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9" r:id="rId5"/>
    <p:sldId id="261" r:id="rId6"/>
    <p:sldId id="267" r:id="rId7"/>
    <p:sldId id="268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FBA"/>
    <a:srgbClr val="E1E10F"/>
    <a:srgbClr val="5A065C"/>
    <a:srgbClr val="1BD5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86441" autoAdjust="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5" y="5495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1B7132F8-845A-44E1-87E7-E9AF25DFE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405" y="3542190"/>
            <a:ext cx="10769945" cy="3068922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                  </a:t>
            </a:r>
          </a:p>
          <a:p>
            <a:pPr algn="ctr"/>
            <a:r>
              <a:rPr lang="uk-UA" sz="1800" b="1" dirty="0">
                <a:solidFill>
                  <a:schemeClr val="tx2">
                    <a:lumMod val="75000"/>
                  </a:schemeClr>
                </a:solidFill>
              </a:rPr>
              <a:t>        </a:t>
            </a:r>
          </a:p>
          <a:p>
            <a:pPr algn="ctr"/>
            <a:r>
              <a:rPr lang="uk-UA" sz="1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</a:rPr>
              <a:t>ПІДГОТУВАЛА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</a:rPr>
              <a:t>–Світлана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1800" b="1" dirty="0" err="1" smtClean="0">
                <a:solidFill>
                  <a:schemeClr val="tx2">
                    <a:lumMod val="75000"/>
                  </a:schemeClr>
                </a:solidFill>
              </a:rPr>
              <a:t>собко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</a:rPr>
              <a:t>.                        </a:t>
            </a:r>
            <a:endParaRPr lang="uk-U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Заповідники,національні</a:t>
            </a:r>
            <a:r>
              <a:rPr lang="ru-RU" dirty="0" smtClean="0"/>
              <a:t> </a:t>
            </a:r>
            <a:r>
              <a:rPr lang="ru-RU" dirty="0" err="1" smtClean="0"/>
              <a:t>паркиЄвразії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788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xmlns="" id="{7A66EEAC-EB21-4045-A1E2-85002B69F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5" y="288738"/>
            <a:ext cx="11159230" cy="250772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парк Долини квітів 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 у Західних Гімалаях в штаті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Уттаракханд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Площа парку – 87,50 км². Відомий різноманітністю флори і мальовничими луками ендемічних високогірних квітів.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1980 р. Долина квітів за наказом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уряду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положень Закону про захист дикої природи 1972 з метою збереження її флори була оголошена Національним парком. В 1982 р. парк перейменовано в Нанда-Деві, а 1988 – рік створення Нанда Деві Національного біосферного заповідника (223 674 га) з національним парком в якості основної зони (62 462 га) і буферної зони (514 857 га) навколо обох вузлів.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55AF463-BF1F-48E6-B7F8-F1B11FD9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869" y="4517136"/>
            <a:ext cx="5888379" cy="23408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C858D96-4CC2-456F-A447-5BA65A5BC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316" y="2659159"/>
            <a:ext cx="3778444" cy="23408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3B1520C-C916-49FD-B2AF-9194FEFE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30" y="2628385"/>
            <a:ext cx="3448318" cy="24024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107CD9-91B0-4468-BE21-E6AF69586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209" y="2659159"/>
            <a:ext cx="3559946" cy="19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00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05177D3-471A-4C24-AD92-A7BB918AA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079" y="354109"/>
            <a:ext cx="7164279" cy="19008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Власне сама Долина квітів являє собою долину в довжину 8 кілометрів і 2 км в ширину. </a:t>
            </a:r>
          </a:p>
          <a:p>
            <a:pPr>
              <a:lnSpc>
                <a:spcPct val="110000"/>
              </a:lnSpc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Долина має три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субвисокогірні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межі: межу для дерев (3200 – 3500 м), нижню високогірну межу (3500 – 3700 м) та вищу високогірну межу (вище 3700 м).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8A1AF94-EF7D-4E58-A515-28C6AE2A9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91" y="437909"/>
            <a:ext cx="3502483" cy="26359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DE54470-E843-4959-9750-196F404F2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647" y="2529457"/>
            <a:ext cx="3196412" cy="40802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357D41F-CAE4-4E4F-85F7-1C457B50B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7" y="3304713"/>
            <a:ext cx="4580877" cy="28874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45E55D-6FAA-4217-ABA3-5E98D0B12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053" y="3304713"/>
            <a:ext cx="4041898" cy="28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78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35FFAC6-4208-41A7-8791-3D47A3E6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002" y="189867"/>
            <a:ext cx="10239761" cy="163005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 все навколо в Долині Квітів – рідкість. Менш ніж на 2500 гектарах росте понад 600 видів субальпійських, альпійських і високогірних рослин, таких, як гімалайський клен і блакитний мак, які поряд із ще трьома видами не зустрічаються ніде більше. Ще 31 вид визнані зникаючими, а 45 інших – є лікарськими рослинами, щодня застосовуваними місцевими жителями.</a:t>
            </a: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55F612-4FBD-41B2-95ED-C6882D1E0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88" y="3795097"/>
            <a:ext cx="4286290" cy="29892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1793AE8-925D-43C8-877A-3B76BEA83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076" y="3908324"/>
            <a:ext cx="4237829" cy="27627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531C7B6-8C82-4D61-A807-A3862A981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76" y="2141107"/>
            <a:ext cx="4237829" cy="27876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2A5BAD4-1A7D-44AA-844E-EEA955FF1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48" y="2025219"/>
            <a:ext cx="4286290" cy="280756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49CF434-4675-47B8-BB1B-E547E1DF4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094" y="2525925"/>
            <a:ext cx="2757811" cy="34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48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91BBF5-4261-4909-99CD-B8AC162B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658" y="3524434"/>
            <a:ext cx="3941524" cy="27367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1E75955-9160-4A03-A1CA-B50854F10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513" y="343598"/>
            <a:ext cx="3918309" cy="28347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DFB74D8-783A-44E1-9830-D25B6328A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18" y="3524434"/>
            <a:ext cx="3806659" cy="26413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69EC674-6A9A-4C6F-80CB-E74BE0A65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54" y="343598"/>
            <a:ext cx="3790765" cy="27367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CEF23BE-F4B0-4A48-A30A-6CC8B2829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488" y="570317"/>
            <a:ext cx="3560917" cy="27632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0861E12-4084-4400-BA43-754F8B27E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3232" y="3701987"/>
            <a:ext cx="3670671" cy="27632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89684AF-9575-4AF2-81D8-433E4B9BE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337" y="294598"/>
            <a:ext cx="3918309" cy="283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139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1B338A7C-7D90-4A7D-BDB0-A750F8595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6413" y="200675"/>
            <a:ext cx="3860388" cy="24155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245E8D7-7FF4-44BC-8D32-A86E1EB71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166" y="3889444"/>
            <a:ext cx="4220392" cy="26898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B934EB-4B73-4D35-B02A-E2B0C242E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04" y="663730"/>
            <a:ext cx="3539112" cy="26213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E08317B-01FF-4E5F-A5E4-8184B9BC3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052" y="541628"/>
            <a:ext cx="4220392" cy="26213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F50304-7D89-43A0-8119-7C60564FB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44" y="3889444"/>
            <a:ext cx="3502187" cy="27309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1837168-359B-4EBD-A938-D697F6F13D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6413" y="3429000"/>
            <a:ext cx="3888956" cy="23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61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3A4562F0-F49E-464D-9D83-4A44AE15A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81" y="279821"/>
            <a:ext cx="4453172" cy="295718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45500F-82C4-45E8-B966-004CF81B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82" y="3408636"/>
            <a:ext cx="4226058" cy="31695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C2A9222-0287-41B9-9C43-825AFA46C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414" y="279820"/>
            <a:ext cx="4156105" cy="31182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700A7A2-CD2C-4629-87CE-4BA6522A2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414" y="3543158"/>
            <a:ext cx="4156104" cy="3035022"/>
          </a:xfrm>
          <a:prstGeom prst="rect">
            <a:avLst/>
          </a:prstGeom>
        </p:spPr>
      </p:pic>
      <p:pic>
        <p:nvPicPr>
          <p:cNvPr id="19" name="Місце для вмісту 3">
            <a:extLst>
              <a:ext uri="{FF2B5EF4-FFF2-40B4-BE49-F238E27FC236}">
                <a16:creationId xmlns:a16="http://schemas.microsoft.com/office/drawing/2014/main" xmlns="" id="{FAB0B3CB-9102-47B2-8FD5-733FC76CB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859" y="3664877"/>
            <a:ext cx="4127347" cy="27150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6456DC-424D-4A59-9CD8-2F77E60CE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6793" y="478103"/>
            <a:ext cx="4234401" cy="26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56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2DDE910-1E8F-4CC5-B4DF-A438DB2BC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96" y="290998"/>
            <a:ext cx="10445040" cy="13158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Багата різноманітністю територія парку є домом для рідкісних видів тварин, у тому числі азійського чорного ведмедя, сніжного барса, кабарги, бурого ведмедя, червоної лисиці і блакитного барана. Серед птахів в парку мешкає гімалайський </a:t>
            </a:r>
            <a:r>
              <a:rPr lang="uk-UA" dirty="0" err="1">
                <a:solidFill>
                  <a:schemeClr val="bg1"/>
                </a:solidFill>
              </a:rPr>
              <a:t>монал</a:t>
            </a:r>
            <a:r>
              <a:rPr lang="uk-UA" dirty="0">
                <a:solidFill>
                  <a:schemeClr val="bg1"/>
                </a:solidFill>
              </a:rPr>
              <a:t>-фазан (</a:t>
            </a:r>
            <a:r>
              <a:rPr lang="en-US" dirty="0" err="1">
                <a:solidFill>
                  <a:schemeClr val="bg1"/>
                </a:solidFill>
              </a:rPr>
              <a:t>Lophophorus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impejanus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uk-UA" dirty="0">
                <a:solidFill>
                  <a:schemeClr val="bg1"/>
                </a:solidFill>
              </a:rPr>
              <a:t>та інші види птахів великих висот.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9FCD539-AC2F-4133-89A6-13D52E9E5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561" y="3919814"/>
            <a:ext cx="4083592" cy="27121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B87D579-A6BA-416A-8F99-CBF433C6E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288" y="1715583"/>
            <a:ext cx="3894939" cy="27530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0C57C68-31ED-4B96-8499-9629A4D2B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63" y="1722381"/>
            <a:ext cx="3528724" cy="27394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957CB10-ED9E-412D-A3EA-57040763B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128" y="1721747"/>
            <a:ext cx="3517024" cy="25750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4EA10F7-D356-4B01-88EE-AE7646CAE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363" y="3860776"/>
            <a:ext cx="3359030" cy="27712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BD4FBAD-CFED-423A-A4B9-3C22931E0F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0329" y="3892564"/>
            <a:ext cx="4144737" cy="273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08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7D68F-5B7D-4AC5-90EA-436EF4CB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122158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srgbClr val="0070C0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xmlns="" val="3778559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246</TotalTime>
  <Words>132</Words>
  <Application>Microsoft Office PowerPoint</Application>
  <PresentationFormat>Произвольный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Схема</vt:lpstr>
      <vt:lpstr>Заповідники,національні паркиЄвразії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об’єкти Євразії, які віднесені до списку Світової природної спадщини ЮНЕСКО</dc:title>
  <dc:creator>admin</dc:creator>
  <cp:lastModifiedBy>user</cp:lastModifiedBy>
  <cp:revision>23</cp:revision>
  <dcterms:created xsi:type="dcterms:W3CDTF">2020-04-05T12:50:55Z</dcterms:created>
  <dcterms:modified xsi:type="dcterms:W3CDTF">2022-05-17T20:03:41Z</dcterms:modified>
</cp:coreProperties>
</file>