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7" r:id="rId4"/>
    <p:sldId id="315" r:id="rId5"/>
    <p:sldId id="316" r:id="rId6"/>
    <p:sldId id="314" r:id="rId7"/>
    <p:sldId id="312" r:id="rId8"/>
    <p:sldId id="317" r:id="rId9"/>
    <p:sldId id="311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49" d="100"/>
          <a:sy n="49" d="100"/>
        </p:scale>
        <p:origin x="-2508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viewProps" Target="viewProps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3.xml" /><Relationship Id="rId15" Type="http://schemas.openxmlformats.org/officeDocument/2006/relationships/tableStyles" Target="tableStyles.xml" /><Relationship Id="rId10" Type="http://schemas.openxmlformats.org/officeDocument/2006/relationships/slide" Target="slides/slide8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4631F-441C-49DE-AA56-9C26C1A7FB4C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4CA6E-0A2A-484E-8D2A-F362EE1188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382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theme" Target="../theme/theme1.xml" /><Relationship Id="rId4" Type="http://schemas.openxmlformats.org/officeDocument/2006/relationships/slideLayout" Target="../slideLayouts/slideLayout4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 /><Relationship Id="rId3" Type="http://schemas.openxmlformats.org/officeDocument/2006/relationships/slideLayout" Target="../slideLayouts/slideLayout7.xml" /><Relationship Id="rId7" Type="http://schemas.openxmlformats.org/officeDocument/2006/relationships/slideLayout" Target="../slideLayouts/slideLayout11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6.xml" /><Relationship Id="rId1" Type="http://schemas.openxmlformats.org/officeDocument/2006/relationships/slideLayout" Target="../slideLayouts/slideLayout5.xml" /><Relationship Id="rId6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8.xml" /><Relationship Id="rId9" Type="http://schemas.openxmlformats.org/officeDocument/2006/relationships/slideLayout" Target="../slideLayouts/slideLayout1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3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548680"/>
            <a:ext cx="6113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Русский язык</a:t>
            </a:r>
            <a:endParaRPr lang="en-US" altLang="ko-KR" sz="4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2996952"/>
            <a:ext cx="48965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Двенадцатое  марта.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28922"/>
            <a:ext cx="9144000" cy="1069514"/>
          </a:xfrm>
        </p:spPr>
        <p:txBody>
          <a:bodyPr/>
          <a:lstStyle/>
          <a:p>
            <a:pPr algn="ctr"/>
            <a:r>
              <a:rPr lang="ru-RU" altLang="ko-KR" sz="2400" dirty="0">
                <a:solidFill>
                  <a:schemeClr val="accent2"/>
                </a:solidFill>
              </a:rPr>
              <a:t>Тема: произношение и написание </a:t>
            </a:r>
            <a:r>
              <a:rPr lang="ru-RU" altLang="ko-KR" sz="2400" i="1" dirty="0">
                <a:solidFill>
                  <a:schemeClr val="accent2"/>
                </a:solidFill>
              </a:rPr>
              <a:t>–</a:t>
            </a:r>
            <a:r>
              <a:rPr lang="ru-RU" altLang="ko-KR" sz="2400" i="1" dirty="0" err="1">
                <a:solidFill>
                  <a:schemeClr val="accent2"/>
                </a:solidFill>
              </a:rPr>
              <a:t>тся</a:t>
            </a:r>
            <a:r>
              <a:rPr lang="ru-RU" altLang="ko-KR" sz="2400" i="1" dirty="0">
                <a:solidFill>
                  <a:schemeClr val="accent2"/>
                </a:solidFill>
              </a:rPr>
              <a:t> и –</a:t>
            </a:r>
            <a:r>
              <a:rPr lang="ru-RU" altLang="ko-KR" sz="2400" i="1" dirty="0" err="1">
                <a:solidFill>
                  <a:schemeClr val="accent2"/>
                </a:solidFill>
              </a:rPr>
              <a:t>ться</a:t>
            </a:r>
            <a:r>
              <a:rPr lang="ru-RU" altLang="ko-KR" sz="2400" i="1" dirty="0">
                <a:solidFill>
                  <a:schemeClr val="accent2"/>
                </a:solidFill>
              </a:rPr>
              <a:t> в глаголах</a:t>
            </a:r>
            <a:br>
              <a:rPr lang="ru-RU" altLang="ko-KR" sz="2400" i="1" dirty="0">
                <a:solidFill>
                  <a:schemeClr val="accent2"/>
                </a:solidFill>
              </a:rPr>
            </a:br>
            <a:r>
              <a:rPr lang="ru-RU" altLang="ko-KR" sz="2400" dirty="0">
                <a:solidFill>
                  <a:schemeClr val="accent2"/>
                </a:solidFill>
              </a:rPr>
              <a:t>КАК МОЖНО ПОМОЧЬ ОКРУЖАЮЩЕЙ СРЕДЕ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460648"/>
          </a:xfrm>
        </p:spPr>
        <p:txBody>
          <a:bodyPr/>
          <a:lstStyle/>
          <a:p>
            <a:r>
              <a:rPr lang="ru-RU" altLang="ko-KR" sz="4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Цель урока:</a:t>
            </a:r>
            <a:endParaRPr lang="en-US" altLang="ko-KR" sz="4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 altLang="ko-KR" sz="3200" dirty="0">
              <a:latin typeface="Arial" pitchFamily="34" charset="0"/>
              <a:cs typeface="Arial" pitchFamily="34" charset="0"/>
            </a:endParaRPr>
          </a:p>
          <a:p>
            <a:r>
              <a:rPr lang="ru-RU" altLang="ko-KR" sz="3200" dirty="0">
                <a:latin typeface="Arial" pitchFamily="34" charset="0"/>
                <a:cs typeface="Arial" pitchFamily="34" charset="0"/>
              </a:rPr>
              <a:t>- Ты узнаешь, как различать в глаголах  – </a:t>
            </a:r>
            <a:r>
              <a:rPr lang="ru-RU" altLang="ko-KR" sz="3200" i="1" dirty="0" err="1">
                <a:latin typeface="Arial" pitchFamily="34" charset="0"/>
                <a:cs typeface="Arial" pitchFamily="34" charset="0"/>
              </a:rPr>
              <a:t>тся</a:t>
            </a:r>
            <a:r>
              <a:rPr lang="ru-RU" altLang="ko-KR" sz="32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altLang="ko-KR" sz="3200" i="1" dirty="0" err="1">
                <a:latin typeface="Arial" pitchFamily="34" charset="0"/>
                <a:cs typeface="Arial" pitchFamily="34" charset="0"/>
              </a:rPr>
              <a:t>ться</a:t>
            </a:r>
            <a:endParaRPr lang="ru-RU" altLang="ko-KR" sz="3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Повтори!</a:t>
            </a:r>
          </a:p>
        </p:txBody>
      </p:sp>
      <p:pic>
        <p:nvPicPr>
          <p:cNvPr id="2050" name="Picture 2" descr="https://ds03.infourok.ru/uploads/ex/0d02/000256f1-88c831ea/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7358114" cy="5518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6000" dirty="0">
                <a:solidFill>
                  <a:srgbClr val="FF0000"/>
                </a:solidFill>
              </a:rPr>
              <a:t>Посмотри видео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Запомни </a:t>
            </a:r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822" t="8839" r="33131" b="28025"/>
          <a:stretch>
            <a:fillRect/>
          </a:stretch>
        </p:blipFill>
        <p:spPr bwMode="auto">
          <a:xfrm>
            <a:off x="571472" y="1285859"/>
            <a:ext cx="7429552" cy="479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Работа в тетради 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B050"/>
                </a:solidFill>
              </a:rPr>
              <a:t>Запиши слова в два столбика</a:t>
            </a:r>
          </a:p>
        </p:txBody>
      </p:sp>
      <p:pic>
        <p:nvPicPr>
          <p:cNvPr id="6146" name="Picture 2" descr="https://ds04.infourok.ru/uploads/ex/1184/00020d53-f5c87d3c/img8.jpg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rcRect b="27669"/>
          <a:stretch>
            <a:fillRect/>
          </a:stretch>
        </p:blipFill>
        <p:spPr bwMode="auto">
          <a:xfrm>
            <a:off x="1142976" y="1857364"/>
            <a:ext cx="7500991" cy="466104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429520" y="6286520"/>
            <a:ext cx="285752" cy="21431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Работа в тетради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Спиши стихотворение. Вставь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знак, где это </a:t>
            </a:r>
            <a:r>
              <a:rPr lang="ru-RU">
                <a:solidFill>
                  <a:srgbClr val="FF0000"/>
                </a:solidFill>
              </a:rPr>
              <a:t>необходимо. </a:t>
            </a:r>
          </a:p>
          <a:p>
            <a:pPr>
              <a:buNone/>
            </a:pPr>
            <a:r>
              <a:rPr lang="ru-RU">
                <a:solidFill>
                  <a:srgbClr val="FF0000"/>
                </a:solidFill>
              </a:rPr>
              <a:t>Упр 9 с 77</a:t>
            </a:r>
          </a:p>
          <a:p>
            <a:pPr>
              <a:buNone/>
            </a:pPr>
            <a:r>
              <a:rPr lang="ru-RU">
                <a:solidFill>
                  <a:srgbClr val="FF0000"/>
                </a:solidFill>
              </a:rPr>
              <a:t>Подчеркни ь</a:t>
            </a:r>
          </a:p>
          <a:p>
            <a:pPr>
              <a:buNone/>
            </a:pPr>
            <a:r>
              <a:rPr lang="ru-RU">
                <a:solidFill>
                  <a:srgbClr val="FF0000"/>
                </a:solidFill>
              </a:rPr>
              <a:t>Выполни морфологический разбор.</a:t>
            </a:r>
          </a:p>
          <a:p>
            <a:pPr>
              <a:buNone/>
            </a:pPr>
            <a:r>
              <a:rPr lang="ru-RU">
                <a:solidFill>
                  <a:srgbClr val="FF0000"/>
                </a:solidFill>
              </a:rPr>
              <a:t>(смотри памятку  с 84 учебника).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Критерии оценивания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95536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307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6914</TotalTime>
  <Words>61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Презентация PowerPoint</vt:lpstr>
      <vt:lpstr>Тема: произношение и написание –тся и –ться в глаголах КАК МОЖНО ПОМОЧЬ ОКРУЖАЮЩЕЙ СРЕДЕ</vt:lpstr>
      <vt:lpstr>Повтори!</vt:lpstr>
      <vt:lpstr>Презентация PowerPoint</vt:lpstr>
      <vt:lpstr>Запомни </vt:lpstr>
      <vt:lpstr>Работа в тетради </vt:lpstr>
      <vt:lpstr>Работа в тетради </vt:lpstr>
      <vt:lpstr>Критерии оценивания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Неизвестный пользователь</cp:lastModifiedBy>
  <cp:revision>267</cp:revision>
  <dcterms:created xsi:type="dcterms:W3CDTF">2014-04-01T16:35:38Z</dcterms:created>
  <dcterms:modified xsi:type="dcterms:W3CDTF">2021-03-12T02:49:21Z</dcterms:modified>
</cp:coreProperties>
</file>