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089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819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8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68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539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68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752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345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298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336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597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87D1-5C9C-4DB3-84F6-A14B97997C69}" type="datetimeFigureOut">
              <a:rPr lang="uk-UA" smtClean="0"/>
              <a:t>29.03.2014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E69D5-27BF-47C2-B1E4-56892E103A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846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123728" y="1124744"/>
            <a:ext cx="91440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3347864" y="1124744"/>
            <a:ext cx="100811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4634973" y="1124744"/>
            <a:ext cx="9361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1703841" y="2356153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1115616" y="3573016"/>
            <a:ext cx="876257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611560" y="4797152"/>
            <a:ext cx="654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3131840" y="2356153"/>
            <a:ext cx="720080" cy="7128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2580928" y="3789040"/>
            <a:ext cx="91095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Овал 11"/>
          <p:cNvSpPr/>
          <p:nvPr/>
        </p:nvSpPr>
        <p:spPr>
          <a:xfrm>
            <a:off x="1991873" y="4869160"/>
            <a:ext cx="851935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Овал 12"/>
          <p:cNvSpPr/>
          <p:nvPr/>
        </p:nvSpPr>
        <p:spPr>
          <a:xfrm>
            <a:off x="4634973" y="2356153"/>
            <a:ext cx="657107" cy="7128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Овал 13"/>
          <p:cNvSpPr/>
          <p:nvPr/>
        </p:nvSpPr>
        <p:spPr>
          <a:xfrm>
            <a:off x="4139952" y="3789040"/>
            <a:ext cx="72008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Овал 14"/>
          <p:cNvSpPr/>
          <p:nvPr/>
        </p:nvSpPr>
        <p:spPr>
          <a:xfrm>
            <a:off x="3491880" y="4869160"/>
            <a:ext cx="864096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Овал 15"/>
          <p:cNvSpPr/>
          <p:nvPr/>
        </p:nvSpPr>
        <p:spPr>
          <a:xfrm>
            <a:off x="5332002" y="3681028"/>
            <a:ext cx="945139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Овал 16"/>
          <p:cNvSpPr/>
          <p:nvPr/>
        </p:nvSpPr>
        <p:spPr>
          <a:xfrm>
            <a:off x="4824028" y="4984879"/>
            <a:ext cx="93610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Овал 17"/>
          <p:cNvSpPr/>
          <p:nvPr/>
        </p:nvSpPr>
        <p:spPr>
          <a:xfrm>
            <a:off x="6277141" y="4869160"/>
            <a:ext cx="1031163" cy="835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938636" y="1448780"/>
            <a:ext cx="1642292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495929" y="1448780"/>
            <a:ext cx="1427999" cy="3708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6" idx="5"/>
          </p:cNvCxnSpPr>
          <p:nvPr/>
        </p:nvCxnSpPr>
        <p:spPr>
          <a:xfrm flipV="1">
            <a:off x="3923928" y="1677908"/>
            <a:ext cx="1510060" cy="3443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699792" y="1484784"/>
            <a:ext cx="263221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923928" y="1448780"/>
            <a:ext cx="2868794" cy="3896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683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</dc:creator>
  <cp:lastModifiedBy>МИ</cp:lastModifiedBy>
  <cp:revision>1</cp:revision>
  <dcterms:created xsi:type="dcterms:W3CDTF">2014-03-29T19:55:45Z</dcterms:created>
  <dcterms:modified xsi:type="dcterms:W3CDTF">2014-03-29T19:58:26Z</dcterms:modified>
</cp:coreProperties>
</file>