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1"/>
  </p:notesMasterIdLst>
  <p:handoutMasterIdLst>
    <p:handoutMasterId r:id="rId12"/>
  </p:handoutMasterIdLst>
  <p:sldIdLst>
    <p:sldId id="256" r:id="rId5"/>
    <p:sldId id="257" r:id="rId6"/>
    <p:sldId id="258" r:id="rId7"/>
    <p:sldId id="261" r:id="rId8"/>
    <p:sldId id="270" r:id="rId9"/>
    <p:sldId id="265" r:id="rId10"/>
  </p:sldIdLst>
  <p:sldSz cx="12192000" cy="6858000"/>
  <p:notesSz cx="6858000" cy="9144000"/>
  <p:defaultTextStyle>
    <a:defPPr rtl="0">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4" name="Автор" initials="А" lastIdx="0"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593A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4" autoAdjust="0"/>
    <p:restoredTop sz="94718"/>
  </p:normalViewPr>
  <p:slideViewPr>
    <p:cSldViewPr snapToGrid="0">
      <p:cViewPr varScale="1">
        <p:scale>
          <a:sx n="61" d="100"/>
          <a:sy n="61" d="100"/>
        </p:scale>
        <p:origin x="96" y="414"/>
      </p:cViewPr>
      <p:guideLst/>
    </p:cSldViewPr>
  </p:slideViewPr>
  <p:notesTextViewPr>
    <p:cViewPr>
      <p:scale>
        <a:sx n="1" d="1"/>
        <a:sy n="1" d="1"/>
      </p:scale>
      <p:origin x="0" y="0"/>
    </p:cViewPr>
  </p:notesTextViewPr>
  <p:sorterViewPr>
    <p:cViewPr>
      <p:scale>
        <a:sx n="126" d="100"/>
        <a:sy n="126" d="100"/>
      </p:scale>
      <p:origin x="0" y="0"/>
    </p:cViewPr>
  </p:sorterViewPr>
  <p:notesViewPr>
    <p:cSldViewPr snapToGrid="0">
      <p:cViewPr varScale="1">
        <p:scale>
          <a:sx n="82" d="100"/>
          <a:sy n="82" d="100"/>
        </p:scale>
        <p:origin x="4310" y="67"/>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commentAuthors" Target="commentAuthors.xml"/><Relationship Id="rId18" Type="http://schemas.microsoft.com/office/2018/10/relationships/authors" Target="author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верхнього колонтитула 1">
            <a:extLst>
              <a:ext uri="{FF2B5EF4-FFF2-40B4-BE49-F238E27FC236}">
                <a16:creationId xmlns:a16="http://schemas.microsoft.com/office/drawing/2014/main" id="{3B129C17-9205-4554-BF5C-070656C21699}"/>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uk-UA"/>
          </a:p>
        </p:txBody>
      </p:sp>
      <p:sp>
        <p:nvSpPr>
          <p:cNvPr id="3" name="Місце для дати 2">
            <a:extLst>
              <a:ext uri="{FF2B5EF4-FFF2-40B4-BE49-F238E27FC236}">
                <a16:creationId xmlns:a16="http://schemas.microsoft.com/office/drawing/2014/main" id="{0B41E939-D5BE-4B7F-BCD2-05DCC4E5E8C7}"/>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32E7F8A8-D86C-42F1-9B11-EA147C604B36}" type="datetime1">
              <a:rPr lang="uk-UA" smtClean="0"/>
              <a:t>06.11.2023</a:t>
            </a:fld>
            <a:endParaRPr lang="uk-UA"/>
          </a:p>
        </p:txBody>
      </p:sp>
      <p:sp>
        <p:nvSpPr>
          <p:cNvPr id="4" name="Місце для нижнього колонтитула 3">
            <a:extLst>
              <a:ext uri="{FF2B5EF4-FFF2-40B4-BE49-F238E27FC236}">
                <a16:creationId xmlns:a16="http://schemas.microsoft.com/office/drawing/2014/main" id="{F61800B1-1D76-46D4-ADAF-FD5EA7AFBE70}"/>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uk-UA"/>
          </a:p>
        </p:txBody>
      </p:sp>
      <p:sp>
        <p:nvSpPr>
          <p:cNvPr id="5" name="Місце для номера слайда 4">
            <a:extLst>
              <a:ext uri="{FF2B5EF4-FFF2-40B4-BE49-F238E27FC236}">
                <a16:creationId xmlns:a16="http://schemas.microsoft.com/office/drawing/2014/main" id="{FCBFA674-DC58-422B-8963-09FD1B05EDDB}"/>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3A42FE58-2C2A-433E-A3EF-B39ACF97315A}" type="slidenum">
              <a:rPr lang="uk-UA" smtClean="0"/>
              <a:t>‹№›</a:t>
            </a:fld>
            <a:endParaRPr lang="uk-UA"/>
          </a:p>
        </p:txBody>
      </p:sp>
    </p:spTree>
    <p:extLst>
      <p:ext uri="{BB962C8B-B14F-4D97-AF65-F5344CB8AC3E}">
        <p14:creationId xmlns:p14="http://schemas.microsoft.com/office/powerpoint/2010/main" val="366356575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верхнього колонтитула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uk-UA" noProof="0"/>
          </a:p>
        </p:txBody>
      </p:sp>
      <p:sp>
        <p:nvSpPr>
          <p:cNvPr id="3" name="Місце для дати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rtl="0"/>
            <a:fld id="{4D18E05A-B548-4CC6-A371-C61575643AD7}" type="datetime1">
              <a:rPr lang="uk-UA" noProof="0" smtClean="0"/>
              <a:t>06.11.2023</a:t>
            </a:fld>
            <a:endParaRPr lang="uk-UA" noProof="0"/>
          </a:p>
        </p:txBody>
      </p:sp>
      <p:sp>
        <p:nvSpPr>
          <p:cNvPr id="4" name="Місце для зображення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uk-UA" noProof="0"/>
          </a:p>
        </p:txBody>
      </p:sp>
      <p:sp>
        <p:nvSpPr>
          <p:cNvPr id="5" name="Місце для нотаток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uk-UA" noProof="0"/>
              <a:t>Зразки заголовків</a:t>
            </a:r>
          </a:p>
          <a:p>
            <a:pPr lvl="1" rtl="0"/>
            <a:r>
              <a:rPr lang="uk-UA" noProof="0"/>
              <a:t>Другий рівень</a:t>
            </a:r>
          </a:p>
          <a:p>
            <a:pPr lvl="2" rtl="0"/>
            <a:r>
              <a:rPr lang="uk-UA" noProof="0"/>
              <a:t>Третій рівень</a:t>
            </a:r>
          </a:p>
          <a:p>
            <a:pPr lvl="3" rtl="0"/>
            <a:r>
              <a:rPr lang="uk-UA" noProof="0"/>
              <a:t>Четвертий рівень</a:t>
            </a:r>
          </a:p>
          <a:p>
            <a:pPr lvl="4" rtl="0"/>
            <a:r>
              <a:rPr lang="uk-UA" noProof="0"/>
              <a:t>П’ятий рівень</a:t>
            </a:r>
          </a:p>
        </p:txBody>
      </p:sp>
      <p:sp>
        <p:nvSpPr>
          <p:cNvPr id="6" name="Місце для нижнього колонтитула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uk-UA" noProof="0"/>
          </a:p>
        </p:txBody>
      </p:sp>
      <p:sp>
        <p:nvSpPr>
          <p:cNvPr id="7" name="Місце для номера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F97DC217-DF71-1A49-B3EA-559F1F43B0FF}" type="slidenum">
              <a:rPr lang="uk-UA" noProof="0" smtClean="0"/>
              <a:t>‹№›</a:t>
            </a:fld>
            <a:endParaRPr lang="uk-UA" noProof="0"/>
          </a:p>
        </p:txBody>
      </p:sp>
    </p:spTree>
    <p:extLst>
      <p:ext uri="{BB962C8B-B14F-4D97-AF65-F5344CB8AC3E}">
        <p14:creationId xmlns:p14="http://schemas.microsoft.com/office/powerpoint/2010/main" val="2846425201"/>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rtlCol="0"/>
          <a:lstStyle/>
          <a:p>
            <a:pPr rtl="0"/>
            <a:endParaRPr lang="uk-UA"/>
          </a:p>
        </p:txBody>
      </p:sp>
      <p:sp>
        <p:nvSpPr>
          <p:cNvPr id="4" name="Місце для номера слайда 3"/>
          <p:cNvSpPr>
            <a:spLocks noGrp="1"/>
          </p:cNvSpPr>
          <p:nvPr>
            <p:ph type="sldNum" sz="quarter" idx="5"/>
          </p:nvPr>
        </p:nvSpPr>
        <p:spPr/>
        <p:txBody>
          <a:bodyPr rtlCol="0"/>
          <a:lstStyle/>
          <a:p>
            <a:pPr rtl="0"/>
            <a:fld id="{F97DC217-DF71-1A49-B3EA-559F1F43B0FF}" type="slidenum">
              <a:rPr lang="uk-UA" smtClean="0"/>
              <a:t>1</a:t>
            </a:fld>
            <a:endParaRPr lang="uk-UA"/>
          </a:p>
        </p:txBody>
      </p:sp>
    </p:spTree>
    <p:extLst>
      <p:ext uri="{BB962C8B-B14F-4D97-AF65-F5344CB8AC3E}">
        <p14:creationId xmlns:p14="http://schemas.microsoft.com/office/powerpoint/2010/main" val="42777243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a:p>
        </p:txBody>
      </p:sp>
      <p:sp>
        <p:nvSpPr>
          <p:cNvPr id="4" name="Місце для номера слайда 3"/>
          <p:cNvSpPr>
            <a:spLocks noGrp="1"/>
          </p:cNvSpPr>
          <p:nvPr>
            <p:ph type="sldNum" sz="quarter" idx="5"/>
          </p:nvPr>
        </p:nvSpPr>
        <p:spPr/>
        <p:txBody>
          <a:bodyPr/>
          <a:lstStyle/>
          <a:p>
            <a:pPr rtl="0"/>
            <a:fld id="{F97DC217-DF71-1A49-B3EA-559F1F43B0FF}" type="slidenum">
              <a:rPr lang="uk-UA" smtClean="0"/>
              <a:t>2</a:t>
            </a:fld>
            <a:endParaRPr lang="uk-UA"/>
          </a:p>
        </p:txBody>
      </p:sp>
    </p:spTree>
    <p:extLst>
      <p:ext uri="{BB962C8B-B14F-4D97-AF65-F5344CB8AC3E}">
        <p14:creationId xmlns:p14="http://schemas.microsoft.com/office/powerpoint/2010/main" val="14915711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a:p>
        </p:txBody>
      </p:sp>
      <p:sp>
        <p:nvSpPr>
          <p:cNvPr id="4" name="Місце для номера слайда 3"/>
          <p:cNvSpPr>
            <a:spLocks noGrp="1"/>
          </p:cNvSpPr>
          <p:nvPr>
            <p:ph type="sldNum" sz="quarter" idx="5"/>
          </p:nvPr>
        </p:nvSpPr>
        <p:spPr/>
        <p:txBody>
          <a:bodyPr/>
          <a:lstStyle/>
          <a:p>
            <a:pPr rtl="0"/>
            <a:fld id="{F97DC217-DF71-1A49-B3EA-559F1F43B0FF}" type="slidenum">
              <a:rPr lang="uk-UA" smtClean="0"/>
              <a:t>3</a:t>
            </a:fld>
            <a:endParaRPr lang="uk-UA"/>
          </a:p>
        </p:txBody>
      </p:sp>
    </p:spTree>
    <p:extLst>
      <p:ext uri="{BB962C8B-B14F-4D97-AF65-F5344CB8AC3E}">
        <p14:creationId xmlns:p14="http://schemas.microsoft.com/office/powerpoint/2010/main" val="25072273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a:p>
        </p:txBody>
      </p:sp>
      <p:sp>
        <p:nvSpPr>
          <p:cNvPr id="4" name="Місце для номера слайда 3"/>
          <p:cNvSpPr>
            <a:spLocks noGrp="1"/>
          </p:cNvSpPr>
          <p:nvPr>
            <p:ph type="sldNum" sz="quarter" idx="5"/>
          </p:nvPr>
        </p:nvSpPr>
        <p:spPr/>
        <p:txBody>
          <a:bodyPr/>
          <a:lstStyle/>
          <a:p>
            <a:pPr rtl="0"/>
            <a:fld id="{F97DC217-DF71-1A49-B3EA-559F1F43B0FF}" type="slidenum">
              <a:rPr lang="uk-UA" smtClean="0"/>
              <a:t>4</a:t>
            </a:fld>
            <a:endParaRPr lang="uk-UA"/>
          </a:p>
        </p:txBody>
      </p:sp>
    </p:spTree>
    <p:extLst>
      <p:ext uri="{BB962C8B-B14F-4D97-AF65-F5344CB8AC3E}">
        <p14:creationId xmlns:p14="http://schemas.microsoft.com/office/powerpoint/2010/main" val="28792834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a:p>
        </p:txBody>
      </p:sp>
      <p:sp>
        <p:nvSpPr>
          <p:cNvPr id="4" name="Місце для номера слайда 3"/>
          <p:cNvSpPr>
            <a:spLocks noGrp="1"/>
          </p:cNvSpPr>
          <p:nvPr>
            <p:ph type="sldNum" sz="quarter" idx="5"/>
          </p:nvPr>
        </p:nvSpPr>
        <p:spPr/>
        <p:txBody>
          <a:bodyPr/>
          <a:lstStyle/>
          <a:p>
            <a:pPr rtl="0"/>
            <a:fld id="{F97DC217-DF71-1A49-B3EA-559F1F43B0FF}" type="slidenum">
              <a:rPr lang="uk-UA" smtClean="0"/>
              <a:t>5</a:t>
            </a:fld>
            <a:endParaRPr lang="uk-UA"/>
          </a:p>
        </p:txBody>
      </p:sp>
    </p:spTree>
    <p:extLst>
      <p:ext uri="{BB962C8B-B14F-4D97-AF65-F5344CB8AC3E}">
        <p14:creationId xmlns:p14="http://schemas.microsoft.com/office/powerpoint/2010/main" val="32647779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a:p>
        </p:txBody>
      </p:sp>
      <p:sp>
        <p:nvSpPr>
          <p:cNvPr id="4" name="Місце для номера слайда 3"/>
          <p:cNvSpPr>
            <a:spLocks noGrp="1"/>
          </p:cNvSpPr>
          <p:nvPr>
            <p:ph type="sldNum" sz="quarter" idx="5"/>
          </p:nvPr>
        </p:nvSpPr>
        <p:spPr/>
        <p:txBody>
          <a:bodyPr/>
          <a:lstStyle/>
          <a:p>
            <a:pPr rtl="0"/>
            <a:fld id="{F97DC217-DF71-1A49-B3EA-559F1F43B0FF}" type="slidenum">
              <a:rPr lang="uk-UA" smtClean="0"/>
              <a:t>6</a:t>
            </a:fld>
            <a:endParaRPr lang="uk-UA"/>
          </a:p>
        </p:txBody>
      </p:sp>
    </p:spTree>
    <p:extLst>
      <p:ext uri="{BB962C8B-B14F-4D97-AF65-F5344CB8AC3E}">
        <p14:creationId xmlns:p14="http://schemas.microsoft.com/office/powerpoint/2010/main" val="18150016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94248F2-5264-4601-AA0B-6C092F77F2DD}"/>
              </a:ext>
            </a:extLst>
          </p:cNvPr>
          <p:cNvSpPr>
            <a:spLocks noGrp="1"/>
          </p:cNvSpPr>
          <p:nvPr>
            <p:ph type="ctrTitle" hasCustomPrompt="1"/>
          </p:nvPr>
        </p:nvSpPr>
        <p:spPr>
          <a:xfrm>
            <a:off x="1167493" y="1122363"/>
            <a:ext cx="7096933" cy="2387600"/>
          </a:xfrm>
        </p:spPr>
        <p:txBody>
          <a:bodyPr rtlCol="0" anchor="b">
            <a:noAutofit/>
          </a:bodyPr>
          <a:lstStyle>
            <a:lvl1pPr algn="l">
              <a:defRPr sz="6000" b="1">
                <a:latin typeface="Arial" panose="020B0604020202020204" pitchFamily="34" charset="0"/>
                <a:cs typeface="Arial" panose="020B0604020202020204" pitchFamily="34" charset="0"/>
              </a:defRPr>
            </a:lvl1pPr>
          </a:lstStyle>
          <a:p>
            <a:pPr rtl="0"/>
            <a:r>
              <a:rPr lang="uk-UA" noProof="0"/>
              <a:t>Зразок заголовка</a:t>
            </a:r>
          </a:p>
        </p:txBody>
      </p:sp>
      <p:sp>
        <p:nvSpPr>
          <p:cNvPr id="3" name="Підзаголовок 2">
            <a:extLst>
              <a:ext uri="{FF2B5EF4-FFF2-40B4-BE49-F238E27FC236}">
                <a16:creationId xmlns:a16="http://schemas.microsoft.com/office/drawing/2014/main" id="{DCFB69D3-5632-4285-A209-9DCA67DA668C}"/>
              </a:ext>
            </a:extLst>
          </p:cNvPr>
          <p:cNvSpPr>
            <a:spLocks noGrp="1"/>
          </p:cNvSpPr>
          <p:nvPr>
            <p:ph type="subTitle" idx="1" hasCustomPrompt="1"/>
          </p:nvPr>
        </p:nvSpPr>
        <p:spPr>
          <a:xfrm>
            <a:off x="1167493" y="3602038"/>
            <a:ext cx="9500507" cy="806675"/>
          </a:xfrm>
        </p:spPr>
        <p:txBody>
          <a:bodyPr rtlCol="0">
            <a:noAutofit/>
          </a:bodyPr>
          <a:lstStyle>
            <a:lvl1pPr marL="0" indent="0" algn="l">
              <a:buNone/>
              <a:defRPr sz="3200">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uk-UA" noProof="0"/>
              <a:t>Клацніть, щоб змінити стиль зразка підзаголовка</a:t>
            </a:r>
          </a:p>
        </p:txBody>
      </p:sp>
      <p:sp>
        <p:nvSpPr>
          <p:cNvPr id="4" name="Прямокутник 3">
            <a:extLst>
              <a:ext uri="{FF2B5EF4-FFF2-40B4-BE49-F238E27FC236}">
                <a16:creationId xmlns:a16="http://schemas.microsoft.com/office/drawing/2014/main" id="{9AC79249-FDC0-364D-A734-AE1DE1605D28}"/>
              </a:ext>
            </a:extLst>
          </p:cNvPr>
          <p:cNvSpPr/>
          <p:nvPr userDrawn="1"/>
        </p:nvSpPr>
        <p:spPr>
          <a:xfrm>
            <a:off x="0" y="4572000"/>
            <a:ext cx="12192000" cy="2286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a:latin typeface="Arial" panose="020B0604020202020204" pitchFamily="34" charset="0"/>
              <a:cs typeface="Arial" panose="020B0604020202020204" pitchFamily="34" charset="0"/>
            </a:endParaRPr>
          </a:p>
        </p:txBody>
      </p:sp>
      <p:sp>
        <p:nvSpPr>
          <p:cNvPr id="5" name="Овал 4">
            <a:extLst>
              <a:ext uri="{FF2B5EF4-FFF2-40B4-BE49-F238E27FC236}">
                <a16:creationId xmlns:a16="http://schemas.microsoft.com/office/drawing/2014/main" id="{902465C8-266D-104C-9C49-323DF4A8277E}"/>
              </a:ext>
            </a:extLst>
          </p:cNvPr>
          <p:cNvSpPr/>
          <p:nvPr userDrawn="1"/>
        </p:nvSpPr>
        <p:spPr>
          <a:xfrm>
            <a:off x="583746" y="4960030"/>
            <a:ext cx="1551214" cy="1551214"/>
          </a:xfrm>
          <a:prstGeom prst="ellipse">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a:latin typeface="Arial" panose="020B0604020202020204" pitchFamily="34" charset="0"/>
              <a:cs typeface="Arial" panose="020B0604020202020204" pitchFamily="34" charset="0"/>
            </a:endParaRPr>
          </a:p>
        </p:txBody>
      </p:sp>
      <p:sp>
        <p:nvSpPr>
          <p:cNvPr id="11" name="Полілінія 10">
            <a:extLst>
              <a:ext uri="{FF2B5EF4-FFF2-40B4-BE49-F238E27FC236}">
                <a16:creationId xmlns:a16="http://schemas.microsoft.com/office/drawing/2014/main" id="{37979A1C-BF60-B345-A664-2E4F7A3461EB}"/>
              </a:ext>
            </a:extLst>
          </p:cNvPr>
          <p:cNvSpPr/>
          <p:nvPr userDrawn="1"/>
        </p:nvSpPr>
        <p:spPr>
          <a:xfrm>
            <a:off x="1" y="4571999"/>
            <a:ext cx="1118508" cy="1118508"/>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uk-UA" noProof="0">
              <a:latin typeface="Arial" panose="020B0604020202020204" pitchFamily="34" charset="0"/>
              <a:cs typeface="Arial" panose="020B0604020202020204" pitchFamily="34" charset="0"/>
            </a:endParaRPr>
          </a:p>
        </p:txBody>
      </p:sp>
      <p:sp>
        <p:nvSpPr>
          <p:cNvPr id="9" name="Полілінія 8">
            <a:extLst>
              <a:ext uri="{FF2B5EF4-FFF2-40B4-BE49-F238E27FC236}">
                <a16:creationId xmlns:a16="http://schemas.microsoft.com/office/drawing/2014/main" id="{58080B3E-915C-2D4C-8608-596E1BFD6387}"/>
              </a:ext>
            </a:extLst>
          </p:cNvPr>
          <p:cNvSpPr/>
          <p:nvPr userDrawn="1"/>
        </p:nvSpPr>
        <p:spPr>
          <a:xfrm>
            <a:off x="1" y="5739492"/>
            <a:ext cx="1118508" cy="1118508"/>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uk-UA" noProof="0">
              <a:latin typeface="Arial" panose="020B0604020202020204" pitchFamily="34" charset="0"/>
              <a:cs typeface="Arial" panose="020B0604020202020204" pitchFamily="34" charset="0"/>
            </a:endParaRPr>
          </a:p>
        </p:txBody>
      </p:sp>
      <p:grpSp>
        <p:nvGrpSpPr>
          <p:cNvPr id="6" name="Група 5">
            <a:extLst>
              <a:ext uri="{FF2B5EF4-FFF2-40B4-BE49-F238E27FC236}">
                <a16:creationId xmlns:a16="http://schemas.microsoft.com/office/drawing/2014/main" id="{F15FBB50-09C8-B64E-AE57-67C5E70810CB}"/>
              </a:ext>
            </a:extLst>
          </p:cNvPr>
          <p:cNvGrpSpPr/>
          <p:nvPr userDrawn="1"/>
        </p:nvGrpSpPr>
        <p:grpSpPr>
          <a:xfrm>
            <a:off x="8264427" y="-3419"/>
            <a:ext cx="3927573" cy="3165022"/>
            <a:chOff x="9857014" y="13834"/>
            <a:chExt cx="2334986" cy="1881641"/>
          </a:xfrm>
        </p:grpSpPr>
        <p:sp>
          <p:nvSpPr>
            <p:cNvPr id="15" name="Полілінія 14">
              <a:extLst>
                <a:ext uri="{FF2B5EF4-FFF2-40B4-BE49-F238E27FC236}">
                  <a16:creationId xmlns:a16="http://schemas.microsoft.com/office/drawing/2014/main" id="{EFBF1E52-11FA-DC48-B7AD-75734232FFE8}"/>
                </a:ext>
              </a:extLst>
            </p:cNvPr>
            <p:cNvSpPr/>
            <p:nvPr userDrawn="1"/>
          </p:nvSpPr>
          <p:spPr>
            <a:xfrm rot="5400000" flipH="1" flipV="1">
              <a:off x="10667433"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uk-UA" noProof="0">
                <a:latin typeface="Arial" panose="020B0604020202020204" pitchFamily="34" charset="0"/>
                <a:cs typeface="Arial" panose="020B0604020202020204" pitchFamily="34" charset="0"/>
              </a:endParaRPr>
            </a:p>
          </p:txBody>
        </p:sp>
        <p:sp>
          <p:nvSpPr>
            <p:cNvPr id="16" name="Полілінія 15">
              <a:extLst>
                <a:ext uri="{FF2B5EF4-FFF2-40B4-BE49-F238E27FC236}">
                  <a16:creationId xmlns:a16="http://schemas.microsoft.com/office/drawing/2014/main" id="{4850B620-49F5-3748-84AF-682555D52792}"/>
                </a:ext>
              </a:extLst>
            </p:cNvPr>
            <p:cNvSpPr/>
            <p:nvPr userDrawn="1"/>
          </p:nvSpPr>
          <p:spPr>
            <a:xfrm rot="16200000" flipV="1">
              <a:off x="9499940"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uk-UA" noProof="0">
                <a:latin typeface="Arial" panose="020B0604020202020204" pitchFamily="34" charset="0"/>
                <a:cs typeface="Arial" panose="020B0604020202020204" pitchFamily="34" charset="0"/>
              </a:endParaRPr>
            </a:p>
          </p:txBody>
        </p:sp>
      </p:grpSp>
      <p:sp>
        <p:nvSpPr>
          <p:cNvPr id="22" name="Полілінія 21">
            <a:extLst>
              <a:ext uri="{FF2B5EF4-FFF2-40B4-BE49-F238E27FC236}">
                <a16:creationId xmlns:a16="http://schemas.microsoft.com/office/drawing/2014/main" id="{BC68F289-2744-2F48-893A-3F17911625C8}"/>
              </a:ext>
            </a:extLst>
          </p:cNvPr>
          <p:cNvSpPr/>
          <p:nvPr userDrawn="1"/>
        </p:nvSpPr>
        <p:spPr>
          <a:xfrm>
            <a:off x="0" y="-1"/>
            <a:ext cx="1167493" cy="1167493"/>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uk-UA" noProof="0">
              <a:latin typeface="Arial" panose="020B0604020202020204" pitchFamily="34" charset="0"/>
              <a:cs typeface="Arial" panose="020B0604020202020204" pitchFamily="34" charset="0"/>
            </a:endParaRPr>
          </a:p>
        </p:txBody>
      </p:sp>
      <p:sp>
        <p:nvSpPr>
          <p:cNvPr id="28" name="Полілінія 27">
            <a:extLst>
              <a:ext uri="{FF2B5EF4-FFF2-40B4-BE49-F238E27FC236}">
                <a16:creationId xmlns:a16="http://schemas.microsoft.com/office/drawing/2014/main" id="{9E240E8A-950E-7946-826C-415CB5DACA43}"/>
              </a:ext>
            </a:extLst>
          </p:cNvPr>
          <p:cNvSpPr/>
          <p:nvPr userDrawn="1"/>
        </p:nvSpPr>
        <p:spPr>
          <a:xfrm>
            <a:off x="11024507" y="4580708"/>
            <a:ext cx="1167493" cy="2277292"/>
          </a:xfrm>
          <a:custGeom>
            <a:avLst/>
            <a:gdLst>
              <a:gd name="connsiteX0" fmla="*/ 1167473 w 1167493"/>
              <a:gd name="connsiteY0" fmla="*/ 0 h 2272167"/>
              <a:gd name="connsiteX1" fmla="*/ 1167493 w 1167493"/>
              <a:gd name="connsiteY1" fmla="*/ 0 h 2272167"/>
              <a:gd name="connsiteX2" fmla="*/ 1167493 w 1167493"/>
              <a:gd name="connsiteY2" fmla="*/ 492960 h 2272167"/>
              <a:gd name="connsiteX3" fmla="*/ 1167493 w 1167493"/>
              <a:gd name="connsiteY3" fmla="*/ 720385 h 2272167"/>
              <a:gd name="connsiteX4" fmla="*/ 1167493 w 1167493"/>
              <a:gd name="connsiteY4" fmla="*/ 2272167 h 2272167"/>
              <a:gd name="connsiteX5" fmla="*/ 0 w 1167493"/>
              <a:gd name="connsiteY5" fmla="*/ 2272167 h 2272167"/>
              <a:gd name="connsiteX6" fmla="*/ 0 w 1167493"/>
              <a:gd name="connsiteY6" fmla="*/ 1898074 h 2272167"/>
              <a:gd name="connsiteX7" fmla="*/ 0 w 1167493"/>
              <a:gd name="connsiteY7" fmla="*/ 1271597 h 2272167"/>
              <a:gd name="connsiteX8" fmla="*/ 0 w 1167493"/>
              <a:gd name="connsiteY8" fmla="*/ 1177688 h 2272167"/>
              <a:gd name="connsiteX9" fmla="*/ 1048124 w 1167493"/>
              <a:gd name="connsiteY9" fmla="*/ 6080 h 2272167"/>
              <a:gd name="connsiteX10" fmla="*/ 1167473 w 1167493"/>
              <a:gd name="connsiteY10" fmla="*/ 0 h 2272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67493" h="2272167">
                <a:moveTo>
                  <a:pt x="1167473" y="0"/>
                </a:moveTo>
                <a:lnTo>
                  <a:pt x="1167493" y="0"/>
                </a:lnTo>
                <a:lnTo>
                  <a:pt x="1167493" y="492960"/>
                </a:lnTo>
                <a:lnTo>
                  <a:pt x="1167493" y="720385"/>
                </a:lnTo>
                <a:lnTo>
                  <a:pt x="1167493" y="2272167"/>
                </a:lnTo>
                <a:lnTo>
                  <a:pt x="0" y="2272167"/>
                </a:lnTo>
                <a:lnTo>
                  <a:pt x="0" y="1898074"/>
                </a:lnTo>
                <a:lnTo>
                  <a:pt x="0" y="1271597"/>
                </a:lnTo>
                <a:lnTo>
                  <a:pt x="0" y="1177688"/>
                </a:lnTo>
                <a:cubicBezTo>
                  <a:pt x="0" y="567919"/>
                  <a:pt x="459408" y="66389"/>
                  <a:pt x="1048124" y="6080"/>
                </a:cubicBezTo>
                <a:lnTo>
                  <a:pt x="116747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uk-UA" noProof="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164985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Часова шкала">
    <p:bg>
      <p:bgPr>
        <a:solidFill>
          <a:schemeClr val="accent1"/>
        </a:solidFill>
        <a:effectLst/>
      </p:bgPr>
    </p:bg>
    <p:spTree>
      <p:nvGrpSpPr>
        <p:cNvPr id="1" name=""/>
        <p:cNvGrpSpPr/>
        <p:nvPr/>
      </p:nvGrpSpPr>
      <p:grpSpPr>
        <a:xfrm>
          <a:off x="0" y="0"/>
          <a:ext cx="0" cy="0"/>
          <a:chOff x="0" y="0"/>
          <a:chExt cx="0" cy="0"/>
        </a:xfrm>
      </p:grpSpPr>
      <p:sp>
        <p:nvSpPr>
          <p:cNvPr id="4" name="Полілінія 3">
            <a:extLst>
              <a:ext uri="{FF2B5EF4-FFF2-40B4-BE49-F238E27FC236}">
                <a16:creationId xmlns:a16="http://schemas.microsoft.com/office/drawing/2014/main" id="{6A7F6A3F-E1DD-A246-9A6D-5F9B18BA2588}"/>
              </a:ext>
            </a:extLst>
          </p:cNvPr>
          <p:cNvSpPr/>
          <p:nvPr userDrawn="1"/>
        </p:nvSpPr>
        <p:spPr>
          <a:xfrm flipH="1">
            <a:off x="8580896" y="1"/>
            <a:ext cx="3611104" cy="3611104"/>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uk-UA" noProof="0">
              <a:latin typeface="Arial" panose="020B0604020202020204" pitchFamily="34" charset="0"/>
              <a:cs typeface="Arial" panose="020B0604020202020204" pitchFamily="34" charset="0"/>
            </a:endParaRPr>
          </a:p>
        </p:txBody>
      </p:sp>
      <p:sp>
        <p:nvSpPr>
          <p:cNvPr id="5" name="Полілінія 4">
            <a:extLst>
              <a:ext uri="{FF2B5EF4-FFF2-40B4-BE49-F238E27FC236}">
                <a16:creationId xmlns:a16="http://schemas.microsoft.com/office/drawing/2014/main" id="{055FD0FC-C8FF-6741-A364-A29CDC6F9495}"/>
              </a:ext>
            </a:extLst>
          </p:cNvPr>
          <p:cNvSpPr/>
          <p:nvPr userDrawn="1"/>
        </p:nvSpPr>
        <p:spPr>
          <a:xfrm rot="5400000" flipH="1">
            <a:off x="1"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uk-UA" noProof="0">
              <a:latin typeface="Arial" panose="020B0604020202020204" pitchFamily="34" charset="0"/>
              <a:cs typeface="Arial" panose="020B0604020202020204" pitchFamily="34" charset="0"/>
            </a:endParaRPr>
          </a:p>
        </p:txBody>
      </p:sp>
      <p:sp>
        <p:nvSpPr>
          <p:cNvPr id="2" name="Заголовок 1">
            <a:extLst>
              <a:ext uri="{FF2B5EF4-FFF2-40B4-BE49-F238E27FC236}">
                <a16:creationId xmlns:a16="http://schemas.microsoft.com/office/drawing/2014/main" id="{3CD97974-B93C-4C96-B3F6-F69E3D6DE6CA}"/>
              </a:ext>
            </a:extLst>
          </p:cNvPr>
          <p:cNvSpPr>
            <a:spLocks noGrp="1"/>
          </p:cNvSpPr>
          <p:nvPr>
            <p:ph type="title" hasCustomPrompt="1"/>
          </p:nvPr>
        </p:nvSpPr>
        <p:spPr>
          <a:xfrm>
            <a:off x="1167492" y="381000"/>
            <a:ext cx="9779183" cy="1325563"/>
          </a:xfrm>
        </p:spPr>
        <p:txBody>
          <a:bodyPr rtlCol="0" anchor="b">
            <a:noAutofit/>
          </a:bodyPr>
          <a:lstStyle>
            <a:lvl1pPr>
              <a:defRPr sz="4800" b="1">
                <a:solidFill>
                  <a:schemeClr val="bg1"/>
                </a:solidFill>
                <a:latin typeface="Arial" panose="020B0604020202020204" pitchFamily="34" charset="0"/>
                <a:cs typeface="Arial" panose="020B0604020202020204" pitchFamily="34" charset="0"/>
              </a:defRPr>
            </a:lvl1pPr>
          </a:lstStyle>
          <a:p>
            <a:pPr rtl="0"/>
            <a:r>
              <a:rPr lang="uk-UA" noProof="0"/>
              <a:t>Зразок заголовка</a:t>
            </a:r>
          </a:p>
        </p:txBody>
      </p:sp>
      <p:sp>
        <p:nvSpPr>
          <p:cNvPr id="3" name="Місце для вмісту 2">
            <a:extLst>
              <a:ext uri="{FF2B5EF4-FFF2-40B4-BE49-F238E27FC236}">
                <a16:creationId xmlns:a16="http://schemas.microsoft.com/office/drawing/2014/main" id="{8A6FC6F2-80B4-49A7-9448-33FE2DF0E967}"/>
              </a:ext>
            </a:extLst>
          </p:cNvPr>
          <p:cNvSpPr>
            <a:spLocks noGrp="1"/>
          </p:cNvSpPr>
          <p:nvPr>
            <p:ph idx="1" hasCustomPrompt="1"/>
          </p:nvPr>
        </p:nvSpPr>
        <p:spPr>
          <a:xfrm>
            <a:off x="1167493" y="2087561"/>
            <a:ext cx="9779182" cy="3366815"/>
          </a:xfrm>
        </p:spPr>
        <p:txBody>
          <a:bodyPr rtlCol="0">
            <a:noAutofit/>
          </a:bodyPr>
          <a:lstStyle>
            <a:lvl1pPr marL="0" indent="0">
              <a:buNone/>
              <a:defRPr>
                <a:solidFill>
                  <a:schemeClr val="bg1"/>
                </a:solidFill>
                <a:latin typeface="Arial" panose="020B0604020202020204" pitchFamily="34" charset="0"/>
                <a:cs typeface="Arial" panose="020B0604020202020204" pitchFamily="34" charset="0"/>
              </a:defRPr>
            </a:lvl1pPr>
            <a:lvl2pPr marL="457200" indent="0">
              <a:buNone/>
              <a:defRPr>
                <a:solidFill>
                  <a:schemeClr val="bg1"/>
                </a:solidFill>
                <a:latin typeface="Arial" panose="020B0604020202020204" pitchFamily="34" charset="0"/>
                <a:cs typeface="Arial" panose="020B0604020202020204" pitchFamily="34" charset="0"/>
              </a:defRPr>
            </a:lvl2pPr>
            <a:lvl3pPr marL="914400" indent="0">
              <a:buNone/>
              <a:defRPr>
                <a:solidFill>
                  <a:schemeClr val="bg1"/>
                </a:solidFill>
                <a:latin typeface="Arial" panose="020B0604020202020204" pitchFamily="34" charset="0"/>
                <a:cs typeface="Arial" panose="020B0604020202020204" pitchFamily="34" charset="0"/>
              </a:defRPr>
            </a:lvl3pPr>
            <a:lvl4pPr marL="1371600" indent="0">
              <a:buNone/>
              <a:defRPr>
                <a:solidFill>
                  <a:schemeClr val="bg1"/>
                </a:solidFill>
                <a:latin typeface="Arial" panose="020B0604020202020204" pitchFamily="34" charset="0"/>
                <a:cs typeface="Arial" panose="020B0604020202020204" pitchFamily="34" charset="0"/>
              </a:defRPr>
            </a:lvl4pPr>
            <a:lvl5pPr marL="1828800" indent="0">
              <a:buNone/>
              <a:defRPr>
                <a:solidFill>
                  <a:schemeClr val="bg1"/>
                </a:solidFill>
                <a:latin typeface="Arial" panose="020B0604020202020204" pitchFamily="34" charset="0"/>
                <a:cs typeface="Arial" panose="020B0604020202020204" pitchFamily="34" charset="0"/>
              </a:defRPr>
            </a:lvl5pPr>
          </a:lstStyle>
          <a:p>
            <a:pPr lvl="0" rtl="0"/>
            <a:r>
              <a:rPr lang="uk-UA" noProof="0"/>
              <a:t>Зразки заголовків</a:t>
            </a:r>
          </a:p>
          <a:p>
            <a:pPr lvl="1" rtl="0"/>
            <a:r>
              <a:rPr lang="uk-UA" noProof="0"/>
              <a:t>Другий рівень</a:t>
            </a:r>
          </a:p>
          <a:p>
            <a:pPr lvl="2" rtl="0"/>
            <a:r>
              <a:rPr lang="uk-UA" noProof="0"/>
              <a:t>Третій рівень</a:t>
            </a:r>
          </a:p>
          <a:p>
            <a:pPr lvl="3" rtl="0"/>
            <a:r>
              <a:rPr lang="uk-UA" noProof="0"/>
              <a:t>Четвертий рівень</a:t>
            </a:r>
          </a:p>
          <a:p>
            <a:pPr lvl="4" rtl="0"/>
            <a:r>
              <a:rPr lang="uk-UA" noProof="0"/>
              <a:t>П’ятий рівень</a:t>
            </a:r>
          </a:p>
        </p:txBody>
      </p:sp>
      <p:sp>
        <p:nvSpPr>
          <p:cNvPr id="10" name="Місце для дати 3">
            <a:extLst>
              <a:ext uri="{FF2B5EF4-FFF2-40B4-BE49-F238E27FC236}">
                <a16:creationId xmlns:a16="http://schemas.microsoft.com/office/drawing/2014/main" id="{7536C149-3EFE-A94E-902D-57CED00B2C0F}"/>
              </a:ext>
            </a:extLst>
          </p:cNvPr>
          <p:cNvSpPr>
            <a:spLocks noGrp="1"/>
          </p:cNvSpPr>
          <p:nvPr>
            <p:ph type="dt" sz="half" idx="2"/>
          </p:nvPr>
        </p:nvSpPr>
        <p:spPr>
          <a:xfrm>
            <a:off x="381000" y="6356350"/>
            <a:ext cx="1701018" cy="365125"/>
          </a:xfrm>
          <a:prstGeom prst="rect">
            <a:avLst/>
          </a:prstGeom>
        </p:spPr>
        <p:txBody>
          <a:bodyPr vert="horz" lIns="91440" tIns="45720" rIns="91440" bIns="45720" rtlCol="0" anchor="ctr">
            <a:noAutofit/>
          </a:bodyPr>
          <a:lstStyle>
            <a:lvl1pPr algn="l">
              <a:defRPr sz="1200">
                <a:solidFill>
                  <a:schemeClr val="accent3"/>
                </a:solidFill>
                <a:latin typeface="Arial" panose="020B0604020202020204" pitchFamily="34" charset="0"/>
                <a:cs typeface="Arial" panose="020B0604020202020204" pitchFamily="34" charset="0"/>
              </a:defRPr>
            </a:lvl1pPr>
          </a:lstStyle>
          <a:p>
            <a:fld id="{FC9295D1-92DD-48C5-8694-52E033D59484}" type="datetime1">
              <a:rPr lang="uk-UA" noProof="0" smtClean="0">
                <a:latin typeface="Arial" panose="020B0604020202020204" pitchFamily="34" charset="0"/>
              </a:rPr>
              <a:t>06.11.2023</a:t>
            </a:fld>
            <a:endParaRPr lang="uk-UA" noProof="0">
              <a:latin typeface="Arial" panose="020B0604020202020204" pitchFamily="34" charset="0"/>
            </a:endParaRPr>
          </a:p>
        </p:txBody>
      </p:sp>
      <p:sp>
        <p:nvSpPr>
          <p:cNvPr id="11" name="Місце для нижнього колонтитула 4">
            <a:extLst>
              <a:ext uri="{FF2B5EF4-FFF2-40B4-BE49-F238E27FC236}">
                <a16:creationId xmlns:a16="http://schemas.microsoft.com/office/drawing/2014/main" id="{53CA1E78-F17D-F34D-9F81-0DBF44F378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accent2"/>
                </a:solidFill>
                <a:latin typeface="Arial" panose="020B0604020202020204" pitchFamily="34" charset="0"/>
                <a:cs typeface="Arial" panose="020B0604020202020204" pitchFamily="34" charset="0"/>
              </a:defRPr>
            </a:lvl1pPr>
          </a:lstStyle>
          <a:p>
            <a:r>
              <a:rPr lang="uk-UA" noProof="0"/>
              <a:t>ЗАГОЛОВОК ПРЕЗЕНТАЦІЇ</a:t>
            </a:r>
            <a:endParaRPr lang="uk-UA" noProof="0">
              <a:latin typeface="Arial" panose="020B0604020202020204" pitchFamily="34" charset="0"/>
            </a:endParaRPr>
          </a:p>
        </p:txBody>
      </p:sp>
      <p:sp>
        <p:nvSpPr>
          <p:cNvPr id="12" name="Місце для номера слайда 5">
            <a:extLst>
              <a:ext uri="{FF2B5EF4-FFF2-40B4-BE49-F238E27FC236}">
                <a16:creationId xmlns:a16="http://schemas.microsoft.com/office/drawing/2014/main" id="{1FE54918-A625-F64F-A42E-A427E9B2D489}"/>
              </a:ext>
            </a:extLst>
          </p:cNvPr>
          <p:cNvSpPr>
            <a:spLocks noGrp="1"/>
          </p:cNvSpPr>
          <p:nvPr>
            <p:ph type="sldNum" sz="quarter" idx="4"/>
          </p:nvPr>
        </p:nvSpPr>
        <p:spPr>
          <a:xfrm>
            <a:off x="10153276" y="6356350"/>
            <a:ext cx="1657723" cy="365125"/>
          </a:xfrm>
          <a:prstGeom prst="rect">
            <a:avLst/>
          </a:prstGeom>
        </p:spPr>
        <p:txBody>
          <a:bodyPr vert="horz" lIns="91440" tIns="45720" rIns="91440" bIns="45720" rtlCol="0" anchor="ctr">
            <a:noAutofit/>
          </a:bodyPr>
          <a:lstStyle>
            <a:lvl1pPr algn="r">
              <a:defRPr sz="1200">
                <a:solidFill>
                  <a:schemeClr val="accent2"/>
                </a:solidFill>
                <a:latin typeface="Arial" panose="020B0604020202020204" pitchFamily="34" charset="0"/>
                <a:cs typeface="Arial" panose="020B0604020202020204" pitchFamily="34" charset="0"/>
              </a:defRPr>
            </a:lvl1pPr>
          </a:lstStyle>
          <a:p>
            <a:fld id="{294A09A9-5501-47C1-A89A-A340965A2BE2}" type="slidenum">
              <a:rPr lang="uk-UA" noProof="0" smtClean="0"/>
              <a:pPr/>
              <a:t>‹№›</a:t>
            </a:fld>
            <a:endParaRPr lang="uk-UA" noProof="0">
              <a:latin typeface="Arial" panose="020B0604020202020204" pitchFamily="34" charset="0"/>
            </a:endParaRPr>
          </a:p>
        </p:txBody>
      </p:sp>
    </p:spTree>
    <p:extLst>
      <p:ext uri="{BB962C8B-B14F-4D97-AF65-F5344CB8AC3E}">
        <p14:creationId xmlns:p14="http://schemas.microsoft.com/office/powerpoint/2010/main" val="5692755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2 Заголовок і об’є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CD97974-B93C-4C96-B3F6-F69E3D6DE6CA}"/>
              </a:ext>
            </a:extLst>
          </p:cNvPr>
          <p:cNvSpPr>
            <a:spLocks noGrp="1"/>
          </p:cNvSpPr>
          <p:nvPr>
            <p:ph type="title" hasCustomPrompt="1"/>
          </p:nvPr>
        </p:nvSpPr>
        <p:spPr>
          <a:xfrm>
            <a:off x="1167492" y="381000"/>
            <a:ext cx="9779183" cy="1325563"/>
          </a:xfrm>
        </p:spPr>
        <p:txBody>
          <a:bodyPr rtlCol="0" anchor="b">
            <a:noAutofit/>
          </a:bodyPr>
          <a:lstStyle>
            <a:lvl1pPr>
              <a:defRPr sz="4800" b="1">
                <a:latin typeface="Arial" panose="020B0604020202020204" pitchFamily="34" charset="0"/>
                <a:cs typeface="Arial" panose="020B0604020202020204" pitchFamily="34" charset="0"/>
              </a:defRPr>
            </a:lvl1pPr>
          </a:lstStyle>
          <a:p>
            <a:pPr rtl="0"/>
            <a:r>
              <a:rPr lang="uk-UA" noProof="0"/>
              <a:t>Зразок заголовка</a:t>
            </a:r>
          </a:p>
        </p:txBody>
      </p:sp>
      <p:sp>
        <p:nvSpPr>
          <p:cNvPr id="3" name="Місце для вмісту 2">
            <a:extLst>
              <a:ext uri="{FF2B5EF4-FFF2-40B4-BE49-F238E27FC236}">
                <a16:creationId xmlns:a16="http://schemas.microsoft.com/office/drawing/2014/main" id="{8A6FC6F2-80B4-49A7-9448-33FE2DF0E967}"/>
              </a:ext>
            </a:extLst>
          </p:cNvPr>
          <p:cNvSpPr>
            <a:spLocks noGrp="1"/>
          </p:cNvSpPr>
          <p:nvPr>
            <p:ph idx="1" hasCustomPrompt="1"/>
          </p:nvPr>
        </p:nvSpPr>
        <p:spPr>
          <a:xfrm>
            <a:off x="1167493" y="2528203"/>
            <a:ext cx="4663440" cy="2828613"/>
          </a:xfrm>
        </p:spPr>
        <p:txBody>
          <a:bodyPr rtlCol="0">
            <a:noAutofit/>
          </a:bodyPr>
          <a:lstStyle>
            <a:lvl1pPr marL="0" indent="0">
              <a:buNone/>
              <a:defRPr sz="2000">
                <a:latin typeface="Arial" panose="020B0604020202020204" pitchFamily="34" charset="0"/>
                <a:cs typeface="Arial" panose="020B0604020202020204" pitchFamily="34" charset="0"/>
              </a:defRPr>
            </a:lvl1pPr>
            <a:lvl2pPr marL="457200" indent="0">
              <a:buNone/>
              <a:defRPr sz="1800">
                <a:latin typeface="Arial" panose="020B0604020202020204" pitchFamily="34" charset="0"/>
                <a:cs typeface="Arial" panose="020B0604020202020204" pitchFamily="34" charset="0"/>
              </a:defRPr>
            </a:lvl2pPr>
            <a:lvl3pPr marL="914400" indent="0">
              <a:buNone/>
              <a:defRPr sz="1600">
                <a:latin typeface="Arial" panose="020B0604020202020204" pitchFamily="34" charset="0"/>
                <a:cs typeface="Arial" panose="020B0604020202020204" pitchFamily="34" charset="0"/>
              </a:defRPr>
            </a:lvl3pPr>
            <a:lvl4pPr marL="1371600" indent="0">
              <a:buNone/>
              <a:defRPr sz="1400">
                <a:latin typeface="Arial" panose="020B0604020202020204" pitchFamily="34" charset="0"/>
                <a:cs typeface="Arial" panose="020B0604020202020204" pitchFamily="34" charset="0"/>
              </a:defRPr>
            </a:lvl4pPr>
            <a:lvl5pPr marL="1828800" indent="0">
              <a:buNone/>
              <a:defRPr sz="1400">
                <a:latin typeface="Arial" panose="020B0604020202020204" pitchFamily="34" charset="0"/>
                <a:cs typeface="Arial" panose="020B0604020202020204" pitchFamily="34" charset="0"/>
              </a:defRPr>
            </a:lvl5pPr>
          </a:lstStyle>
          <a:p>
            <a:pPr lvl="0" rtl="0"/>
            <a:r>
              <a:rPr lang="uk-UA" noProof="0"/>
              <a:t>Зразки заголовків</a:t>
            </a:r>
          </a:p>
          <a:p>
            <a:pPr lvl="1" rtl="0"/>
            <a:r>
              <a:rPr lang="uk-UA" noProof="0"/>
              <a:t>Другий рівень</a:t>
            </a:r>
          </a:p>
          <a:p>
            <a:pPr lvl="2" rtl="0"/>
            <a:r>
              <a:rPr lang="uk-UA" noProof="0"/>
              <a:t>Третій рівень</a:t>
            </a:r>
          </a:p>
          <a:p>
            <a:pPr lvl="3" rtl="0"/>
            <a:r>
              <a:rPr lang="uk-UA" noProof="0"/>
              <a:t>Четвертий рівень</a:t>
            </a:r>
          </a:p>
          <a:p>
            <a:pPr lvl="4" rtl="0"/>
            <a:r>
              <a:rPr lang="uk-UA" noProof="0"/>
              <a:t>П’ятий рівень</a:t>
            </a:r>
          </a:p>
        </p:txBody>
      </p:sp>
      <p:sp>
        <p:nvSpPr>
          <p:cNvPr id="4" name="Полілінія 3">
            <a:extLst>
              <a:ext uri="{FF2B5EF4-FFF2-40B4-BE49-F238E27FC236}">
                <a16:creationId xmlns:a16="http://schemas.microsoft.com/office/drawing/2014/main" id="{6A7F6A3F-E1DD-A246-9A6D-5F9B18BA2588}"/>
              </a:ext>
            </a:extLst>
          </p:cNvPr>
          <p:cNvSpPr/>
          <p:nvPr userDrawn="1"/>
        </p:nvSpPr>
        <p:spPr>
          <a:xfrm flipH="1">
            <a:off x="8580896" y="1"/>
            <a:ext cx="3611104" cy="3611104"/>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uk-UA" noProof="0">
              <a:latin typeface="Arial" panose="020B0604020202020204" pitchFamily="34" charset="0"/>
              <a:cs typeface="Arial" panose="020B0604020202020204" pitchFamily="34" charset="0"/>
            </a:endParaRPr>
          </a:p>
        </p:txBody>
      </p:sp>
      <p:sp>
        <p:nvSpPr>
          <p:cNvPr id="5" name="Полілінія 4">
            <a:extLst>
              <a:ext uri="{FF2B5EF4-FFF2-40B4-BE49-F238E27FC236}">
                <a16:creationId xmlns:a16="http://schemas.microsoft.com/office/drawing/2014/main" id="{055FD0FC-C8FF-6741-A364-A29CDC6F9495}"/>
              </a:ext>
            </a:extLst>
          </p:cNvPr>
          <p:cNvSpPr/>
          <p:nvPr userDrawn="1"/>
        </p:nvSpPr>
        <p:spPr>
          <a:xfrm flipH="1">
            <a:off x="8580896"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uk-UA" noProof="0">
              <a:latin typeface="Arial" panose="020B0604020202020204" pitchFamily="34" charset="0"/>
              <a:cs typeface="Arial" panose="020B0604020202020204" pitchFamily="34" charset="0"/>
            </a:endParaRPr>
          </a:p>
        </p:txBody>
      </p:sp>
      <p:sp>
        <p:nvSpPr>
          <p:cNvPr id="6" name="Полілінія 5">
            <a:extLst>
              <a:ext uri="{FF2B5EF4-FFF2-40B4-BE49-F238E27FC236}">
                <a16:creationId xmlns:a16="http://schemas.microsoft.com/office/drawing/2014/main" id="{D11C9832-A021-954E-A34F-2988D1189AE9}"/>
              </a:ext>
            </a:extLst>
          </p:cNvPr>
          <p:cNvSpPr/>
          <p:nvPr userDrawn="1"/>
        </p:nvSpPr>
        <p:spPr>
          <a:xfrm>
            <a:off x="1" y="0"/>
            <a:ext cx="933856" cy="933856"/>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uk-UA" noProof="0">
              <a:latin typeface="Arial" panose="020B0604020202020204" pitchFamily="34" charset="0"/>
              <a:cs typeface="Arial" panose="020B0604020202020204" pitchFamily="34" charset="0"/>
            </a:endParaRPr>
          </a:p>
        </p:txBody>
      </p:sp>
      <p:grpSp>
        <p:nvGrpSpPr>
          <p:cNvPr id="9" name="Група 8">
            <a:extLst>
              <a:ext uri="{FF2B5EF4-FFF2-40B4-BE49-F238E27FC236}">
                <a16:creationId xmlns:a16="http://schemas.microsoft.com/office/drawing/2014/main" id="{9861BC34-DFBF-2D4F-B463-FCFBC08391FF}"/>
              </a:ext>
            </a:extLst>
          </p:cNvPr>
          <p:cNvGrpSpPr/>
          <p:nvPr userDrawn="1"/>
        </p:nvGrpSpPr>
        <p:grpSpPr>
          <a:xfrm>
            <a:off x="8082092" y="5590903"/>
            <a:ext cx="1572380" cy="1267097"/>
            <a:chOff x="7413403" y="4976359"/>
            <a:chExt cx="2334986" cy="1881641"/>
          </a:xfrm>
        </p:grpSpPr>
        <p:sp>
          <p:nvSpPr>
            <p:cNvPr id="7" name="Полілінія 6">
              <a:extLst>
                <a:ext uri="{FF2B5EF4-FFF2-40B4-BE49-F238E27FC236}">
                  <a16:creationId xmlns:a16="http://schemas.microsoft.com/office/drawing/2014/main" id="{55C37C19-F268-4A43-A0D4-3B1B38D48952}"/>
                </a:ext>
              </a:extLst>
            </p:cNvPr>
            <p:cNvSpPr/>
            <p:nvPr userDrawn="1"/>
          </p:nvSpPr>
          <p:spPr>
            <a:xfrm rot="5400000" flipH="1" flipV="1">
              <a:off x="8223822"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uk-UA" noProof="0">
                <a:latin typeface="Arial" panose="020B0604020202020204" pitchFamily="34" charset="0"/>
                <a:cs typeface="Arial" panose="020B0604020202020204" pitchFamily="34" charset="0"/>
              </a:endParaRPr>
            </a:p>
          </p:txBody>
        </p:sp>
        <p:sp>
          <p:nvSpPr>
            <p:cNvPr id="8" name="Полілінія 7">
              <a:extLst>
                <a:ext uri="{FF2B5EF4-FFF2-40B4-BE49-F238E27FC236}">
                  <a16:creationId xmlns:a16="http://schemas.microsoft.com/office/drawing/2014/main" id="{E4F760E5-9D5D-E44F-AEBF-20CA8DE87D11}"/>
                </a:ext>
              </a:extLst>
            </p:cNvPr>
            <p:cNvSpPr/>
            <p:nvPr userDrawn="1"/>
          </p:nvSpPr>
          <p:spPr>
            <a:xfrm rot="16200000" flipV="1">
              <a:off x="7056329"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uk-UA" noProof="0">
                <a:latin typeface="Arial" panose="020B0604020202020204" pitchFamily="34" charset="0"/>
                <a:cs typeface="Arial" panose="020B0604020202020204" pitchFamily="34" charset="0"/>
              </a:endParaRPr>
            </a:p>
          </p:txBody>
        </p:sp>
      </p:grpSp>
      <p:sp>
        <p:nvSpPr>
          <p:cNvPr id="10" name="Місце для дати 3">
            <a:extLst>
              <a:ext uri="{FF2B5EF4-FFF2-40B4-BE49-F238E27FC236}">
                <a16:creationId xmlns:a16="http://schemas.microsoft.com/office/drawing/2014/main" id="{7536C149-3EFE-A94E-902D-57CED00B2C0F}"/>
              </a:ext>
            </a:extLst>
          </p:cNvPr>
          <p:cNvSpPr>
            <a:spLocks noGrp="1"/>
          </p:cNvSpPr>
          <p:nvPr>
            <p:ph type="dt" sz="half" idx="2"/>
          </p:nvPr>
        </p:nvSpPr>
        <p:spPr>
          <a:xfrm>
            <a:off x="381000" y="6356350"/>
            <a:ext cx="2743200" cy="365125"/>
          </a:xfrm>
          <a:prstGeom prst="rect">
            <a:avLst/>
          </a:prstGeom>
        </p:spPr>
        <p:txBody>
          <a:bodyPr vert="horz" lIns="91440" tIns="45720" rIns="91440" bIns="45720" rtlCol="0" anchor="ctr">
            <a:noAutofit/>
          </a:bodyPr>
          <a:lstStyle>
            <a:lvl1pPr algn="l">
              <a:defRPr sz="1200">
                <a:solidFill>
                  <a:schemeClr val="accent3"/>
                </a:solidFill>
                <a:latin typeface="Arial" panose="020B0604020202020204" pitchFamily="34" charset="0"/>
                <a:cs typeface="Arial" panose="020B0604020202020204" pitchFamily="34" charset="0"/>
              </a:defRPr>
            </a:lvl1pPr>
          </a:lstStyle>
          <a:p>
            <a:fld id="{E499205F-D239-4D43-B9A4-4E708BB156F7}" type="datetime1">
              <a:rPr lang="uk-UA" noProof="0" smtClean="0">
                <a:latin typeface="Arial" panose="020B0604020202020204" pitchFamily="34" charset="0"/>
              </a:rPr>
              <a:t>06.11.2023</a:t>
            </a:fld>
            <a:endParaRPr lang="uk-UA" noProof="0">
              <a:latin typeface="Arial" panose="020B0604020202020204" pitchFamily="34" charset="0"/>
            </a:endParaRPr>
          </a:p>
        </p:txBody>
      </p:sp>
      <p:sp>
        <p:nvSpPr>
          <p:cNvPr id="11" name="Місце для нижнього колонтитула 4">
            <a:extLst>
              <a:ext uri="{FF2B5EF4-FFF2-40B4-BE49-F238E27FC236}">
                <a16:creationId xmlns:a16="http://schemas.microsoft.com/office/drawing/2014/main" id="{53CA1E78-F17D-F34D-9F81-0DBF44F378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accent3"/>
                </a:solidFill>
                <a:latin typeface="Arial" panose="020B0604020202020204" pitchFamily="34" charset="0"/>
                <a:cs typeface="Arial" panose="020B0604020202020204" pitchFamily="34" charset="0"/>
              </a:defRPr>
            </a:lvl1pPr>
          </a:lstStyle>
          <a:p>
            <a:r>
              <a:rPr lang="uk-UA" noProof="0"/>
              <a:t>ЗАГОЛОВОК ПРЕЗЕНТАЦІЇ</a:t>
            </a:r>
            <a:endParaRPr lang="uk-UA" noProof="0">
              <a:latin typeface="Arial" panose="020B0604020202020204" pitchFamily="34" charset="0"/>
            </a:endParaRPr>
          </a:p>
        </p:txBody>
      </p:sp>
      <p:sp>
        <p:nvSpPr>
          <p:cNvPr id="12" name="Місце для номера слайда 5">
            <a:extLst>
              <a:ext uri="{FF2B5EF4-FFF2-40B4-BE49-F238E27FC236}">
                <a16:creationId xmlns:a16="http://schemas.microsoft.com/office/drawing/2014/main" id="{1FE54918-A625-F64F-A42E-A427E9B2D489}"/>
              </a:ext>
            </a:extLst>
          </p:cNvPr>
          <p:cNvSpPr>
            <a:spLocks noGrp="1"/>
          </p:cNvSpPr>
          <p:nvPr>
            <p:ph type="sldNum" sz="quarter" idx="4"/>
          </p:nvPr>
        </p:nvSpPr>
        <p:spPr>
          <a:xfrm>
            <a:off x="10153276" y="6356350"/>
            <a:ext cx="1657723" cy="365125"/>
          </a:xfrm>
          <a:prstGeom prst="rect">
            <a:avLst/>
          </a:prstGeom>
        </p:spPr>
        <p:txBody>
          <a:bodyPr vert="horz" lIns="91440" tIns="45720" rIns="91440" bIns="45720" rtlCol="0" anchor="ctr">
            <a:noAutofit/>
          </a:bodyPr>
          <a:lstStyle>
            <a:lvl1pPr algn="r">
              <a:defRPr sz="1200">
                <a:solidFill>
                  <a:schemeClr val="accent2"/>
                </a:solidFill>
                <a:latin typeface="Arial" panose="020B0604020202020204" pitchFamily="34" charset="0"/>
                <a:cs typeface="Arial" panose="020B0604020202020204" pitchFamily="34" charset="0"/>
              </a:defRPr>
            </a:lvl1pPr>
          </a:lstStyle>
          <a:p>
            <a:fld id="{294A09A9-5501-47C1-A89A-A340965A2BE2}" type="slidenum">
              <a:rPr lang="uk-UA" noProof="0" smtClean="0"/>
              <a:pPr/>
              <a:t>‹№›</a:t>
            </a:fld>
            <a:endParaRPr lang="uk-UA" noProof="0">
              <a:latin typeface="Arial" panose="020B0604020202020204" pitchFamily="34" charset="0"/>
            </a:endParaRPr>
          </a:p>
        </p:txBody>
      </p:sp>
      <p:sp>
        <p:nvSpPr>
          <p:cNvPr id="13" name="Місце для вмісту 2">
            <a:extLst>
              <a:ext uri="{FF2B5EF4-FFF2-40B4-BE49-F238E27FC236}">
                <a16:creationId xmlns:a16="http://schemas.microsoft.com/office/drawing/2014/main" id="{94CA559C-3355-DE44-ACF9-BDB6083C4225}"/>
              </a:ext>
            </a:extLst>
          </p:cNvPr>
          <p:cNvSpPr>
            <a:spLocks noGrp="1"/>
          </p:cNvSpPr>
          <p:nvPr>
            <p:ph idx="10" hasCustomPrompt="1"/>
          </p:nvPr>
        </p:nvSpPr>
        <p:spPr>
          <a:xfrm>
            <a:off x="6283235" y="2528203"/>
            <a:ext cx="4663440" cy="2828613"/>
          </a:xfrm>
        </p:spPr>
        <p:txBody>
          <a:bodyPr rtlCol="0">
            <a:noAutofit/>
          </a:bodyPr>
          <a:lstStyle>
            <a:lvl1pPr marL="0" indent="0">
              <a:buNone/>
              <a:defRPr sz="2000">
                <a:latin typeface="Arial" panose="020B0604020202020204" pitchFamily="34" charset="0"/>
                <a:cs typeface="Arial" panose="020B0604020202020204" pitchFamily="34" charset="0"/>
              </a:defRPr>
            </a:lvl1pPr>
            <a:lvl2pPr marL="457200" indent="0">
              <a:buNone/>
              <a:defRPr sz="1800">
                <a:latin typeface="Arial" panose="020B0604020202020204" pitchFamily="34" charset="0"/>
                <a:cs typeface="Arial" panose="020B0604020202020204" pitchFamily="34" charset="0"/>
              </a:defRPr>
            </a:lvl2pPr>
            <a:lvl3pPr marL="914400" indent="0">
              <a:buNone/>
              <a:defRPr sz="1600">
                <a:latin typeface="Arial" panose="020B0604020202020204" pitchFamily="34" charset="0"/>
                <a:cs typeface="Arial" panose="020B0604020202020204" pitchFamily="34" charset="0"/>
              </a:defRPr>
            </a:lvl3pPr>
            <a:lvl4pPr marL="1371600" indent="0">
              <a:buNone/>
              <a:defRPr sz="1400">
                <a:latin typeface="Arial" panose="020B0604020202020204" pitchFamily="34" charset="0"/>
                <a:cs typeface="Arial" panose="020B0604020202020204" pitchFamily="34" charset="0"/>
              </a:defRPr>
            </a:lvl4pPr>
            <a:lvl5pPr marL="1828800" indent="0">
              <a:buNone/>
              <a:defRPr sz="1400">
                <a:latin typeface="Arial" panose="020B0604020202020204" pitchFamily="34" charset="0"/>
                <a:cs typeface="Arial" panose="020B0604020202020204" pitchFamily="34" charset="0"/>
              </a:defRPr>
            </a:lvl5pPr>
          </a:lstStyle>
          <a:p>
            <a:pPr lvl="0" rtl="0"/>
            <a:r>
              <a:rPr lang="uk-UA" noProof="0"/>
              <a:t>Зразки заголовків</a:t>
            </a:r>
          </a:p>
          <a:p>
            <a:pPr lvl="1" rtl="0"/>
            <a:r>
              <a:rPr lang="uk-UA" noProof="0"/>
              <a:t>Другий рівень</a:t>
            </a:r>
          </a:p>
          <a:p>
            <a:pPr lvl="2" rtl="0"/>
            <a:r>
              <a:rPr lang="uk-UA" noProof="0"/>
              <a:t>Третій рівень</a:t>
            </a:r>
          </a:p>
          <a:p>
            <a:pPr lvl="3" rtl="0"/>
            <a:r>
              <a:rPr lang="uk-UA" noProof="0"/>
              <a:t>Четвертий рівень</a:t>
            </a:r>
          </a:p>
          <a:p>
            <a:pPr lvl="4" rtl="0"/>
            <a:r>
              <a:rPr lang="uk-UA" noProof="0"/>
              <a:t>П’ятий рівень</a:t>
            </a:r>
          </a:p>
        </p:txBody>
      </p:sp>
      <p:sp>
        <p:nvSpPr>
          <p:cNvPr id="14" name="Місце для вмісту 2">
            <a:extLst>
              <a:ext uri="{FF2B5EF4-FFF2-40B4-BE49-F238E27FC236}">
                <a16:creationId xmlns:a16="http://schemas.microsoft.com/office/drawing/2014/main" id="{0B33DABA-7BF5-1147-BA5E-63B92F220E51}"/>
              </a:ext>
            </a:extLst>
          </p:cNvPr>
          <p:cNvSpPr>
            <a:spLocks noGrp="1"/>
          </p:cNvSpPr>
          <p:nvPr>
            <p:ph idx="11" hasCustomPrompt="1"/>
          </p:nvPr>
        </p:nvSpPr>
        <p:spPr>
          <a:xfrm>
            <a:off x="1167493" y="2005689"/>
            <a:ext cx="4663440" cy="522514"/>
          </a:xfrm>
        </p:spPr>
        <p:txBody>
          <a:bodyPr rtlCol="0">
            <a:noAutofit/>
          </a:bodyPr>
          <a:lstStyle>
            <a:lvl1pPr marL="0" indent="0">
              <a:buNone/>
              <a:defRPr sz="2400" b="1">
                <a:latin typeface="Arial" panose="020B0604020202020204" pitchFamily="34" charset="0"/>
                <a:cs typeface="Arial" panose="020B0604020202020204" pitchFamily="34" charset="0"/>
              </a:defRPr>
            </a:lvl1pPr>
            <a:lvl2pPr marL="457200" indent="0">
              <a:buNone/>
              <a:defRPr sz="2000" b="1">
                <a:latin typeface="Arial" panose="020B0604020202020204" pitchFamily="34" charset="0"/>
                <a:cs typeface="Arial" panose="020B0604020202020204" pitchFamily="34" charset="0"/>
              </a:defRPr>
            </a:lvl2pPr>
            <a:lvl3pPr marL="914400" indent="0">
              <a:buNone/>
              <a:defRPr sz="1800" b="1">
                <a:latin typeface="Arial" panose="020B0604020202020204" pitchFamily="34" charset="0"/>
                <a:cs typeface="Arial" panose="020B0604020202020204" pitchFamily="34" charset="0"/>
              </a:defRPr>
            </a:lvl3pPr>
            <a:lvl4pPr marL="1371600" indent="0">
              <a:buNone/>
              <a:defRPr sz="1600" b="1">
                <a:latin typeface="Arial" panose="020B0604020202020204" pitchFamily="34" charset="0"/>
                <a:cs typeface="Arial" panose="020B0604020202020204" pitchFamily="34" charset="0"/>
              </a:defRPr>
            </a:lvl4pPr>
            <a:lvl5pPr marL="1828800" indent="0">
              <a:buNone/>
              <a:defRPr sz="1600" b="1">
                <a:latin typeface="Arial" panose="020B0604020202020204" pitchFamily="34" charset="0"/>
                <a:cs typeface="Arial" panose="020B0604020202020204" pitchFamily="34" charset="0"/>
              </a:defRPr>
            </a:lvl5pPr>
          </a:lstStyle>
          <a:p>
            <a:pPr lvl="0" rtl="0"/>
            <a:r>
              <a:rPr lang="uk-UA" noProof="0"/>
              <a:t>Зразки заголовків</a:t>
            </a:r>
          </a:p>
          <a:p>
            <a:pPr lvl="1" rtl="0"/>
            <a:r>
              <a:rPr lang="uk-UA" noProof="0"/>
              <a:t>Другий рівень</a:t>
            </a:r>
          </a:p>
          <a:p>
            <a:pPr lvl="2" rtl="0"/>
            <a:r>
              <a:rPr lang="uk-UA" noProof="0"/>
              <a:t>Третій рівень</a:t>
            </a:r>
          </a:p>
          <a:p>
            <a:pPr lvl="3" rtl="0"/>
            <a:r>
              <a:rPr lang="uk-UA" noProof="0"/>
              <a:t>Четвертий рівень</a:t>
            </a:r>
          </a:p>
          <a:p>
            <a:pPr lvl="4" rtl="0"/>
            <a:r>
              <a:rPr lang="uk-UA" noProof="0"/>
              <a:t>П’ятий рівень</a:t>
            </a:r>
          </a:p>
        </p:txBody>
      </p:sp>
      <p:sp>
        <p:nvSpPr>
          <p:cNvPr id="15" name="Місце для вмісту 2">
            <a:extLst>
              <a:ext uri="{FF2B5EF4-FFF2-40B4-BE49-F238E27FC236}">
                <a16:creationId xmlns:a16="http://schemas.microsoft.com/office/drawing/2014/main" id="{1B05BEE9-8BC0-EC44-B913-DB6426DF2EA7}"/>
              </a:ext>
            </a:extLst>
          </p:cNvPr>
          <p:cNvSpPr>
            <a:spLocks noGrp="1"/>
          </p:cNvSpPr>
          <p:nvPr>
            <p:ph idx="12" hasCustomPrompt="1"/>
          </p:nvPr>
        </p:nvSpPr>
        <p:spPr>
          <a:xfrm>
            <a:off x="6283235" y="2005689"/>
            <a:ext cx="4663440" cy="522514"/>
          </a:xfrm>
        </p:spPr>
        <p:txBody>
          <a:bodyPr rtlCol="0">
            <a:noAutofit/>
          </a:bodyPr>
          <a:lstStyle>
            <a:lvl1pPr marL="0" indent="0">
              <a:buNone/>
              <a:defRPr sz="2400" b="1">
                <a:latin typeface="Arial" panose="020B0604020202020204" pitchFamily="34" charset="0"/>
                <a:cs typeface="Arial" panose="020B0604020202020204" pitchFamily="34" charset="0"/>
              </a:defRPr>
            </a:lvl1pPr>
            <a:lvl2pPr marL="457200" indent="0">
              <a:buNone/>
              <a:defRPr sz="2000" b="1">
                <a:latin typeface="Arial" panose="020B0604020202020204" pitchFamily="34" charset="0"/>
                <a:cs typeface="Arial" panose="020B0604020202020204" pitchFamily="34" charset="0"/>
              </a:defRPr>
            </a:lvl2pPr>
            <a:lvl3pPr marL="914400" indent="0">
              <a:buNone/>
              <a:defRPr sz="1800" b="1">
                <a:latin typeface="Arial" panose="020B0604020202020204" pitchFamily="34" charset="0"/>
                <a:cs typeface="Arial" panose="020B0604020202020204" pitchFamily="34" charset="0"/>
              </a:defRPr>
            </a:lvl3pPr>
            <a:lvl4pPr marL="1371600" indent="0">
              <a:buNone/>
              <a:defRPr sz="1600" b="1">
                <a:latin typeface="Arial" panose="020B0604020202020204" pitchFamily="34" charset="0"/>
                <a:cs typeface="Arial" panose="020B0604020202020204" pitchFamily="34" charset="0"/>
              </a:defRPr>
            </a:lvl4pPr>
            <a:lvl5pPr marL="1828800" indent="0">
              <a:buNone/>
              <a:defRPr sz="1600" b="1">
                <a:latin typeface="Arial" panose="020B0604020202020204" pitchFamily="34" charset="0"/>
                <a:cs typeface="Arial" panose="020B0604020202020204" pitchFamily="34" charset="0"/>
              </a:defRPr>
            </a:lvl5pPr>
          </a:lstStyle>
          <a:p>
            <a:pPr lvl="0" rtl="0"/>
            <a:r>
              <a:rPr lang="uk-UA" noProof="0"/>
              <a:t>Зразки заголовків</a:t>
            </a:r>
          </a:p>
          <a:p>
            <a:pPr lvl="1" rtl="0"/>
            <a:r>
              <a:rPr lang="uk-UA" noProof="0"/>
              <a:t>Другий рівень</a:t>
            </a:r>
          </a:p>
          <a:p>
            <a:pPr lvl="2" rtl="0"/>
            <a:r>
              <a:rPr lang="uk-UA" noProof="0"/>
              <a:t>Третій рівень</a:t>
            </a:r>
          </a:p>
          <a:p>
            <a:pPr lvl="3" rtl="0"/>
            <a:r>
              <a:rPr lang="uk-UA" noProof="0"/>
              <a:t>Четвертий рівень</a:t>
            </a:r>
          </a:p>
          <a:p>
            <a:pPr lvl="4" rtl="0"/>
            <a:r>
              <a:rPr lang="uk-UA" noProof="0"/>
              <a:t>П’ятий рівень</a:t>
            </a:r>
          </a:p>
        </p:txBody>
      </p:sp>
    </p:spTree>
    <p:extLst>
      <p:ext uri="{BB962C8B-B14F-4D97-AF65-F5344CB8AC3E}">
        <p14:creationId xmlns:p14="http://schemas.microsoft.com/office/powerpoint/2010/main" val="21319127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3 Заголовок і об’є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CD97974-B93C-4C96-B3F6-F69E3D6DE6CA}"/>
              </a:ext>
            </a:extLst>
          </p:cNvPr>
          <p:cNvSpPr>
            <a:spLocks noGrp="1"/>
          </p:cNvSpPr>
          <p:nvPr>
            <p:ph type="title" hasCustomPrompt="1"/>
          </p:nvPr>
        </p:nvSpPr>
        <p:spPr>
          <a:xfrm>
            <a:off x="1167492" y="381000"/>
            <a:ext cx="9779183" cy="1325563"/>
          </a:xfrm>
        </p:spPr>
        <p:txBody>
          <a:bodyPr rtlCol="0" anchor="b">
            <a:noAutofit/>
          </a:bodyPr>
          <a:lstStyle>
            <a:lvl1pPr>
              <a:defRPr sz="4800" b="1">
                <a:latin typeface="Arial" panose="020B0604020202020204" pitchFamily="34" charset="0"/>
                <a:cs typeface="Arial" panose="020B0604020202020204" pitchFamily="34" charset="0"/>
              </a:defRPr>
            </a:lvl1pPr>
          </a:lstStyle>
          <a:p>
            <a:pPr rtl="0"/>
            <a:r>
              <a:rPr lang="uk-UA" noProof="0"/>
              <a:t>Зразок заголовка</a:t>
            </a:r>
          </a:p>
        </p:txBody>
      </p:sp>
      <p:sp>
        <p:nvSpPr>
          <p:cNvPr id="3" name="Місце для вмісту 2">
            <a:extLst>
              <a:ext uri="{FF2B5EF4-FFF2-40B4-BE49-F238E27FC236}">
                <a16:creationId xmlns:a16="http://schemas.microsoft.com/office/drawing/2014/main" id="{8A6FC6F2-80B4-49A7-9448-33FE2DF0E967}"/>
              </a:ext>
            </a:extLst>
          </p:cNvPr>
          <p:cNvSpPr>
            <a:spLocks noGrp="1"/>
          </p:cNvSpPr>
          <p:nvPr>
            <p:ph idx="1" hasCustomPrompt="1"/>
          </p:nvPr>
        </p:nvSpPr>
        <p:spPr>
          <a:xfrm>
            <a:off x="1167491" y="2526318"/>
            <a:ext cx="3218688" cy="2828613"/>
          </a:xfrm>
        </p:spPr>
        <p:txBody>
          <a:bodyPr rtlCol="0">
            <a:noAutofit/>
          </a:bodyPr>
          <a:lstStyle>
            <a:lvl1pPr marL="0" indent="0">
              <a:buNone/>
              <a:defRPr sz="2000">
                <a:latin typeface="Arial" panose="020B0604020202020204" pitchFamily="34" charset="0"/>
                <a:cs typeface="Arial" panose="020B0604020202020204" pitchFamily="34" charset="0"/>
              </a:defRPr>
            </a:lvl1pPr>
            <a:lvl2pPr marL="457200" indent="0">
              <a:buNone/>
              <a:defRPr sz="1800">
                <a:latin typeface="Arial" panose="020B0604020202020204" pitchFamily="34" charset="0"/>
                <a:cs typeface="Arial" panose="020B0604020202020204" pitchFamily="34" charset="0"/>
              </a:defRPr>
            </a:lvl2pPr>
            <a:lvl3pPr marL="914400" indent="0">
              <a:buNone/>
              <a:defRPr sz="1600">
                <a:latin typeface="Arial" panose="020B0604020202020204" pitchFamily="34" charset="0"/>
                <a:cs typeface="Arial" panose="020B0604020202020204" pitchFamily="34" charset="0"/>
              </a:defRPr>
            </a:lvl3pPr>
            <a:lvl4pPr marL="1371600" indent="0">
              <a:buNone/>
              <a:defRPr sz="1400">
                <a:latin typeface="Arial" panose="020B0604020202020204" pitchFamily="34" charset="0"/>
                <a:cs typeface="Arial" panose="020B0604020202020204" pitchFamily="34" charset="0"/>
              </a:defRPr>
            </a:lvl4pPr>
            <a:lvl5pPr marL="1828800" indent="0">
              <a:buNone/>
              <a:defRPr sz="1400">
                <a:latin typeface="Arial" panose="020B0604020202020204" pitchFamily="34" charset="0"/>
                <a:cs typeface="Arial" panose="020B0604020202020204" pitchFamily="34" charset="0"/>
              </a:defRPr>
            </a:lvl5pPr>
          </a:lstStyle>
          <a:p>
            <a:pPr lvl="0" rtl="0"/>
            <a:r>
              <a:rPr lang="uk-UA" noProof="0"/>
              <a:t>Зразки заголовків</a:t>
            </a:r>
          </a:p>
          <a:p>
            <a:pPr lvl="1" rtl="0"/>
            <a:r>
              <a:rPr lang="uk-UA" noProof="0"/>
              <a:t>Другий рівень</a:t>
            </a:r>
          </a:p>
          <a:p>
            <a:pPr lvl="2" rtl="0"/>
            <a:r>
              <a:rPr lang="uk-UA" noProof="0"/>
              <a:t>Третій рівень</a:t>
            </a:r>
          </a:p>
          <a:p>
            <a:pPr lvl="3" rtl="0"/>
            <a:r>
              <a:rPr lang="uk-UA" noProof="0"/>
              <a:t>Четвертий рівень</a:t>
            </a:r>
          </a:p>
          <a:p>
            <a:pPr lvl="4" rtl="0"/>
            <a:r>
              <a:rPr lang="uk-UA" noProof="0"/>
              <a:t>П’ятий рівень</a:t>
            </a:r>
          </a:p>
        </p:txBody>
      </p:sp>
      <p:sp>
        <p:nvSpPr>
          <p:cNvPr id="4" name="Полілінія 3">
            <a:extLst>
              <a:ext uri="{FF2B5EF4-FFF2-40B4-BE49-F238E27FC236}">
                <a16:creationId xmlns:a16="http://schemas.microsoft.com/office/drawing/2014/main" id="{6A7F6A3F-E1DD-A246-9A6D-5F9B18BA2588}"/>
              </a:ext>
            </a:extLst>
          </p:cNvPr>
          <p:cNvSpPr/>
          <p:nvPr userDrawn="1"/>
        </p:nvSpPr>
        <p:spPr>
          <a:xfrm rot="5400000">
            <a:off x="8580896" y="0"/>
            <a:ext cx="3611104" cy="3611104"/>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uk-UA" noProof="0">
              <a:latin typeface="Arial" panose="020B0604020202020204" pitchFamily="34" charset="0"/>
              <a:cs typeface="Arial" panose="020B0604020202020204" pitchFamily="34" charset="0"/>
            </a:endParaRPr>
          </a:p>
        </p:txBody>
      </p:sp>
      <p:sp>
        <p:nvSpPr>
          <p:cNvPr id="5" name="Полілінія 4">
            <a:extLst>
              <a:ext uri="{FF2B5EF4-FFF2-40B4-BE49-F238E27FC236}">
                <a16:creationId xmlns:a16="http://schemas.microsoft.com/office/drawing/2014/main" id="{055FD0FC-C8FF-6741-A364-A29CDC6F9495}"/>
              </a:ext>
            </a:extLst>
          </p:cNvPr>
          <p:cNvSpPr/>
          <p:nvPr userDrawn="1"/>
        </p:nvSpPr>
        <p:spPr>
          <a:xfrm>
            <a:off x="-2364"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uk-UA" noProof="0">
              <a:latin typeface="Arial" panose="020B0604020202020204" pitchFamily="34" charset="0"/>
              <a:cs typeface="Arial" panose="020B0604020202020204" pitchFamily="34" charset="0"/>
            </a:endParaRPr>
          </a:p>
        </p:txBody>
      </p:sp>
      <p:sp>
        <p:nvSpPr>
          <p:cNvPr id="6" name="Полілінія 5">
            <a:extLst>
              <a:ext uri="{FF2B5EF4-FFF2-40B4-BE49-F238E27FC236}">
                <a16:creationId xmlns:a16="http://schemas.microsoft.com/office/drawing/2014/main" id="{D11C9832-A021-954E-A34F-2988D1189AE9}"/>
              </a:ext>
            </a:extLst>
          </p:cNvPr>
          <p:cNvSpPr/>
          <p:nvPr userDrawn="1"/>
        </p:nvSpPr>
        <p:spPr>
          <a:xfrm rot="5400000" flipH="1">
            <a:off x="11258144" y="5924144"/>
            <a:ext cx="933856" cy="933856"/>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uk-UA" noProof="0">
              <a:latin typeface="Arial" panose="020B0604020202020204" pitchFamily="34" charset="0"/>
              <a:cs typeface="Arial" panose="020B0604020202020204" pitchFamily="34" charset="0"/>
            </a:endParaRPr>
          </a:p>
        </p:txBody>
      </p:sp>
      <p:grpSp>
        <p:nvGrpSpPr>
          <p:cNvPr id="9" name="Група 8">
            <a:extLst>
              <a:ext uri="{FF2B5EF4-FFF2-40B4-BE49-F238E27FC236}">
                <a16:creationId xmlns:a16="http://schemas.microsoft.com/office/drawing/2014/main" id="{9861BC34-DFBF-2D4F-B463-FCFBC08391FF}"/>
              </a:ext>
            </a:extLst>
          </p:cNvPr>
          <p:cNvGrpSpPr/>
          <p:nvPr userDrawn="1"/>
        </p:nvGrpSpPr>
        <p:grpSpPr>
          <a:xfrm>
            <a:off x="2587417" y="5590903"/>
            <a:ext cx="1572380" cy="1267097"/>
            <a:chOff x="7413403" y="4976359"/>
            <a:chExt cx="2334986" cy="1881641"/>
          </a:xfrm>
        </p:grpSpPr>
        <p:sp>
          <p:nvSpPr>
            <p:cNvPr id="7" name="Полілінія 6">
              <a:extLst>
                <a:ext uri="{FF2B5EF4-FFF2-40B4-BE49-F238E27FC236}">
                  <a16:creationId xmlns:a16="http://schemas.microsoft.com/office/drawing/2014/main" id="{55C37C19-F268-4A43-A0D4-3B1B38D48952}"/>
                </a:ext>
              </a:extLst>
            </p:cNvPr>
            <p:cNvSpPr/>
            <p:nvPr userDrawn="1"/>
          </p:nvSpPr>
          <p:spPr>
            <a:xfrm rot="5400000" flipH="1" flipV="1">
              <a:off x="8223822"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uk-UA" noProof="0">
                <a:latin typeface="Arial" panose="020B0604020202020204" pitchFamily="34" charset="0"/>
                <a:cs typeface="Arial" panose="020B0604020202020204" pitchFamily="34" charset="0"/>
              </a:endParaRPr>
            </a:p>
          </p:txBody>
        </p:sp>
        <p:sp>
          <p:nvSpPr>
            <p:cNvPr id="8" name="Полілінія 7">
              <a:extLst>
                <a:ext uri="{FF2B5EF4-FFF2-40B4-BE49-F238E27FC236}">
                  <a16:creationId xmlns:a16="http://schemas.microsoft.com/office/drawing/2014/main" id="{E4F760E5-9D5D-E44F-AEBF-20CA8DE87D11}"/>
                </a:ext>
              </a:extLst>
            </p:cNvPr>
            <p:cNvSpPr/>
            <p:nvPr userDrawn="1"/>
          </p:nvSpPr>
          <p:spPr>
            <a:xfrm rot="16200000" flipV="1">
              <a:off x="7056329"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uk-UA" noProof="0">
                <a:latin typeface="Arial" panose="020B0604020202020204" pitchFamily="34" charset="0"/>
                <a:cs typeface="Arial" panose="020B0604020202020204" pitchFamily="34" charset="0"/>
              </a:endParaRPr>
            </a:p>
          </p:txBody>
        </p:sp>
      </p:grpSp>
      <p:sp>
        <p:nvSpPr>
          <p:cNvPr id="10" name="Місце для дати 3">
            <a:extLst>
              <a:ext uri="{FF2B5EF4-FFF2-40B4-BE49-F238E27FC236}">
                <a16:creationId xmlns:a16="http://schemas.microsoft.com/office/drawing/2014/main" id="{7536C149-3EFE-A94E-902D-57CED00B2C0F}"/>
              </a:ext>
            </a:extLst>
          </p:cNvPr>
          <p:cNvSpPr>
            <a:spLocks noGrp="1"/>
          </p:cNvSpPr>
          <p:nvPr>
            <p:ph type="dt" sz="half" idx="2"/>
          </p:nvPr>
        </p:nvSpPr>
        <p:spPr>
          <a:xfrm>
            <a:off x="381000" y="6356350"/>
            <a:ext cx="1767114" cy="365125"/>
          </a:xfrm>
          <a:prstGeom prst="rect">
            <a:avLst/>
          </a:prstGeom>
        </p:spPr>
        <p:txBody>
          <a:bodyPr vert="horz" lIns="91440" tIns="45720" rIns="91440" bIns="45720" rtlCol="0" anchor="ctr">
            <a:noAutofit/>
          </a:bodyPr>
          <a:lstStyle>
            <a:lvl1pPr algn="l">
              <a:defRPr sz="1200">
                <a:solidFill>
                  <a:schemeClr val="accent2"/>
                </a:solidFill>
                <a:latin typeface="Arial" panose="020B0604020202020204" pitchFamily="34" charset="0"/>
                <a:cs typeface="Arial" panose="020B0604020202020204" pitchFamily="34" charset="0"/>
              </a:defRPr>
            </a:lvl1pPr>
          </a:lstStyle>
          <a:p>
            <a:fld id="{5C769309-B36E-40AD-AD38-DA42A024A036}" type="datetime1">
              <a:rPr lang="uk-UA" noProof="0" smtClean="0">
                <a:latin typeface="Arial" panose="020B0604020202020204" pitchFamily="34" charset="0"/>
              </a:rPr>
              <a:t>06.11.2023</a:t>
            </a:fld>
            <a:endParaRPr lang="uk-UA" noProof="0">
              <a:latin typeface="Arial" panose="020B0604020202020204" pitchFamily="34" charset="0"/>
            </a:endParaRPr>
          </a:p>
        </p:txBody>
      </p:sp>
      <p:sp>
        <p:nvSpPr>
          <p:cNvPr id="11" name="Місце для нижнього колонтитула 4">
            <a:extLst>
              <a:ext uri="{FF2B5EF4-FFF2-40B4-BE49-F238E27FC236}">
                <a16:creationId xmlns:a16="http://schemas.microsoft.com/office/drawing/2014/main" id="{53CA1E78-F17D-F34D-9F81-0DBF44F378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accent3"/>
                </a:solidFill>
                <a:latin typeface="Arial" panose="020B0604020202020204" pitchFamily="34" charset="0"/>
                <a:cs typeface="Arial" panose="020B0604020202020204" pitchFamily="34" charset="0"/>
              </a:defRPr>
            </a:lvl1pPr>
          </a:lstStyle>
          <a:p>
            <a:r>
              <a:rPr lang="uk-UA" noProof="0"/>
              <a:t>ЗАГОЛОВОК ПРЕЗЕНТАЦІЇ</a:t>
            </a:r>
            <a:endParaRPr lang="uk-UA" noProof="0">
              <a:latin typeface="Arial" panose="020B0604020202020204" pitchFamily="34" charset="0"/>
            </a:endParaRPr>
          </a:p>
        </p:txBody>
      </p:sp>
      <p:sp>
        <p:nvSpPr>
          <p:cNvPr id="13" name="Місце для вмісту 2">
            <a:extLst>
              <a:ext uri="{FF2B5EF4-FFF2-40B4-BE49-F238E27FC236}">
                <a16:creationId xmlns:a16="http://schemas.microsoft.com/office/drawing/2014/main" id="{94CA559C-3355-DE44-ACF9-BDB6083C4225}"/>
              </a:ext>
            </a:extLst>
          </p:cNvPr>
          <p:cNvSpPr>
            <a:spLocks noGrp="1"/>
          </p:cNvSpPr>
          <p:nvPr>
            <p:ph idx="10" hasCustomPrompt="1"/>
          </p:nvPr>
        </p:nvSpPr>
        <p:spPr>
          <a:xfrm>
            <a:off x="4683787" y="2526318"/>
            <a:ext cx="3173279" cy="2828613"/>
          </a:xfrm>
        </p:spPr>
        <p:txBody>
          <a:bodyPr rtlCol="0">
            <a:noAutofit/>
          </a:bodyPr>
          <a:lstStyle>
            <a:lvl1pPr marL="0" indent="0">
              <a:buNone/>
              <a:defRPr sz="2000">
                <a:latin typeface="Arial" panose="020B0604020202020204" pitchFamily="34" charset="0"/>
                <a:cs typeface="Arial" panose="020B0604020202020204" pitchFamily="34" charset="0"/>
              </a:defRPr>
            </a:lvl1pPr>
            <a:lvl2pPr marL="457200" indent="0">
              <a:buNone/>
              <a:defRPr sz="1800">
                <a:latin typeface="Arial" panose="020B0604020202020204" pitchFamily="34" charset="0"/>
                <a:cs typeface="Arial" panose="020B0604020202020204" pitchFamily="34" charset="0"/>
              </a:defRPr>
            </a:lvl2pPr>
            <a:lvl3pPr marL="914400" indent="0">
              <a:buNone/>
              <a:defRPr sz="1600">
                <a:latin typeface="Arial" panose="020B0604020202020204" pitchFamily="34" charset="0"/>
                <a:cs typeface="Arial" panose="020B0604020202020204" pitchFamily="34" charset="0"/>
              </a:defRPr>
            </a:lvl3pPr>
            <a:lvl4pPr marL="1371600" indent="0">
              <a:buNone/>
              <a:defRPr sz="1400">
                <a:latin typeface="Arial" panose="020B0604020202020204" pitchFamily="34" charset="0"/>
                <a:cs typeface="Arial" panose="020B0604020202020204" pitchFamily="34" charset="0"/>
              </a:defRPr>
            </a:lvl4pPr>
            <a:lvl5pPr marL="1828800" indent="0">
              <a:buNone/>
              <a:defRPr sz="1400">
                <a:latin typeface="Arial" panose="020B0604020202020204" pitchFamily="34" charset="0"/>
                <a:cs typeface="Arial" panose="020B0604020202020204" pitchFamily="34" charset="0"/>
              </a:defRPr>
            </a:lvl5pPr>
          </a:lstStyle>
          <a:p>
            <a:pPr lvl="0" rtl="0"/>
            <a:r>
              <a:rPr lang="uk-UA" noProof="0"/>
              <a:t>Зразки заголовків</a:t>
            </a:r>
          </a:p>
          <a:p>
            <a:pPr lvl="1" rtl="0"/>
            <a:r>
              <a:rPr lang="uk-UA" noProof="0"/>
              <a:t>Другий рівень</a:t>
            </a:r>
          </a:p>
          <a:p>
            <a:pPr lvl="2" rtl="0"/>
            <a:r>
              <a:rPr lang="uk-UA" noProof="0"/>
              <a:t>Третій рівень</a:t>
            </a:r>
          </a:p>
          <a:p>
            <a:pPr lvl="3" rtl="0"/>
            <a:r>
              <a:rPr lang="uk-UA" noProof="0"/>
              <a:t>Четвертий рівень</a:t>
            </a:r>
          </a:p>
          <a:p>
            <a:pPr lvl="4" rtl="0"/>
            <a:r>
              <a:rPr lang="uk-UA" noProof="0"/>
              <a:t>П’ятий рівень</a:t>
            </a:r>
          </a:p>
        </p:txBody>
      </p:sp>
      <p:sp>
        <p:nvSpPr>
          <p:cNvPr id="14" name="Місце для вмісту 2">
            <a:extLst>
              <a:ext uri="{FF2B5EF4-FFF2-40B4-BE49-F238E27FC236}">
                <a16:creationId xmlns:a16="http://schemas.microsoft.com/office/drawing/2014/main" id="{0B33DABA-7BF5-1147-BA5E-63B92F220E51}"/>
              </a:ext>
            </a:extLst>
          </p:cNvPr>
          <p:cNvSpPr>
            <a:spLocks noGrp="1"/>
          </p:cNvSpPr>
          <p:nvPr>
            <p:ph idx="11" hasCustomPrompt="1"/>
          </p:nvPr>
        </p:nvSpPr>
        <p:spPr>
          <a:xfrm>
            <a:off x="1167493" y="2003804"/>
            <a:ext cx="3173278" cy="522514"/>
          </a:xfrm>
        </p:spPr>
        <p:txBody>
          <a:bodyPr rtlCol="0">
            <a:noAutofit/>
          </a:bodyPr>
          <a:lstStyle>
            <a:lvl1pPr marL="0" indent="0">
              <a:buNone/>
              <a:defRPr sz="2400" b="1">
                <a:latin typeface="Arial" panose="020B0604020202020204" pitchFamily="34" charset="0"/>
                <a:cs typeface="Arial" panose="020B0604020202020204" pitchFamily="34" charset="0"/>
              </a:defRPr>
            </a:lvl1pPr>
            <a:lvl2pPr marL="457200" indent="0">
              <a:buNone/>
              <a:defRPr sz="2000" b="1">
                <a:latin typeface="Arial" panose="020B0604020202020204" pitchFamily="34" charset="0"/>
                <a:cs typeface="Arial" panose="020B0604020202020204" pitchFamily="34" charset="0"/>
              </a:defRPr>
            </a:lvl2pPr>
            <a:lvl3pPr marL="914400" indent="0">
              <a:buNone/>
              <a:defRPr sz="1800" b="1">
                <a:latin typeface="Arial" panose="020B0604020202020204" pitchFamily="34" charset="0"/>
                <a:cs typeface="Arial" panose="020B0604020202020204" pitchFamily="34" charset="0"/>
              </a:defRPr>
            </a:lvl3pPr>
            <a:lvl4pPr marL="1371600" indent="0">
              <a:buNone/>
              <a:defRPr sz="1600" b="1">
                <a:latin typeface="Arial" panose="020B0604020202020204" pitchFamily="34" charset="0"/>
                <a:cs typeface="Arial" panose="020B0604020202020204" pitchFamily="34" charset="0"/>
              </a:defRPr>
            </a:lvl4pPr>
            <a:lvl5pPr marL="1828800" indent="0">
              <a:buNone/>
              <a:defRPr sz="1600" b="1">
                <a:latin typeface="Arial" panose="020B0604020202020204" pitchFamily="34" charset="0"/>
                <a:cs typeface="Arial" panose="020B0604020202020204" pitchFamily="34" charset="0"/>
              </a:defRPr>
            </a:lvl5pPr>
          </a:lstStyle>
          <a:p>
            <a:pPr lvl="0" rtl="0"/>
            <a:r>
              <a:rPr lang="uk-UA" noProof="0"/>
              <a:t>Зразки заголовків</a:t>
            </a:r>
          </a:p>
          <a:p>
            <a:pPr lvl="1" rtl="0"/>
            <a:r>
              <a:rPr lang="uk-UA" noProof="0"/>
              <a:t>Другий рівень</a:t>
            </a:r>
          </a:p>
          <a:p>
            <a:pPr lvl="2" rtl="0"/>
            <a:r>
              <a:rPr lang="uk-UA" noProof="0"/>
              <a:t>Третій рівень</a:t>
            </a:r>
          </a:p>
          <a:p>
            <a:pPr lvl="3" rtl="0"/>
            <a:r>
              <a:rPr lang="uk-UA" noProof="0"/>
              <a:t>Четвертий рівень</a:t>
            </a:r>
          </a:p>
          <a:p>
            <a:pPr lvl="4" rtl="0"/>
            <a:r>
              <a:rPr lang="uk-UA" noProof="0"/>
              <a:t>П’ятий рівень</a:t>
            </a:r>
          </a:p>
        </p:txBody>
      </p:sp>
      <p:sp>
        <p:nvSpPr>
          <p:cNvPr id="15" name="Місце для вмісту 2">
            <a:extLst>
              <a:ext uri="{FF2B5EF4-FFF2-40B4-BE49-F238E27FC236}">
                <a16:creationId xmlns:a16="http://schemas.microsoft.com/office/drawing/2014/main" id="{1B05BEE9-8BC0-EC44-B913-DB6426DF2EA7}"/>
              </a:ext>
            </a:extLst>
          </p:cNvPr>
          <p:cNvSpPr>
            <a:spLocks noGrp="1"/>
          </p:cNvSpPr>
          <p:nvPr>
            <p:ph idx="12" hasCustomPrompt="1"/>
          </p:nvPr>
        </p:nvSpPr>
        <p:spPr>
          <a:xfrm>
            <a:off x="4683788" y="2003804"/>
            <a:ext cx="3173278" cy="522514"/>
          </a:xfrm>
        </p:spPr>
        <p:txBody>
          <a:bodyPr rtlCol="0">
            <a:noAutofit/>
          </a:bodyPr>
          <a:lstStyle>
            <a:lvl1pPr marL="0" indent="0">
              <a:buNone/>
              <a:defRPr sz="2400" b="1">
                <a:latin typeface="Arial" panose="020B0604020202020204" pitchFamily="34" charset="0"/>
                <a:cs typeface="Arial" panose="020B0604020202020204" pitchFamily="34" charset="0"/>
              </a:defRPr>
            </a:lvl1pPr>
            <a:lvl2pPr marL="457200" indent="0">
              <a:buNone/>
              <a:defRPr sz="2000" b="1">
                <a:latin typeface="Arial" panose="020B0604020202020204" pitchFamily="34" charset="0"/>
                <a:cs typeface="Arial" panose="020B0604020202020204" pitchFamily="34" charset="0"/>
              </a:defRPr>
            </a:lvl2pPr>
            <a:lvl3pPr marL="914400" indent="0">
              <a:buNone/>
              <a:defRPr sz="1800" b="1">
                <a:latin typeface="Arial" panose="020B0604020202020204" pitchFamily="34" charset="0"/>
                <a:cs typeface="Arial" panose="020B0604020202020204" pitchFamily="34" charset="0"/>
              </a:defRPr>
            </a:lvl3pPr>
            <a:lvl4pPr marL="1371600" indent="0">
              <a:buNone/>
              <a:defRPr sz="1600" b="1">
                <a:latin typeface="Arial" panose="020B0604020202020204" pitchFamily="34" charset="0"/>
                <a:cs typeface="Arial" panose="020B0604020202020204" pitchFamily="34" charset="0"/>
              </a:defRPr>
            </a:lvl4pPr>
            <a:lvl5pPr marL="1828800" indent="0">
              <a:buNone/>
              <a:defRPr sz="1600" b="1">
                <a:latin typeface="Arial" panose="020B0604020202020204" pitchFamily="34" charset="0"/>
                <a:cs typeface="Arial" panose="020B0604020202020204" pitchFamily="34" charset="0"/>
              </a:defRPr>
            </a:lvl5pPr>
          </a:lstStyle>
          <a:p>
            <a:pPr lvl="0" rtl="0"/>
            <a:r>
              <a:rPr lang="uk-UA" noProof="0"/>
              <a:t>Зразки заголовків</a:t>
            </a:r>
          </a:p>
          <a:p>
            <a:pPr lvl="1" rtl="0"/>
            <a:r>
              <a:rPr lang="uk-UA" noProof="0"/>
              <a:t>Другий рівень</a:t>
            </a:r>
          </a:p>
          <a:p>
            <a:pPr lvl="2" rtl="0"/>
            <a:r>
              <a:rPr lang="uk-UA" noProof="0"/>
              <a:t>Третій рівень</a:t>
            </a:r>
          </a:p>
          <a:p>
            <a:pPr lvl="3" rtl="0"/>
            <a:r>
              <a:rPr lang="uk-UA" noProof="0"/>
              <a:t>Четвертий рівень</a:t>
            </a:r>
          </a:p>
          <a:p>
            <a:pPr lvl="4" rtl="0"/>
            <a:r>
              <a:rPr lang="uk-UA" noProof="0"/>
              <a:t>П’ятий рівень</a:t>
            </a:r>
          </a:p>
        </p:txBody>
      </p:sp>
      <p:sp>
        <p:nvSpPr>
          <p:cNvPr id="16" name="Місце для вмісту 2">
            <a:extLst>
              <a:ext uri="{FF2B5EF4-FFF2-40B4-BE49-F238E27FC236}">
                <a16:creationId xmlns:a16="http://schemas.microsoft.com/office/drawing/2014/main" id="{43D62993-A055-DF4F-9286-4FFE3A5C7FD7}"/>
              </a:ext>
            </a:extLst>
          </p:cNvPr>
          <p:cNvSpPr>
            <a:spLocks noGrp="1"/>
          </p:cNvSpPr>
          <p:nvPr>
            <p:ph idx="13" hasCustomPrompt="1"/>
          </p:nvPr>
        </p:nvSpPr>
        <p:spPr>
          <a:xfrm>
            <a:off x="8200082" y="2526318"/>
            <a:ext cx="3173279" cy="2828613"/>
          </a:xfrm>
        </p:spPr>
        <p:txBody>
          <a:bodyPr rtlCol="0">
            <a:noAutofit/>
          </a:bodyPr>
          <a:lstStyle>
            <a:lvl1pPr marL="0" indent="0">
              <a:buNone/>
              <a:defRPr sz="2000">
                <a:latin typeface="Arial" panose="020B0604020202020204" pitchFamily="34" charset="0"/>
                <a:cs typeface="Arial" panose="020B0604020202020204" pitchFamily="34" charset="0"/>
              </a:defRPr>
            </a:lvl1pPr>
            <a:lvl2pPr marL="457200" indent="0">
              <a:buNone/>
              <a:defRPr sz="1800">
                <a:latin typeface="Arial" panose="020B0604020202020204" pitchFamily="34" charset="0"/>
                <a:cs typeface="Arial" panose="020B0604020202020204" pitchFamily="34" charset="0"/>
              </a:defRPr>
            </a:lvl2pPr>
            <a:lvl3pPr marL="914400" indent="0">
              <a:buNone/>
              <a:defRPr sz="1600">
                <a:latin typeface="Arial" panose="020B0604020202020204" pitchFamily="34" charset="0"/>
                <a:cs typeface="Arial" panose="020B0604020202020204" pitchFamily="34" charset="0"/>
              </a:defRPr>
            </a:lvl3pPr>
            <a:lvl4pPr marL="1371600" indent="0">
              <a:buNone/>
              <a:defRPr sz="1400">
                <a:latin typeface="Arial" panose="020B0604020202020204" pitchFamily="34" charset="0"/>
                <a:cs typeface="Arial" panose="020B0604020202020204" pitchFamily="34" charset="0"/>
              </a:defRPr>
            </a:lvl4pPr>
            <a:lvl5pPr marL="1828800" indent="0">
              <a:buNone/>
              <a:defRPr sz="1400">
                <a:latin typeface="Arial" panose="020B0604020202020204" pitchFamily="34" charset="0"/>
                <a:cs typeface="Arial" panose="020B0604020202020204" pitchFamily="34" charset="0"/>
              </a:defRPr>
            </a:lvl5pPr>
          </a:lstStyle>
          <a:p>
            <a:pPr lvl="0" rtl="0"/>
            <a:r>
              <a:rPr lang="uk-UA" noProof="0"/>
              <a:t>Зразки заголовків</a:t>
            </a:r>
          </a:p>
          <a:p>
            <a:pPr lvl="1" rtl="0"/>
            <a:r>
              <a:rPr lang="uk-UA" noProof="0"/>
              <a:t>Другий рівень</a:t>
            </a:r>
          </a:p>
          <a:p>
            <a:pPr lvl="2" rtl="0"/>
            <a:r>
              <a:rPr lang="uk-UA" noProof="0"/>
              <a:t>Третій рівень</a:t>
            </a:r>
          </a:p>
          <a:p>
            <a:pPr lvl="3" rtl="0"/>
            <a:r>
              <a:rPr lang="uk-UA" noProof="0"/>
              <a:t>Четвертий рівень</a:t>
            </a:r>
          </a:p>
          <a:p>
            <a:pPr lvl="4" rtl="0"/>
            <a:r>
              <a:rPr lang="uk-UA" noProof="0"/>
              <a:t>П’ятий рівень</a:t>
            </a:r>
          </a:p>
        </p:txBody>
      </p:sp>
      <p:sp>
        <p:nvSpPr>
          <p:cNvPr id="17" name="Місце для вмісту 2">
            <a:extLst>
              <a:ext uri="{FF2B5EF4-FFF2-40B4-BE49-F238E27FC236}">
                <a16:creationId xmlns:a16="http://schemas.microsoft.com/office/drawing/2014/main" id="{A896DA2E-4448-254C-86D1-9E16E63CC6A0}"/>
              </a:ext>
            </a:extLst>
          </p:cNvPr>
          <p:cNvSpPr>
            <a:spLocks noGrp="1"/>
          </p:cNvSpPr>
          <p:nvPr>
            <p:ph idx="14" hasCustomPrompt="1"/>
          </p:nvPr>
        </p:nvSpPr>
        <p:spPr>
          <a:xfrm>
            <a:off x="8200083" y="2003804"/>
            <a:ext cx="3173278" cy="522514"/>
          </a:xfrm>
        </p:spPr>
        <p:txBody>
          <a:bodyPr rtlCol="0">
            <a:noAutofit/>
          </a:bodyPr>
          <a:lstStyle>
            <a:lvl1pPr marL="0" indent="0">
              <a:buNone/>
              <a:defRPr sz="2400" b="1">
                <a:latin typeface="Arial" panose="020B0604020202020204" pitchFamily="34" charset="0"/>
                <a:cs typeface="Arial" panose="020B0604020202020204" pitchFamily="34" charset="0"/>
              </a:defRPr>
            </a:lvl1pPr>
            <a:lvl2pPr marL="457200" indent="0">
              <a:buNone/>
              <a:defRPr sz="2000" b="1">
                <a:latin typeface="Arial" panose="020B0604020202020204" pitchFamily="34" charset="0"/>
                <a:cs typeface="Arial" panose="020B0604020202020204" pitchFamily="34" charset="0"/>
              </a:defRPr>
            </a:lvl2pPr>
            <a:lvl3pPr marL="914400" indent="0">
              <a:buNone/>
              <a:defRPr sz="1800" b="1">
                <a:latin typeface="Arial" panose="020B0604020202020204" pitchFamily="34" charset="0"/>
                <a:cs typeface="Arial" panose="020B0604020202020204" pitchFamily="34" charset="0"/>
              </a:defRPr>
            </a:lvl3pPr>
            <a:lvl4pPr marL="1371600" indent="0">
              <a:buNone/>
              <a:defRPr sz="1600" b="1">
                <a:latin typeface="Arial" panose="020B0604020202020204" pitchFamily="34" charset="0"/>
                <a:cs typeface="Arial" panose="020B0604020202020204" pitchFamily="34" charset="0"/>
              </a:defRPr>
            </a:lvl4pPr>
            <a:lvl5pPr marL="1828800" indent="0">
              <a:buNone/>
              <a:defRPr sz="1600" b="1">
                <a:latin typeface="Arial" panose="020B0604020202020204" pitchFamily="34" charset="0"/>
                <a:cs typeface="Arial" panose="020B0604020202020204" pitchFamily="34" charset="0"/>
              </a:defRPr>
            </a:lvl5pPr>
          </a:lstStyle>
          <a:p>
            <a:pPr lvl="0" rtl="0"/>
            <a:r>
              <a:rPr lang="uk-UA" noProof="0"/>
              <a:t>Зразки заголовків</a:t>
            </a:r>
          </a:p>
          <a:p>
            <a:pPr lvl="1" rtl="0"/>
            <a:r>
              <a:rPr lang="uk-UA" noProof="0"/>
              <a:t>Другий рівень</a:t>
            </a:r>
          </a:p>
          <a:p>
            <a:pPr lvl="2" rtl="0"/>
            <a:r>
              <a:rPr lang="uk-UA" noProof="0"/>
              <a:t>Третій рівень</a:t>
            </a:r>
          </a:p>
          <a:p>
            <a:pPr lvl="3" rtl="0"/>
            <a:r>
              <a:rPr lang="uk-UA" noProof="0"/>
              <a:t>Четвертий рівень</a:t>
            </a:r>
          </a:p>
          <a:p>
            <a:pPr lvl="4" rtl="0"/>
            <a:r>
              <a:rPr lang="uk-UA" noProof="0"/>
              <a:t>П’ятий рівень</a:t>
            </a:r>
          </a:p>
        </p:txBody>
      </p:sp>
      <p:sp>
        <p:nvSpPr>
          <p:cNvPr id="12" name="Місце для номера слайда 5">
            <a:extLst>
              <a:ext uri="{FF2B5EF4-FFF2-40B4-BE49-F238E27FC236}">
                <a16:creationId xmlns:a16="http://schemas.microsoft.com/office/drawing/2014/main" id="{1FE54918-A625-F64F-A42E-A427E9B2D489}"/>
              </a:ext>
            </a:extLst>
          </p:cNvPr>
          <p:cNvSpPr>
            <a:spLocks noGrp="1"/>
          </p:cNvSpPr>
          <p:nvPr>
            <p:ph type="sldNum" sz="quarter" idx="4"/>
          </p:nvPr>
        </p:nvSpPr>
        <p:spPr>
          <a:xfrm>
            <a:off x="10153276" y="6356350"/>
            <a:ext cx="1657723" cy="365125"/>
          </a:xfrm>
          <a:prstGeom prst="rect">
            <a:avLst/>
          </a:prstGeom>
        </p:spPr>
        <p:txBody>
          <a:bodyPr vert="horz" lIns="91440" tIns="45720" rIns="91440" bIns="45720" rtlCol="0" anchor="ctr">
            <a:noAutofit/>
          </a:bodyPr>
          <a:lstStyle>
            <a:lvl1pPr algn="r">
              <a:defRPr sz="1200">
                <a:solidFill>
                  <a:schemeClr val="accent2"/>
                </a:solidFill>
                <a:latin typeface="Arial" panose="020B0604020202020204" pitchFamily="34" charset="0"/>
                <a:cs typeface="Arial" panose="020B0604020202020204" pitchFamily="34" charset="0"/>
              </a:defRPr>
            </a:lvl1pPr>
          </a:lstStyle>
          <a:p>
            <a:fld id="{294A09A9-5501-47C1-A89A-A340965A2BE2}" type="slidenum">
              <a:rPr lang="uk-UA" noProof="0" smtClean="0"/>
              <a:pPr/>
              <a:t>‹№›</a:t>
            </a:fld>
            <a:endParaRPr lang="uk-UA" noProof="0">
              <a:latin typeface="Arial" panose="020B0604020202020204" pitchFamily="34" charset="0"/>
            </a:endParaRPr>
          </a:p>
        </p:txBody>
      </p:sp>
    </p:spTree>
    <p:extLst>
      <p:ext uri="{BB962C8B-B14F-4D97-AF65-F5344CB8AC3E}">
        <p14:creationId xmlns:p14="http://schemas.microsoft.com/office/powerpoint/2010/main" val="275697644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Кінцеви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94248F2-5264-4601-AA0B-6C092F77F2DD}"/>
              </a:ext>
            </a:extLst>
          </p:cNvPr>
          <p:cNvSpPr>
            <a:spLocks noGrp="1"/>
          </p:cNvSpPr>
          <p:nvPr>
            <p:ph type="ctrTitle" hasCustomPrompt="1"/>
          </p:nvPr>
        </p:nvSpPr>
        <p:spPr>
          <a:xfrm>
            <a:off x="1167494" y="1122363"/>
            <a:ext cx="6220278" cy="2387600"/>
          </a:xfrm>
        </p:spPr>
        <p:txBody>
          <a:bodyPr rtlCol="0" anchor="b">
            <a:noAutofit/>
          </a:bodyPr>
          <a:lstStyle>
            <a:lvl1pPr algn="l">
              <a:defRPr sz="6000" b="1">
                <a:latin typeface="Arial" panose="020B0604020202020204" pitchFamily="34" charset="0"/>
                <a:cs typeface="Arial" panose="020B0604020202020204" pitchFamily="34" charset="0"/>
              </a:defRPr>
            </a:lvl1pPr>
          </a:lstStyle>
          <a:p>
            <a:pPr rtl="0"/>
            <a:r>
              <a:rPr lang="uk-UA" noProof="0"/>
              <a:t>Зразок заголовка</a:t>
            </a:r>
          </a:p>
        </p:txBody>
      </p:sp>
      <p:sp>
        <p:nvSpPr>
          <p:cNvPr id="3" name="Підзаголовок 2">
            <a:extLst>
              <a:ext uri="{FF2B5EF4-FFF2-40B4-BE49-F238E27FC236}">
                <a16:creationId xmlns:a16="http://schemas.microsoft.com/office/drawing/2014/main" id="{DCFB69D3-5632-4285-A209-9DCA67DA668C}"/>
              </a:ext>
            </a:extLst>
          </p:cNvPr>
          <p:cNvSpPr>
            <a:spLocks noGrp="1"/>
          </p:cNvSpPr>
          <p:nvPr>
            <p:ph type="subTitle" idx="1" hasCustomPrompt="1"/>
          </p:nvPr>
        </p:nvSpPr>
        <p:spPr>
          <a:xfrm>
            <a:off x="1167493" y="3602038"/>
            <a:ext cx="6220277" cy="2247219"/>
          </a:xfrm>
        </p:spPr>
        <p:txBody>
          <a:bodyPr rtlCol="0">
            <a:noAutofit/>
          </a:bodyPr>
          <a:lstStyle>
            <a:lvl1pPr marL="0" indent="0" algn="l">
              <a:buNone/>
              <a:defRPr sz="2800">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uk-UA" noProof="0"/>
              <a:t>Клацніть, щоб змінити стиль зразка підзаголовка</a:t>
            </a:r>
          </a:p>
        </p:txBody>
      </p:sp>
      <p:sp>
        <p:nvSpPr>
          <p:cNvPr id="4" name="Прямокутник 3">
            <a:extLst>
              <a:ext uri="{FF2B5EF4-FFF2-40B4-BE49-F238E27FC236}">
                <a16:creationId xmlns:a16="http://schemas.microsoft.com/office/drawing/2014/main" id="{9AC79249-FDC0-364D-A734-AE1DE1605D28}"/>
              </a:ext>
            </a:extLst>
          </p:cNvPr>
          <p:cNvSpPr/>
          <p:nvPr userDrawn="1"/>
        </p:nvSpPr>
        <p:spPr>
          <a:xfrm>
            <a:off x="8264426" y="0"/>
            <a:ext cx="3927574"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a:latin typeface="Arial" panose="020B0604020202020204" pitchFamily="34" charset="0"/>
              <a:cs typeface="Arial" panose="020B0604020202020204" pitchFamily="34" charset="0"/>
            </a:endParaRPr>
          </a:p>
        </p:txBody>
      </p:sp>
      <p:grpSp>
        <p:nvGrpSpPr>
          <p:cNvPr id="6" name="Група 5">
            <a:extLst>
              <a:ext uri="{FF2B5EF4-FFF2-40B4-BE49-F238E27FC236}">
                <a16:creationId xmlns:a16="http://schemas.microsoft.com/office/drawing/2014/main" id="{F15FBB50-09C8-B64E-AE57-67C5E70810CB}"/>
              </a:ext>
            </a:extLst>
          </p:cNvPr>
          <p:cNvGrpSpPr/>
          <p:nvPr userDrawn="1"/>
        </p:nvGrpSpPr>
        <p:grpSpPr>
          <a:xfrm>
            <a:off x="8264427" y="3685939"/>
            <a:ext cx="3927573" cy="3178856"/>
            <a:chOff x="9857014" y="13834"/>
            <a:chExt cx="2334986" cy="1881641"/>
          </a:xfrm>
        </p:grpSpPr>
        <p:sp>
          <p:nvSpPr>
            <p:cNvPr id="15" name="Полілінія 14">
              <a:extLst>
                <a:ext uri="{FF2B5EF4-FFF2-40B4-BE49-F238E27FC236}">
                  <a16:creationId xmlns:a16="http://schemas.microsoft.com/office/drawing/2014/main" id="{EFBF1E52-11FA-DC48-B7AD-75734232FFE8}"/>
                </a:ext>
              </a:extLst>
            </p:cNvPr>
            <p:cNvSpPr/>
            <p:nvPr userDrawn="1"/>
          </p:nvSpPr>
          <p:spPr>
            <a:xfrm rot="5400000" flipH="1" flipV="1">
              <a:off x="10667433"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uk-UA" noProof="0">
                <a:latin typeface="Arial" panose="020B0604020202020204" pitchFamily="34" charset="0"/>
                <a:cs typeface="Arial" panose="020B0604020202020204" pitchFamily="34" charset="0"/>
              </a:endParaRPr>
            </a:p>
          </p:txBody>
        </p:sp>
        <p:sp>
          <p:nvSpPr>
            <p:cNvPr id="16" name="Полілінія 15">
              <a:extLst>
                <a:ext uri="{FF2B5EF4-FFF2-40B4-BE49-F238E27FC236}">
                  <a16:creationId xmlns:a16="http://schemas.microsoft.com/office/drawing/2014/main" id="{4850B620-49F5-3748-84AF-682555D52792}"/>
                </a:ext>
              </a:extLst>
            </p:cNvPr>
            <p:cNvSpPr/>
            <p:nvPr userDrawn="1"/>
          </p:nvSpPr>
          <p:spPr>
            <a:xfrm rot="16200000" flipV="1">
              <a:off x="9499940"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uk-UA" noProof="0">
                <a:latin typeface="Arial" panose="020B0604020202020204" pitchFamily="34" charset="0"/>
                <a:cs typeface="Arial" panose="020B0604020202020204" pitchFamily="34" charset="0"/>
              </a:endParaRPr>
            </a:p>
          </p:txBody>
        </p:sp>
      </p:grpSp>
      <p:sp>
        <p:nvSpPr>
          <p:cNvPr id="22" name="Полілінія 21">
            <a:extLst>
              <a:ext uri="{FF2B5EF4-FFF2-40B4-BE49-F238E27FC236}">
                <a16:creationId xmlns:a16="http://schemas.microsoft.com/office/drawing/2014/main" id="{BC68F289-2744-2F48-893A-3F17911625C8}"/>
              </a:ext>
            </a:extLst>
          </p:cNvPr>
          <p:cNvSpPr/>
          <p:nvPr userDrawn="1"/>
        </p:nvSpPr>
        <p:spPr>
          <a:xfrm>
            <a:off x="0" y="-1"/>
            <a:ext cx="1167493" cy="1167493"/>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uk-UA" noProof="0">
              <a:latin typeface="Arial" panose="020B0604020202020204" pitchFamily="34" charset="0"/>
              <a:cs typeface="Arial" panose="020B0604020202020204" pitchFamily="34" charset="0"/>
            </a:endParaRPr>
          </a:p>
        </p:txBody>
      </p:sp>
      <p:sp>
        <p:nvSpPr>
          <p:cNvPr id="17" name="Полілінія 16">
            <a:extLst>
              <a:ext uri="{FF2B5EF4-FFF2-40B4-BE49-F238E27FC236}">
                <a16:creationId xmlns:a16="http://schemas.microsoft.com/office/drawing/2014/main" id="{39563C76-BC00-DE47-88F5-C24D3CE3325A}"/>
              </a:ext>
            </a:extLst>
          </p:cNvPr>
          <p:cNvSpPr/>
          <p:nvPr userDrawn="1"/>
        </p:nvSpPr>
        <p:spPr>
          <a:xfrm>
            <a:off x="10228214" y="-1"/>
            <a:ext cx="1963787" cy="3178856"/>
          </a:xfrm>
          <a:custGeom>
            <a:avLst/>
            <a:gdLst>
              <a:gd name="connsiteX0" fmla="*/ 0 w 1963787"/>
              <a:gd name="connsiteY0" fmla="*/ 0 h 3178856"/>
              <a:gd name="connsiteX1" fmla="*/ 1963787 w 1963787"/>
              <a:gd name="connsiteY1" fmla="*/ 0 h 3178856"/>
              <a:gd name="connsiteX2" fmla="*/ 1963787 w 1963787"/>
              <a:gd name="connsiteY2" fmla="*/ 1967129 h 3178856"/>
              <a:gd name="connsiteX3" fmla="*/ 1963787 w 1963787"/>
              <a:gd name="connsiteY3" fmla="*/ 2349671 h 3178856"/>
              <a:gd name="connsiteX4" fmla="*/ 1963787 w 1963787"/>
              <a:gd name="connsiteY4" fmla="*/ 3178856 h 3178856"/>
              <a:gd name="connsiteX5" fmla="*/ 1963753 w 1963787"/>
              <a:gd name="connsiteY5" fmla="*/ 3178856 h 3178856"/>
              <a:gd name="connsiteX6" fmla="*/ 1763002 w 1963787"/>
              <a:gd name="connsiteY6" fmla="*/ 3168629 h 3178856"/>
              <a:gd name="connsiteX7" fmla="*/ 0 w 1963787"/>
              <a:gd name="connsiteY7" fmla="*/ 1197921 h 3178856"/>
              <a:gd name="connsiteX8" fmla="*/ 0 w 1963787"/>
              <a:gd name="connsiteY8" fmla="*/ 1039961 h 3178856"/>
              <a:gd name="connsiteX9" fmla="*/ 0 w 1963787"/>
              <a:gd name="connsiteY9" fmla="*/ 0 h 31788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963787" h="3178856">
                <a:moveTo>
                  <a:pt x="0" y="0"/>
                </a:moveTo>
                <a:lnTo>
                  <a:pt x="1963787" y="0"/>
                </a:lnTo>
                <a:lnTo>
                  <a:pt x="1963787" y="1967129"/>
                </a:lnTo>
                <a:lnTo>
                  <a:pt x="1963787" y="2349671"/>
                </a:lnTo>
                <a:lnTo>
                  <a:pt x="1963787" y="3178856"/>
                </a:lnTo>
                <a:lnTo>
                  <a:pt x="1963753" y="3178856"/>
                </a:lnTo>
                <a:lnTo>
                  <a:pt x="1763002" y="3168629"/>
                </a:lnTo>
                <a:cubicBezTo>
                  <a:pt x="772749" y="3067186"/>
                  <a:pt x="0" y="2223585"/>
                  <a:pt x="0" y="1197921"/>
                </a:cubicBezTo>
                <a:lnTo>
                  <a:pt x="0" y="1039961"/>
                </a:lnTo>
                <a:lnTo>
                  <a:pt x="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uk-UA" noProof="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447069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і об’є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CD97974-B93C-4C96-B3F6-F69E3D6DE6CA}"/>
              </a:ext>
            </a:extLst>
          </p:cNvPr>
          <p:cNvSpPr>
            <a:spLocks noGrp="1"/>
          </p:cNvSpPr>
          <p:nvPr>
            <p:ph type="title" hasCustomPrompt="1"/>
          </p:nvPr>
        </p:nvSpPr>
        <p:spPr>
          <a:xfrm>
            <a:off x="1167492" y="381000"/>
            <a:ext cx="9779183" cy="1325563"/>
          </a:xfrm>
        </p:spPr>
        <p:txBody>
          <a:bodyPr rtlCol="0" anchor="b">
            <a:noAutofit/>
          </a:bodyPr>
          <a:lstStyle>
            <a:lvl1pPr>
              <a:defRPr sz="4800" b="1">
                <a:latin typeface="Arial" panose="020B0604020202020204" pitchFamily="34" charset="0"/>
                <a:cs typeface="Arial" panose="020B0604020202020204" pitchFamily="34" charset="0"/>
              </a:defRPr>
            </a:lvl1pPr>
          </a:lstStyle>
          <a:p>
            <a:pPr rtl="0"/>
            <a:r>
              <a:rPr lang="uk-UA" noProof="0"/>
              <a:t>Зразок заголовка</a:t>
            </a:r>
          </a:p>
        </p:txBody>
      </p:sp>
      <p:sp>
        <p:nvSpPr>
          <p:cNvPr id="3" name="Місце для вмісту 2">
            <a:extLst>
              <a:ext uri="{FF2B5EF4-FFF2-40B4-BE49-F238E27FC236}">
                <a16:creationId xmlns:a16="http://schemas.microsoft.com/office/drawing/2014/main" id="{8A6FC6F2-80B4-49A7-9448-33FE2DF0E967}"/>
              </a:ext>
            </a:extLst>
          </p:cNvPr>
          <p:cNvSpPr>
            <a:spLocks noGrp="1"/>
          </p:cNvSpPr>
          <p:nvPr>
            <p:ph idx="1" hasCustomPrompt="1"/>
          </p:nvPr>
        </p:nvSpPr>
        <p:spPr>
          <a:xfrm>
            <a:off x="1167493" y="2017467"/>
            <a:ext cx="9779182" cy="3366815"/>
          </a:xfrm>
        </p:spPr>
        <p:txBody>
          <a:bodyPr rtlCol="0">
            <a:noAutofit/>
          </a:bodyPr>
          <a:lstStyle>
            <a:lvl1pPr marL="0" indent="0">
              <a:buNone/>
              <a:defRPr>
                <a:latin typeface="Arial" panose="020B0604020202020204" pitchFamily="34" charset="0"/>
                <a:cs typeface="Arial" panose="020B0604020202020204" pitchFamily="34" charset="0"/>
              </a:defRPr>
            </a:lvl1pPr>
            <a:lvl2pPr marL="457200" indent="0">
              <a:buNone/>
              <a:defRPr>
                <a:latin typeface="Arial" panose="020B0604020202020204" pitchFamily="34" charset="0"/>
                <a:cs typeface="Arial" panose="020B0604020202020204" pitchFamily="34" charset="0"/>
              </a:defRPr>
            </a:lvl2pPr>
            <a:lvl3pPr marL="914400" indent="0">
              <a:buNone/>
              <a:defRPr>
                <a:latin typeface="Arial" panose="020B0604020202020204" pitchFamily="34" charset="0"/>
                <a:cs typeface="Arial" panose="020B0604020202020204" pitchFamily="34" charset="0"/>
              </a:defRPr>
            </a:lvl3pPr>
            <a:lvl4pPr marL="1371600" indent="0">
              <a:buNone/>
              <a:defRPr>
                <a:latin typeface="Arial" panose="020B0604020202020204" pitchFamily="34" charset="0"/>
                <a:cs typeface="Arial" panose="020B0604020202020204" pitchFamily="34" charset="0"/>
              </a:defRPr>
            </a:lvl4pPr>
            <a:lvl5pPr marL="1828800" indent="0">
              <a:buNone/>
              <a:defRPr>
                <a:latin typeface="Arial" panose="020B0604020202020204" pitchFamily="34" charset="0"/>
                <a:cs typeface="Arial" panose="020B0604020202020204" pitchFamily="34" charset="0"/>
              </a:defRPr>
            </a:lvl5pPr>
          </a:lstStyle>
          <a:p>
            <a:pPr lvl="0" rtl="0"/>
            <a:r>
              <a:rPr lang="uk-UA" noProof="0"/>
              <a:t>Зразки заголовків</a:t>
            </a:r>
          </a:p>
          <a:p>
            <a:pPr lvl="1" rtl="0"/>
            <a:r>
              <a:rPr lang="uk-UA" noProof="0"/>
              <a:t>Другий рівень</a:t>
            </a:r>
          </a:p>
          <a:p>
            <a:pPr lvl="2" rtl="0"/>
            <a:r>
              <a:rPr lang="uk-UA" noProof="0"/>
              <a:t>Третій рівень</a:t>
            </a:r>
          </a:p>
          <a:p>
            <a:pPr lvl="3" rtl="0"/>
            <a:r>
              <a:rPr lang="uk-UA" noProof="0"/>
              <a:t>Четвертий рівень</a:t>
            </a:r>
          </a:p>
          <a:p>
            <a:pPr lvl="4" rtl="0"/>
            <a:r>
              <a:rPr lang="uk-UA" noProof="0"/>
              <a:t>П’ятий рівень</a:t>
            </a:r>
          </a:p>
        </p:txBody>
      </p:sp>
      <p:sp>
        <p:nvSpPr>
          <p:cNvPr id="4" name="Полілінія 3">
            <a:extLst>
              <a:ext uri="{FF2B5EF4-FFF2-40B4-BE49-F238E27FC236}">
                <a16:creationId xmlns:a16="http://schemas.microsoft.com/office/drawing/2014/main" id="{6A7F6A3F-E1DD-A246-9A6D-5F9B18BA2588}"/>
              </a:ext>
            </a:extLst>
          </p:cNvPr>
          <p:cNvSpPr/>
          <p:nvPr userDrawn="1"/>
        </p:nvSpPr>
        <p:spPr>
          <a:xfrm flipH="1">
            <a:off x="8580896" y="1"/>
            <a:ext cx="3611104" cy="3611104"/>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uk-UA" noProof="0">
              <a:latin typeface="Arial" panose="020B0604020202020204" pitchFamily="34" charset="0"/>
              <a:cs typeface="Arial" panose="020B0604020202020204" pitchFamily="34" charset="0"/>
            </a:endParaRPr>
          </a:p>
        </p:txBody>
      </p:sp>
      <p:sp>
        <p:nvSpPr>
          <p:cNvPr id="5" name="Полілінія 4">
            <a:extLst>
              <a:ext uri="{FF2B5EF4-FFF2-40B4-BE49-F238E27FC236}">
                <a16:creationId xmlns:a16="http://schemas.microsoft.com/office/drawing/2014/main" id="{055FD0FC-C8FF-6741-A364-A29CDC6F9495}"/>
              </a:ext>
            </a:extLst>
          </p:cNvPr>
          <p:cNvSpPr/>
          <p:nvPr userDrawn="1"/>
        </p:nvSpPr>
        <p:spPr>
          <a:xfrm flipH="1">
            <a:off x="8580896"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uk-UA" noProof="0">
              <a:latin typeface="Arial" panose="020B0604020202020204" pitchFamily="34" charset="0"/>
              <a:cs typeface="Arial" panose="020B0604020202020204" pitchFamily="34" charset="0"/>
            </a:endParaRPr>
          </a:p>
        </p:txBody>
      </p:sp>
      <p:sp>
        <p:nvSpPr>
          <p:cNvPr id="6" name="Полілінія 5">
            <a:extLst>
              <a:ext uri="{FF2B5EF4-FFF2-40B4-BE49-F238E27FC236}">
                <a16:creationId xmlns:a16="http://schemas.microsoft.com/office/drawing/2014/main" id="{D11C9832-A021-954E-A34F-2988D1189AE9}"/>
              </a:ext>
            </a:extLst>
          </p:cNvPr>
          <p:cNvSpPr/>
          <p:nvPr userDrawn="1"/>
        </p:nvSpPr>
        <p:spPr>
          <a:xfrm>
            <a:off x="1" y="0"/>
            <a:ext cx="933856" cy="933856"/>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uk-UA" noProof="0">
              <a:latin typeface="Arial" panose="020B0604020202020204" pitchFamily="34" charset="0"/>
              <a:cs typeface="Arial" panose="020B0604020202020204" pitchFamily="34" charset="0"/>
            </a:endParaRPr>
          </a:p>
        </p:txBody>
      </p:sp>
      <p:grpSp>
        <p:nvGrpSpPr>
          <p:cNvPr id="9" name="Група 8">
            <a:extLst>
              <a:ext uri="{FF2B5EF4-FFF2-40B4-BE49-F238E27FC236}">
                <a16:creationId xmlns:a16="http://schemas.microsoft.com/office/drawing/2014/main" id="{9861BC34-DFBF-2D4F-B463-FCFBC08391FF}"/>
              </a:ext>
            </a:extLst>
          </p:cNvPr>
          <p:cNvGrpSpPr/>
          <p:nvPr userDrawn="1"/>
        </p:nvGrpSpPr>
        <p:grpSpPr>
          <a:xfrm>
            <a:off x="8082092" y="5590903"/>
            <a:ext cx="1572380" cy="1267097"/>
            <a:chOff x="7413403" y="4976359"/>
            <a:chExt cx="2334986" cy="1881641"/>
          </a:xfrm>
        </p:grpSpPr>
        <p:sp>
          <p:nvSpPr>
            <p:cNvPr id="7" name="Полілінія 6">
              <a:extLst>
                <a:ext uri="{FF2B5EF4-FFF2-40B4-BE49-F238E27FC236}">
                  <a16:creationId xmlns:a16="http://schemas.microsoft.com/office/drawing/2014/main" id="{55C37C19-F268-4A43-A0D4-3B1B38D48952}"/>
                </a:ext>
              </a:extLst>
            </p:cNvPr>
            <p:cNvSpPr/>
            <p:nvPr userDrawn="1"/>
          </p:nvSpPr>
          <p:spPr>
            <a:xfrm rot="5400000" flipH="1" flipV="1">
              <a:off x="8223822"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uk-UA" noProof="0">
                <a:latin typeface="Arial" panose="020B0604020202020204" pitchFamily="34" charset="0"/>
                <a:cs typeface="Arial" panose="020B0604020202020204" pitchFamily="34" charset="0"/>
              </a:endParaRPr>
            </a:p>
          </p:txBody>
        </p:sp>
        <p:sp>
          <p:nvSpPr>
            <p:cNvPr id="8" name="Полілінія 7">
              <a:extLst>
                <a:ext uri="{FF2B5EF4-FFF2-40B4-BE49-F238E27FC236}">
                  <a16:creationId xmlns:a16="http://schemas.microsoft.com/office/drawing/2014/main" id="{E4F760E5-9D5D-E44F-AEBF-20CA8DE87D11}"/>
                </a:ext>
              </a:extLst>
            </p:cNvPr>
            <p:cNvSpPr/>
            <p:nvPr userDrawn="1"/>
          </p:nvSpPr>
          <p:spPr>
            <a:xfrm rot="16200000" flipV="1">
              <a:off x="7056329"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uk-UA" noProof="0">
                <a:latin typeface="Arial" panose="020B0604020202020204" pitchFamily="34" charset="0"/>
                <a:cs typeface="Arial" panose="020B0604020202020204" pitchFamily="34" charset="0"/>
              </a:endParaRPr>
            </a:p>
          </p:txBody>
        </p:sp>
      </p:grpSp>
      <p:sp>
        <p:nvSpPr>
          <p:cNvPr id="10" name="Місце для дати 3">
            <a:extLst>
              <a:ext uri="{FF2B5EF4-FFF2-40B4-BE49-F238E27FC236}">
                <a16:creationId xmlns:a16="http://schemas.microsoft.com/office/drawing/2014/main" id="{7536C149-3EFE-A94E-902D-57CED00B2C0F}"/>
              </a:ext>
            </a:extLst>
          </p:cNvPr>
          <p:cNvSpPr>
            <a:spLocks noGrp="1"/>
          </p:cNvSpPr>
          <p:nvPr>
            <p:ph type="dt" sz="half" idx="2"/>
          </p:nvPr>
        </p:nvSpPr>
        <p:spPr>
          <a:xfrm>
            <a:off x="381000" y="6356350"/>
            <a:ext cx="2743200" cy="365125"/>
          </a:xfrm>
          <a:prstGeom prst="rect">
            <a:avLst/>
          </a:prstGeom>
        </p:spPr>
        <p:txBody>
          <a:bodyPr vert="horz" lIns="91440" tIns="45720" rIns="91440" bIns="45720" rtlCol="0" anchor="ctr">
            <a:noAutofit/>
          </a:bodyPr>
          <a:lstStyle>
            <a:lvl1pPr algn="l">
              <a:defRPr sz="1200">
                <a:solidFill>
                  <a:schemeClr val="accent3"/>
                </a:solidFill>
                <a:latin typeface="Arial" panose="020B0604020202020204" pitchFamily="34" charset="0"/>
                <a:cs typeface="Arial" panose="020B0604020202020204" pitchFamily="34" charset="0"/>
              </a:defRPr>
            </a:lvl1pPr>
          </a:lstStyle>
          <a:p>
            <a:fld id="{E944D696-5BD9-4550-8EE0-DEFC5892D365}" type="datetime1">
              <a:rPr lang="uk-UA" noProof="0" smtClean="0">
                <a:latin typeface="Arial" panose="020B0604020202020204" pitchFamily="34" charset="0"/>
              </a:rPr>
              <a:t>06.11.2023</a:t>
            </a:fld>
            <a:endParaRPr lang="uk-UA" noProof="0">
              <a:latin typeface="Arial" panose="020B0604020202020204" pitchFamily="34" charset="0"/>
            </a:endParaRPr>
          </a:p>
        </p:txBody>
      </p:sp>
      <p:sp>
        <p:nvSpPr>
          <p:cNvPr id="11" name="Місце для нижнього колонтитула 4">
            <a:extLst>
              <a:ext uri="{FF2B5EF4-FFF2-40B4-BE49-F238E27FC236}">
                <a16:creationId xmlns:a16="http://schemas.microsoft.com/office/drawing/2014/main" id="{53CA1E78-F17D-F34D-9F81-0DBF44F378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accent3"/>
                </a:solidFill>
                <a:latin typeface="Arial" panose="020B0604020202020204" pitchFamily="34" charset="0"/>
                <a:cs typeface="Arial" panose="020B0604020202020204" pitchFamily="34" charset="0"/>
              </a:defRPr>
            </a:lvl1pPr>
          </a:lstStyle>
          <a:p>
            <a:r>
              <a:rPr lang="uk-UA" noProof="0"/>
              <a:t>ЗАГОЛОВОК ПРЕЗЕНТАЦІЇ</a:t>
            </a:r>
            <a:endParaRPr lang="uk-UA" noProof="0">
              <a:latin typeface="Arial" panose="020B0604020202020204" pitchFamily="34" charset="0"/>
            </a:endParaRPr>
          </a:p>
        </p:txBody>
      </p:sp>
      <p:sp>
        <p:nvSpPr>
          <p:cNvPr id="12" name="Місце для номера слайда 5">
            <a:extLst>
              <a:ext uri="{FF2B5EF4-FFF2-40B4-BE49-F238E27FC236}">
                <a16:creationId xmlns:a16="http://schemas.microsoft.com/office/drawing/2014/main" id="{1FE54918-A625-F64F-A42E-A427E9B2D489}"/>
              </a:ext>
            </a:extLst>
          </p:cNvPr>
          <p:cNvSpPr>
            <a:spLocks noGrp="1"/>
          </p:cNvSpPr>
          <p:nvPr>
            <p:ph type="sldNum" sz="quarter" idx="4"/>
          </p:nvPr>
        </p:nvSpPr>
        <p:spPr>
          <a:xfrm>
            <a:off x="10153276" y="6356350"/>
            <a:ext cx="1657723" cy="365125"/>
          </a:xfrm>
          <a:prstGeom prst="rect">
            <a:avLst/>
          </a:prstGeom>
        </p:spPr>
        <p:txBody>
          <a:bodyPr vert="horz" lIns="91440" tIns="45720" rIns="91440" bIns="45720" rtlCol="0" anchor="ctr">
            <a:noAutofit/>
          </a:bodyPr>
          <a:lstStyle>
            <a:lvl1pPr algn="r">
              <a:defRPr sz="1200">
                <a:solidFill>
                  <a:schemeClr val="accent2"/>
                </a:solidFill>
                <a:latin typeface="Arial" panose="020B0604020202020204" pitchFamily="34" charset="0"/>
                <a:cs typeface="Arial" panose="020B0604020202020204" pitchFamily="34" charset="0"/>
              </a:defRPr>
            </a:lvl1pPr>
          </a:lstStyle>
          <a:p>
            <a:fld id="{294A09A9-5501-47C1-A89A-A340965A2BE2}" type="slidenum">
              <a:rPr lang="uk-UA" noProof="0" smtClean="0"/>
              <a:pPr/>
              <a:t>‹№›</a:t>
            </a:fld>
            <a:endParaRPr lang="uk-UA" noProof="0">
              <a:latin typeface="Arial" panose="020B0604020202020204" pitchFamily="34" charset="0"/>
            </a:endParaRPr>
          </a:p>
        </p:txBody>
      </p:sp>
    </p:spTree>
    <p:extLst>
      <p:ext uri="{BB962C8B-B14F-4D97-AF65-F5344CB8AC3E}">
        <p14:creationId xmlns:p14="http://schemas.microsoft.com/office/powerpoint/2010/main" val="27822712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Заголовок розділу">
    <p:bg>
      <p:bgPr>
        <a:solidFill>
          <a:schemeClr val="accent2"/>
        </a:solidFill>
        <a:effectLst/>
      </p:bgPr>
    </p:bg>
    <p:spTree>
      <p:nvGrpSpPr>
        <p:cNvPr id="1" name=""/>
        <p:cNvGrpSpPr/>
        <p:nvPr/>
      </p:nvGrpSpPr>
      <p:grpSpPr>
        <a:xfrm>
          <a:off x="0" y="0"/>
          <a:ext cx="0" cy="0"/>
          <a:chOff x="0" y="0"/>
          <a:chExt cx="0" cy="0"/>
        </a:xfrm>
      </p:grpSpPr>
      <p:sp>
        <p:nvSpPr>
          <p:cNvPr id="7" name="Прямокутник 6">
            <a:extLst>
              <a:ext uri="{FF2B5EF4-FFF2-40B4-BE49-F238E27FC236}">
                <a16:creationId xmlns:a16="http://schemas.microsoft.com/office/drawing/2014/main" id="{2A62587F-7496-384A-AF40-18FC8CF0709D}"/>
              </a:ext>
            </a:extLst>
          </p:cNvPr>
          <p:cNvSpPr/>
          <p:nvPr userDrawn="1"/>
        </p:nvSpPr>
        <p:spPr>
          <a:xfrm>
            <a:off x="0" y="2286002"/>
            <a:ext cx="12208822" cy="4572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a:latin typeface="Arial" panose="020B0604020202020204" pitchFamily="34" charset="0"/>
              <a:cs typeface="Arial" panose="020B0604020202020204" pitchFamily="34" charset="0"/>
            </a:endParaRPr>
          </a:p>
        </p:txBody>
      </p:sp>
      <p:sp>
        <p:nvSpPr>
          <p:cNvPr id="12" name="Полілінія 11">
            <a:extLst>
              <a:ext uri="{FF2B5EF4-FFF2-40B4-BE49-F238E27FC236}">
                <a16:creationId xmlns:a16="http://schemas.microsoft.com/office/drawing/2014/main" id="{84DB028B-A475-224B-B675-A15A56CAD0BF}"/>
              </a:ext>
            </a:extLst>
          </p:cNvPr>
          <p:cNvSpPr/>
          <p:nvPr userDrawn="1"/>
        </p:nvSpPr>
        <p:spPr>
          <a:xfrm flipH="1">
            <a:off x="8597718"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uk-UA" noProof="0">
              <a:latin typeface="Arial" panose="020B0604020202020204" pitchFamily="34" charset="0"/>
              <a:cs typeface="Arial" panose="020B0604020202020204" pitchFamily="34" charset="0"/>
            </a:endParaRPr>
          </a:p>
        </p:txBody>
      </p:sp>
      <p:sp>
        <p:nvSpPr>
          <p:cNvPr id="14" name="Полілінія 13">
            <a:extLst>
              <a:ext uri="{FF2B5EF4-FFF2-40B4-BE49-F238E27FC236}">
                <a16:creationId xmlns:a16="http://schemas.microsoft.com/office/drawing/2014/main" id="{61C34955-105B-4D4D-B51D-754C5D38A85D}"/>
              </a:ext>
            </a:extLst>
          </p:cNvPr>
          <p:cNvSpPr/>
          <p:nvPr userDrawn="1"/>
        </p:nvSpPr>
        <p:spPr>
          <a:xfrm>
            <a:off x="1" y="0"/>
            <a:ext cx="933856" cy="933856"/>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uk-UA" noProof="0">
              <a:latin typeface="Arial" panose="020B0604020202020204" pitchFamily="34" charset="0"/>
              <a:cs typeface="Arial" panose="020B0604020202020204" pitchFamily="34" charset="0"/>
            </a:endParaRPr>
          </a:p>
        </p:txBody>
      </p:sp>
      <p:sp>
        <p:nvSpPr>
          <p:cNvPr id="15" name="Полілінія 14">
            <a:extLst>
              <a:ext uri="{FF2B5EF4-FFF2-40B4-BE49-F238E27FC236}">
                <a16:creationId xmlns:a16="http://schemas.microsoft.com/office/drawing/2014/main" id="{2734DEB1-EC02-2E42-9292-4ADD115060A5}"/>
              </a:ext>
            </a:extLst>
          </p:cNvPr>
          <p:cNvSpPr/>
          <p:nvPr userDrawn="1"/>
        </p:nvSpPr>
        <p:spPr>
          <a:xfrm rot="5400000" flipH="1" flipV="1">
            <a:off x="10344100" y="438098"/>
            <a:ext cx="2285999" cy="1409801"/>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uk-UA" noProof="0">
              <a:latin typeface="Arial" panose="020B0604020202020204" pitchFamily="34" charset="0"/>
              <a:cs typeface="Arial" panose="020B0604020202020204" pitchFamily="34" charset="0"/>
            </a:endParaRPr>
          </a:p>
        </p:txBody>
      </p:sp>
      <p:sp>
        <p:nvSpPr>
          <p:cNvPr id="13" name="Заголовок 1">
            <a:extLst>
              <a:ext uri="{FF2B5EF4-FFF2-40B4-BE49-F238E27FC236}">
                <a16:creationId xmlns:a16="http://schemas.microsoft.com/office/drawing/2014/main" id="{5E932F0D-7FC3-634B-932C-3625C16C8DE2}"/>
              </a:ext>
            </a:extLst>
          </p:cNvPr>
          <p:cNvSpPr>
            <a:spLocks noGrp="1"/>
          </p:cNvSpPr>
          <p:nvPr>
            <p:ph type="title" hasCustomPrompt="1"/>
          </p:nvPr>
        </p:nvSpPr>
        <p:spPr>
          <a:xfrm>
            <a:off x="1167492" y="381000"/>
            <a:ext cx="9779183" cy="1325563"/>
          </a:xfrm>
        </p:spPr>
        <p:txBody>
          <a:bodyPr rtlCol="0" anchor="b">
            <a:noAutofit/>
          </a:bodyPr>
          <a:lstStyle>
            <a:lvl1pPr>
              <a:defRPr sz="4800" b="1">
                <a:latin typeface="Arial" panose="020B0604020202020204" pitchFamily="34" charset="0"/>
                <a:cs typeface="Arial" panose="020B0604020202020204" pitchFamily="34" charset="0"/>
              </a:defRPr>
            </a:lvl1pPr>
          </a:lstStyle>
          <a:p>
            <a:pPr rtl="0"/>
            <a:r>
              <a:rPr lang="uk-UA" noProof="0"/>
              <a:t>Зразок заголовка</a:t>
            </a:r>
          </a:p>
        </p:txBody>
      </p:sp>
      <p:sp>
        <p:nvSpPr>
          <p:cNvPr id="3" name="Місце для тексту 2">
            <a:extLst>
              <a:ext uri="{FF2B5EF4-FFF2-40B4-BE49-F238E27FC236}">
                <a16:creationId xmlns:a16="http://schemas.microsoft.com/office/drawing/2014/main" id="{2E65DE34-CDB7-41F7-A95A-592B99558C69}"/>
              </a:ext>
            </a:extLst>
          </p:cNvPr>
          <p:cNvSpPr>
            <a:spLocks noGrp="1"/>
          </p:cNvSpPr>
          <p:nvPr>
            <p:ph type="body" idx="1" hasCustomPrompt="1"/>
          </p:nvPr>
        </p:nvSpPr>
        <p:spPr>
          <a:xfrm>
            <a:off x="1167492" y="2653167"/>
            <a:ext cx="9779183" cy="3436483"/>
          </a:xfrm>
        </p:spPr>
        <p:txBody>
          <a:bodyPr rtlCol="0">
            <a:noAutofit/>
          </a:bodyPr>
          <a:lstStyle>
            <a:lvl1pPr marL="0" indent="0">
              <a:lnSpc>
                <a:spcPct val="150000"/>
              </a:lnSpc>
              <a:buNone/>
              <a:defRPr sz="2400">
                <a:solidFill>
                  <a:schemeClr val="bg1"/>
                </a:solidFill>
                <a:latin typeface="Arial" panose="020B0604020202020204" pitchFamily="34" charset="0"/>
                <a:cs typeface="Arial" panose="020B0604020202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noProof="0"/>
              <a:t>Зразки заголовків</a:t>
            </a:r>
          </a:p>
        </p:txBody>
      </p:sp>
      <p:sp>
        <p:nvSpPr>
          <p:cNvPr id="4" name="Місце для дати 3">
            <a:extLst>
              <a:ext uri="{FF2B5EF4-FFF2-40B4-BE49-F238E27FC236}">
                <a16:creationId xmlns:a16="http://schemas.microsoft.com/office/drawing/2014/main" id="{8E95D4F5-F69B-42F6-8A9D-330F696E144B}"/>
              </a:ext>
            </a:extLst>
          </p:cNvPr>
          <p:cNvSpPr>
            <a:spLocks noGrp="1"/>
          </p:cNvSpPr>
          <p:nvPr>
            <p:ph type="dt" sz="half" idx="10"/>
          </p:nvPr>
        </p:nvSpPr>
        <p:spPr/>
        <p:txBody>
          <a:bodyPr rtlCol="0">
            <a:noAutofit/>
          </a:bodyPr>
          <a:lstStyle>
            <a:lvl1pPr>
              <a:defRPr>
                <a:solidFill>
                  <a:schemeClr val="accent2"/>
                </a:solidFill>
                <a:latin typeface="Arial" panose="020B0604020202020204" pitchFamily="34" charset="0"/>
                <a:cs typeface="Arial" panose="020B0604020202020204" pitchFamily="34" charset="0"/>
              </a:defRPr>
            </a:lvl1pPr>
          </a:lstStyle>
          <a:p>
            <a:fld id="{2047FC15-EF6F-481E-8ED4-30201B21F741}" type="datetime1">
              <a:rPr lang="uk-UA" noProof="0" smtClean="0">
                <a:latin typeface="Arial" panose="020B0604020202020204" pitchFamily="34" charset="0"/>
              </a:rPr>
              <a:t>06.11.2023</a:t>
            </a:fld>
            <a:endParaRPr lang="uk-UA" noProof="0">
              <a:latin typeface="Arial" panose="020B0604020202020204" pitchFamily="34" charset="0"/>
            </a:endParaRPr>
          </a:p>
        </p:txBody>
      </p:sp>
      <p:sp>
        <p:nvSpPr>
          <p:cNvPr id="5" name="Місце для нижнього колонтитула 4">
            <a:extLst>
              <a:ext uri="{FF2B5EF4-FFF2-40B4-BE49-F238E27FC236}">
                <a16:creationId xmlns:a16="http://schemas.microsoft.com/office/drawing/2014/main" id="{FA79A23A-2238-4904-8692-9F2DAE8B8FC9}"/>
              </a:ext>
            </a:extLst>
          </p:cNvPr>
          <p:cNvSpPr>
            <a:spLocks noGrp="1"/>
          </p:cNvSpPr>
          <p:nvPr>
            <p:ph type="ftr" sz="quarter" idx="11"/>
          </p:nvPr>
        </p:nvSpPr>
        <p:spPr/>
        <p:txBody>
          <a:bodyPr rtlCol="0">
            <a:noAutofit/>
          </a:bodyPr>
          <a:lstStyle>
            <a:lvl1pPr>
              <a:defRPr>
                <a:solidFill>
                  <a:schemeClr val="accent2"/>
                </a:solidFill>
                <a:latin typeface="Arial" panose="020B0604020202020204" pitchFamily="34" charset="0"/>
                <a:cs typeface="Arial" panose="020B0604020202020204" pitchFamily="34" charset="0"/>
              </a:defRPr>
            </a:lvl1pPr>
          </a:lstStyle>
          <a:p>
            <a:r>
              <a:rPr lang="uk-UA" noProof="0"/>
              <a:t>ЗАГОЛОВОК ПРЕЗЕНТАЦІЇ</a:t>
            </a:r>
            <a:endParaRPr lang="uk-UA" noProof="0">
              <a:latin typeface="Arial" panose="020B0604020202020204" pitchFamily="34" charset="0"/>
            </a:endParaRPr>
          </a:p>
        </p:txBody>
      </p:sp>
      <p:sp>
        <p:nvSpPr>
          <p:cNvPr id="6" name="Місце для номера слайда 5">
            <a:extLst>
              <a:ext uri="{FF2B5EF4-FFF2-40B4-BE49-F238E27FC236}">
                <a16:creationId xmlns:a16="http://schemas.microsoft.com/office/drawing/2014/main" id="{DB69FC35-DDC8-45FB-8ACB-21C15F57C1F1}"/>
              </a:ext>
            </a:extLst>
          </p:cNvPr>
          <p:cNvSpPr>
            <a:spLocks noGrp="1"/>
          </p:cNvSpPr>
          <p:nvPr>
            <p:ph type="sldNum" sz="quarter" idx="12"/>
          </p:nvPr>
        </p:nvSpPr>
        <p:spPr>
          <a:xfrm>
            <a:off x="10206318" y="6356350"/>
            <a:ext cx="1604682" cy="365125"/>
          </a:xfrm>
        </p:spPr>
        <p:txBody>
          <a:bodyPr rtlCol="0">
            <a:noAutofit/>
          </a:bodyPr>
          <a:lstStyle>
            <a:lvl1pPr>
              <a:defRPr>
                <a:solidFill>
                  <a:schemeClr val="accent3"/>
                </a:solidFill>
                <a:latin typeface="Arial" panose="020B0604020202020204" pitchFamily="34" charset="0"/>
                <a:cs typeface="Arial" panose="020B0604020202020204" pitchFamily="34" charset="0"/>
              </a:defRPr>
            </a:lvl1pPr>
          </a:lstStyle>
          <a:p>
            <a:fld id="{294A09A9-5501-47C1-A89A-A340965A2BE2}" type="slidenum">
              <a:rPr lang="uk-UA" noProof="0" smtClean="0"/>
              <a:pPr/>
              <a:t>‹№›</a:t>
            </a:fld>
            <a:endParaRPr lang="uk-UA" noProof="0">
              <a:latin typeface="Arial" panose="020B0604020202020204" pitchFamily="34" charset="0"/>
            </a:endParaRPr>
          </a:p>
        </p:txBody>
      </p:sp>
    </p:spTree>
    <p:extLst>
      <p:ext uri="{BB962C8B-B14F-4D97-AF65-F5344CB8AC3E}">
        <p14:creationId xmlns:p14="http://schemas.microsoft.com/office/powerpoint/2010/main" val="28026350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Заголовок розділу">
    <p:spTree>
      <p:nvGrpSpPr>
        <p:cNvPr id="1" name=""/>
        <p:cNvGrpSpPr/>
        <p:nvPr/>
      </p:nvGrpSpPr>
      <p:grpSpPr>
        <a:xfrm>
          <a:off x="0" y="0"/>
          <a:ext cx="0" cy="0"/>
          <a:chOff x="0" y="0"/>
          <a:chExt cx="0" cy="0"/>
        </a:xfrm>
      </p:grpSpPr>
      <p:sp>
        <p:nvSpPr>
          <p:cNvPr id="23" name="Полілінія 22">
            <a:extLst>
              <a:ext uri="{FF2B5EF4-FFF2-40B4-BE49-F238E27FC236}">
                <a16:creationId xmlns:a16="http://schemas.microsoft.com/office/drawing/2014/main" id="{067EACEC-C2DD-EA42-8504-176673AD1F20}"/>
              </a:ext>
            </a:extLst>
          </p:cNvPr>
          <p:cNvSpPr/>
          <p:nvPr userDrawn="1"/>
        </p:nvSpPr>
        <p:spPr>
          <a:xfrm>
            <a:off x="0" y="0"/>
            <a:ext cx="8025490" cy="6858000"/>
          </a:xfrm>
          <a:custGeom>
            <a:avLst/>
            <a:gdLst>
              <a:gd name="connsiteX0" fmla="*/ 0 w 8025490"/>
              <a:gd name="connsiteY0" fmla="*/ 0 h 6858000"/>
              <a:gd name="connsiteX1" fmla="*/ 4596490 w 8025490"/>
              <a:gd name="connsiteY1" fmla="*/ 0 h 6858000"/>
              <a:gd name="connsiteX2" fmla="*/ 8025490 w 8025490"/>
              <a:gd name="connsiteY2" fmla="*/ 3429000 h 6858000"/>
              <a:gd name="connsiteX3" fmla="*/ 4596490 w 8025490"/>
              <a:gd name="connsiteY3" fmla="*/ 6858000 h 6858000"/>
              <a:gd name="connsiteX4" fmla="*/ 0 w 8025490"/>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025490" h="6858000">
                <a:moveTo>
                  <a:pt x="0" y="0"/>
                </a:moveTo>
                <a:lnTo>
                  <a:pt x="4596490" y="0"/>
                </a:lnTo>
                <a:cubicBezTo>
                  <a:pt x="6490274" y="0"/>
                  <a:pt x="8025490" y="1535216"/>
                  <a:pt x="8025490" y="3429000"/>
                </a:cubicBezTo>
                <a:cubicBezTo>
                  <a:pt x="8025490" y="5322784"/>
                  <a:pt x="6490274" y="6858000"/>
                  <a:pt x="4596490" y="6858000"/>
                </a:cubicBezTo>
                <a:lnTo>
                  <a:pt x="0" y="685800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uk-UA" noProof="0">
              <a:latin typeface="Arial" panose="020B0604020202020204" pitchFamily="34" charset="0"/>
              <a:cs typeface="Arial" panose="020B0604020202020204" pitchFamily="34" charset="0"/>
            </a:endParaRPr>
          </a:p>
        </p:txBody>
      </p:sp>
      <p:sp>
        <p:nvSpPr>
          <p:cNvPr id="2" name="Заголовок 1">
            <a:extLst>
              <a:ext uri="{FF2B5EF4-FFF2-40B4-BE49-F238E27FC236}">
                <a16:creationId xmlns:a16="http://schemas.microsoft.com/office/drawing/2014/main" id="{494248F2-5264-4601-AA0B-6C092F77F2DD}"/>
              </a:ext>
            </a:extLst>
          </p:cNvPr>
          <p:cNvSpPr>
            <a:spLocks noGrp="1"/>
          </p:cNvSpPr>
          <p:nvPr>
            <p:ph type="ctrTitle" hasCustomPrompt="1"/>
          </p:nvPr>
        </p:nvSpPr>
        <p:spPr>
          <a:xfrm>
            <a:off x="1167494" y="1059400"/>
            <a:ext cx="6245912" cy="2387600"/>
          </a:xfrm>
        </p:spPr>
        <p:txBody>
          <a:bodyPr rtlCol="0" anchor="b">
            <a:noAutofit/>
          </a:bodyPr>
          <a:lstStyle>
            <a:lvl1pPr algn="l">
              <a:defRPr sz="6000" b="1">
                <a:solidFill>
                  <a:schemeClr val="bg1"/>
                </a:solidFill>
                <a:latin typeface="Arial" panose="020B0604020202020204" pitchFamily="34" charset="0"/>
                <a:cs typeface="Arial" panose="020B0604020202020204" pitchFamily="34" charset="0"/>
              </a:defRPr>
            </a:lvl1pPr>
          </a:lstStyle>
          <a:p>
            <a:pPr rtl="0"/>
            <a:r>
              <a:rPr lang="uk-UA" noProof="0"/>
              <a:t>Зразок заголовка</a:t>
            </a:r>
          </a:p>
        </p:txBody>
      </p:sp>
      <p:sp>
        <p:nvSpPr>
          <p:cNvPr id="3" name="Підзаголовок 2">
            <a:extLst>
              <a:ext uri="{FF2B5EF4-FFF2-40B4-BE49-F238E27FC236}">
                <a16:creationId xmlns:a16="http://schemas.microsoft.com/office/drawing/2014/main" id="{DCFB69D3-5632-4285-A209-9DCA67DA668C}"/>
              </a:ext>
            </a:extLst>
          </p:cNvPr>
          <p:cNvSpPr>
            <a:spLocks noGrp="1"/>
          </p:cNvSpPr>
          <p:nvPr>
            <p:ph type="subTitle" idx="1" hasCustomPrompt="1"/>
          </p:nvPr>
        </p:nvSpPr>
        <p:spPr>
          <a:xfrm>
            <a:off x="1167494" y="3539075"/>
            <a:ext cx="6245912" cy="1406101"/>
          </a:xfrm>
        </p:spPr>
        <p:txBody>
          <a:bodyPr rtlCol="0">
            <a:noAutofit/>
          </a:bodyPr>
          <a:lstStyle>
            <a:lvl1pPr marL="0" indent="0" algn="l">
              <a:buNone/>
              <a:defRPr sz="3200">
                <a:solidFill>
                  <a:schemeClr val="bg1"/>
                </a:solidFill>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uk-UA" noProof="0"/>
              <a:t>Клацніть, щоб змінити стиль зразка підзаголовка</a:t>
            </a:r>
          </a:p>
        </p:txBody>
      </p:sp>
      <p:grpSp>
        <p:nvGrpSpPr>
          <p:cNvPr id="6" name="Група 5">
            <a:extLst>
              <a:ext uri="{FF2B5EF4-FFF2-40B4-BE49-F238E27FC236}">
                <a16:creationId xmlns:a16="http://schemas.microsoft.com/office/drawing/2014/main" id="{89843C7E-5704-7A46-8974-F3BFA42E7310}"/>
              </a:ext>
            </a:extLst>
          </p:cNvPr>
          <p:cNvGrpSpPr/>
          <p:nvPr userDrawn="1"/>
        </p:nvGrpSpPr>
        <p:grpSpPr>
          <a:xfrm rot="16200000">
            <a:off x="8286528" y="2207195"/>
            <a:ext cx="3032351" cy="2443610"/>
            <a:chOff x="9857014" y="13834"/>
            <a:chExt cx="2334986" cy="1881641"/>
          </a:xfrm>
        </p:grpSpPr>
        <p:sp>
          <p:nvSpPr>
            <p:cNvPr id="15" name="Полілінія 14">
              <a:extLst>
                <a:ext uri="{FF2B5EF4-FFF2-40B4-BE49-F238E27FC236}">
                  <a16:creationId xmlns:a16="http://schemas.microsoft.com/office/drawing/2014/main" id="{EFBF1E52-11FA-DC48-B7AD-75734232FFE8}"/>
                </a:ext>
              </a:extLst>
            </p:cNvPr>
            <p:cNvSpPr/>
            <p:nvPr userDrawn="1"/>
          </p:nvSpPr>
          <p:spPr>
            <a:xfrm rot="5400000" flipH="1" flipV="1">
              <a:off x="10667433"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uk-UA" noProof="0">
                <a:latin typeface="Arial" panose="020B0604020202020204" pitchFamily="34" charset="0"/>
                <a:cs typeface="Arial" panose="020B0604020202020204" pitchFamily="34" charset="0"/>
              </a:endParaRPr>
            </a:p>
          </p:txBody>
        </p:sp>
        <p:sp>
          <p:nvSpPr>
            <p:cNvPr id="16" name="Полілінія 15">
              <a:extLst>
                <a:ext uri="{FF2B5EF4-FFF2-40B4-BE49-F238E27FC236}">
                  <a16:creationId xmlns:a16="http://schemas.microsoft.com/office/drawing/2014/main" id="{4850B620-49F5-3748-84AF-682555D52792}"/>
                </a:ext>
              </a:extLst>
            </p:cNvPr>
            <p:cNvSpPr/>
            <p:nvPr userDrawn="1"/>
          </p:nvSpPr>
          <p:spPr>
            <a:xfrm rot="16200000" flipV="1">
              <a:off x="9499940"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uk-UA" noProof="0">
                <a:latin typeface="Arial" panose="020B0604020202020204" pitchFamily="34" charset="0"/>
                <a:cs typeface="Arial" panose="020B0604020202020204" pitchFamily="34" charset="0"/>
              </a:endParaRPr>
            </a:p>
          </p:txBody>
        </p:sp>
      </p:grpSp>
      <p:sp>
        <p:nvSpPr>
          <p:cNvPr id="17" name="Полілінія 16">
            <a:extLst>
              <a:ext uri="{FF2B5EF4-FFF2-40B4-BE49-F238E27FC236}">
                <a16:creationId xmlns:a16="http://schemas.microsoft.com/office/drawing/2014/main" id="{0B179973-08D2-EF40-B516-35E75E906394}"/>
              </a:ext>
            </a:extLst>
          </p:cNvPr>
          <p:cNvSpPr/>
          <p:nvPr userDrawn="1"/>
        </p:nvSpPr>
        <p:spPr>
          <a:xfrm flipH="1">
            <a:off x="8580896" y="1"/>
            <a:ext cx="3611104" cy="3611104"/>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uk-UA" noProof="0">
              <a:latin typeface="Arial" panose="020B0604020202020204" pitchFamily="34" charset="0"/>
              <a:cs typeface="Arial" panose="020B0604020202020204" pitchFamily="34" charset="0"/>
            </a:endParaRPr>
          </a:p>
        </p:txBody>
      </p:sp>
      <p:sp>
        <p:nvSpPr>
          <p:cNvPr id="18" name="Полілінія 17">
            <a:extLst>
              <a:ext uri="{FF2B5EF4-FFF2-40B4-BE49-F238E27FC236}">
                <a16:creationId xmlns:a16="http://schemas.microsoft.com/office/drawing/2014/main" id="{6C811FF3-E48A-194D-8022-65F8C3A17449}"/>
              </a:ext>
            </a:extLst>
          </p:cNvPr>
          <p:cNvSpPr/>
          <p:nvPr userDrawn="1"/>
        </p:nvSpPr>
        <p:spPr>
          <a:xfrm flipH="1">
            <a:off x="8580896"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uk-UA" noProof="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865294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Графі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CD97974-B93C-4C96-B3F6-F69E3D6DE6CA}"/>
              </a:ext>
            </a:extLst>
          </p:cNvPr>
          <p:cNvSpPr>
            <a:spLocks noGrp="1"/>
          </p:cNvSpPr>
          <p:nvPr>
            <p:ph type="title" hasCustomPrompt="1"/>
          </p:nvPr>
        </p:nvSpPr>
        <p:spPr>
          <a:xfrm>
            <a:off x="1167492" y="381000"/>
            <a:ext cx="9779183" cy="1325563"/>
          </a:xfrm>
        </p:spPr>
        <p:txBody>
          <a:bodyPr rtlCol="0" anchor="b">
            <a:noAutofit/>
          </a:bodyPr>
          <a:lstStyle>
            <a:lvl1pPr>
              <a:defRPr sz="4800" b="1">
                <a:latin typeface="Arial" panose="020B0604020202020204" pitchFamily="34" charset="0"/>
                <a:cs typeface="Arial" panose="020B0604020202020204" pitchFamily="34" charset="0"/>
              </a:defRPr>
            </a:lvl1pPr>
          </a:lstStyle>
          <a:p>
            <a:pPr rtl="0"/>
            <a:r>
              <a:rPr lang="uk-UA" noProof="0"/>
              <a:t>Зразок заголовка</a:t>
            </a:r>
          </a:p>
        </p:txBody>
      </p:sp>
      <p:sp>
        <p:nvSpPr>
          <p:cNvPr id="3" name="Місце для вмісту 2">
            <a:extLst>
              <a:ext uri="{FF2B5EF4-FFF2-40B4-BE49-F238E27FC236}">
                <a16:creationId xmlns:a16="http://schemas.microsoft.com/office/drawing/2014/main" id="{8A6FC6F2-80B4-49A7-9448-33FE2DF0E967}"/>
              </a:ext>
            </a:extLst>
          </p:cNvPr>
          <p:cNvSpPr>
            <a:spLocks noGrp="1"/>
          </p:cNvSpPr>
          <p:nvPr>
            <p:ph idx="1" hasCustomPrompt="1"/>
          </p:nvPr>
        </p:nvSpPr>
        <p:spPr>
          <a:xfrm>
            <a:off x="1167493" y="2087561"/>
            <a:ext cx="9779182" cy="3366815"/>
          </a:xfrm>
        </p:spPr>
        <p:txBody>
          <a:bodyPr rtlCol="0">
            <a:noAutofit/>
          </a:bodyPr>
          <a:lstStyle>
            <a:lvl1pPr marL="0" indent="0">
              <a:buNone/>
              <a:defRPr>
                <a:latin typeface="Arial" panose="020B0604020202020204" pitchFamily="34" charset="0"/>
                <a:cs typeface="Arial" panose="020B0604020202020204" pitchFamily="34" charset="0"/>
              </a:defRPr>
            </a:lvl1pPr>
            <a:lvl2pPr marL="457200" indent="0">
              <a:buNone/>
              <a:defRPr>
                <a:latin typeface="Arial" panose="020B0604020202020204" pitchFamily="34" charset="0"/>
                <a:cs typeface="Arial" panose="020B0604020202020204" pitchFamily="34" charset="0"/>
              </a:defRPr>
            </a:lvl2pPr>
            <a:lvl3pPr marL="914400" indent="0">
              <a:buNone/>
              <a:defRPr>
                <a:latin typeface="Arial" panose="020B0604020202020204" pitchFamily="34" charset="0"/>
                <a:cs typeface="Arial" panose="020B0604020202020204" pitchFamily="34" charset="0"/>
              </a:defRPr>
            </a:lvl3pPr>
            <a:lvl4pPr marL="1371600" indent="0">
              <a:buNone/>
              <a:defRPr>
                <a:latin typeface="Arial" panose="020B0604020202020204" pitchFamily="34" charset="0"/>
                <a:cs typeface="Arial" panose="020B0604020202020204" pitchFamily="34" charset="0"/>
              </a:defRPr>
            </a:lvl4pPr>
            <a:lvl5pPr marL="1828800" indent="0">
              <a:buNone/>
              <a:defRPr>
                <a:latin typeface="Arial" panose="020B0604020202020204" pitchFamily="34" charset="0"/>
                <a:cs typeface="Arial" panose="020B0604020202020204" pitchFamily="34" charset="0"/>
              </a:defRPr>
            </a:lvl5pPr>
          </a:lstStyle>
          <a:p>
            <a:pPr lvl="0" rtl="0"/>
            <a:r>
              <a:rPr lang="uk-UA" noProof="0"/>
              <a:t>Зразки заголовків</a:t>
            </a:r>
          </a:p>
          <a:p>
            <a:pPr lvl="1" rtl="0"/>
            <a:r>
              <a:rPr lang="uk-UA" noProof="0"/>
              <a:t>Другий рівень</a:t>
            </a:r>
          </a:p>
          <a:p>
            <a:pPr lvl="2" rtl="0"/>
            <a:r>
              <a:rPr lang="uk-UA" noProof="0"/>
              <a:t>Третій рівень</a:t>
            </a:r>
          </a:p>
          <a:p>
            <a:pPr lvl="3" rtl="0"/>
            <a:r>
              <a:rPr lang="uk-UA" noProof="0"/>
              <a:t>Четвертий рівень</a:t>
            </a:r>
          </a:p>
          <a:p>
            <a:pPr lvl="4" rtl="0"/>
            <a:r>
              <a:rPr lang="uk-UA" noProof="0"/>
              <a:t>П’ятий рівень</a:t>
            </a:r>
          </a:p>
        </p:txBody>
      </p:sp>
      <p:sp>
        <p:nvSpPr>
          <p:cNvPr id="4" name="Полілінія 3">
            <a:extLst>
              <a:ext uri="{FF2B5EF4-FFF2-40B4-BE49-F238E27FC236}">
                <a16:creationId xmlns:a16="http://schemas.microsoft.com/office/drawing/2014/main" id="{6A7F6A3F-E1DD-A246-9A6D-5F9B18BA2588}"/>
              </a:ext>
            </a:extLst>
          </p:cNvPr>
          <p:cNvSpPr/>
          <p:nvPr userDrawn="1"/>
        </p:nvSpPr>
        <p:spPr>
          <a:xfrm flipH="1">
            <a:off x="8580896" y="1"/>
            <a:ext cx="3611104" cy="3611104"/>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uk-UA" noProof="0">
              <a:latin typeface="Arial" panose="020B0604020202020204" pitchFamily="34" charset="0"/>
              <a:cs typeface="Arial" panose="020B0604020202020204" pitchFamily="34" charset="0"/>
            </a:endParaRPr>
          </a:p>
        </p:txBody>
      </p:sp>
      <p:sp>
        <p:nvSpPr>
          <p:cNvPr id="5" name="Полілінія 4">
            <a:extLst>
              <a:ext uri="{FF2B5EF4-FFF2-40B4-BE49-F238E27FC236}">
                <a16:creationId xmlns:a16="http://schemas.microsoft.com/office/drawing/2014/main" id="{055FD0FC-C8FF-6741-A364-A29CDC6F9495}"/>
              </a:ext>
            </a:extLst>
          </p:cNvPr>
          <p:cNvSpPr/>
          <p:nvPr userDrawn="1"/>
        </p:nvSpPr>
        <p:spPr>
          <a:xfrm rot="5400000" flipH="1">
            <a:off x="1"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uk-UA" noProof="0">
              <a:latin typeface="Arial" panose="020B0604020202020204" pitchFamily="34" charset="0"/>
              <a:cs typeface="Arial" panose="020B0604020202020204" pitchFamily="34" charset="0"/>
            </a:endParaRPr>
          </a:p>
        </p:txBody>
      </p:sp>
      <p:sp>
        <p:nvSpPr>
          <p:cNvPr id="10" name="Місце для дати 3">
            <a:extLst>
              <a:ext uri="{FF2B5EF4-FFF2-40B4-BE49-F238E27FC236}">
                <a16:creationId xmlns:a16="http://schemas.microsoft.com/office/drawing/2014/main" id="{7536C149-3EFE-A94E-902D-57CED00B2C0F}"/>
              </a:ext>
            </a:extLst>
          </p:cNvPr>
          <p:cNvSpPr>
            <a:spLocks noGrp="1"/>
          </p:cNvSpPr>
          <p:nvPr>
            <p:ph type="dt" sz="half" idx="2"/>
          </p:nvPr>
        </p:nvSpPr>
        <p:spPr>
          <a:xfrm>
            <a:off x="381000" y="6356350"/>
            <a:ext cx="1701018" cy="365125"/>
          </a:xfrm>
          <a:prstGeom prst="rect">
            <a:avLst/>
          </a:prstGeom>
        </p:spPr>
        <p:txBody>
          <a:bodyPr vert="horz" lIns="91440" tIns="45720" rIns="91440" bIns="45720" rtlCol="0" anchor="ctr">
            <a:noAutofit/>
          </a:bodyPr>
          <a:lstStyle>
            <a:lvl1pPr algn="l">
              <a:defRPr sz="1200">
                <a:solidFill>
                  <a:schemeClr val="accent2"/>
                </a:solidFill>
                <a:latin typeface="Arial" panose="020B0604020202020204" pitchFamily="34" charset="0"/>
                <a:cs typeface="Arial" panose="020B0604020202020204" pitchFamily="34" charset="0"/>
              </a:defRPr>
            </a:lvl1pPr>
          </a:lstStyle>
          <a:p>
            <a:fld id="{A78A20AC-B816-411E-B4C8-E40022E1DE79}" type="datetime1">
              <a:rPr lang="uk-UA" noProof="0" smtClean="0">
                <a:latin typeface="Arial" panose="020B0604020202020204" pitchFamily="34" charset="0"/>
              </a:rPr>
              <a:t>06.11.2023</a:t>
            </a:fld>
            <a:endParaRPr lang="uk-UA" noProof="0">
              <a:latin typeface="Arial" panose="020B0604020202020204" pitchFamily="34" charset="0"/>
            </a:endParaRPr>
          </a:p>
        </p:txBody>
      </p:sp>
      <p:sp>
        <p:nvSpPr>
          <p:cNvPr id="11" name="Місце для нижнього колонтитула 4">
            <a:extLst>
              <a:ext uri="{FF2B5EF4-FFF2-40B4-BE49-F238E27FC236}">
                <a16:creationId xmlns:a16="http://schemas.microsoft.com/office/drawing/2014/main" id="{53CA1E78-F17D-F34D-9F81-0DBF44F378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accent3"/>
                </a:solidFill>
                <a:latin typeface="Arial" panose="020B0604020202020204" pitchFamily="34" charset="0"/>
                <a:cs typeface="Arial" panose="020B0604020202020204" pitchFamily="34" charset="0"/>
              </a:defRPr>
            </a:lvl1pPr>
          </a:lstStyle>
          <a:p>
            <a:r>
              <a:rPr lang="uk-UA" noProof="0"/>
              <a:t>ЗАГОЛОВОК ПРЕЗЕНТАЦІЇ</a:t>
            </a:r>
            <a:endParaRPr lang="uk-UA" noProof="0">
              <a:latin typeface="Arial" panose="020B0604020202020204" pitchFamily="34" charset="0"/>
            </a:endParaRPr>
          </a:p>
        </p:txBody>
      </p:sp>
      <p:sp>
        <p:nvSpPr>
          <p:cNvPr id="12" name="Місце для номера слайда 5">
            <a:extLst>
              <a:ext uri="{FF2B5EF4-FFF2-40B4-BE49-F238E27FC236}">
                <a16:creationId xmlns:a16="http://schemas.microsoft.com/office/drawing/2014/main" id="{1FE54918-A625-F64F-A42E-A427E9B2D489}"/>
              </a:ext>
            </a:extLst>
          </p:cNvPr>
          <p:cNvSpPr>
            <a:spLocks noGrp="1"/>
          </p:cNvSpPr>
          <p:nvPr>
            <p:ph type="sldNum" sz="quarter" idx="4"/>
          </p:nvPr>
        </p:nvSpPr>
        <p:spPr>
          <a:xfrm>
            <a:off x="10153276" y="6356350"/>
            <a:ext cx="1657723" cy="365125"/>
          </a:xfrm>
          <a:prstGeom prst="rect">
            <a:avLst/>
          </a:prstGeom>
        </p:spPr>
        <p:txBody>
          <a:bodyPr vert="horz" lIns="91440" tIns="45720" rIns="91440" bIns="45720" rtlCol="0" anchor="ctr">
            <a:noAutofit/>
          </a:bodyPr>
          <a:lstStyle>
            <a:lvl1pPr algn="r">
              <a:defRPr sz="1200">
                <a:solidFill>
                  <a:schemeClr val="accent3"/>
                </a:solidFill>
                <a:latin typeface="Arial" panose="020B0604020202020204" pitchFamily="34" charset="0"/>
                <a:cs typeface="Arial" panose="020B0604020202020204" pitchFamily="34" charset="0"/>
              </a:defRPr>
            </a:lvl1pPr>
          </a:lstStyle>
          <a:p>
            <a:fld id="{294A09A9-5501-47C1-A89A-A340965A2BE2}" type="slidenum">
              <a:rPr lang="uk-UA" noProof="0" smtClean="0"/>
              <a:pPr/>
              <a:t>‹№›</a:t>
            </a:fld>
            <a:endParaRPr lang="uk-UA" noProof="0">
              <a:latin typeface="Arial" panose="020B0604020202020204" pitchFamily="34" charset="0"/>
            </a:endParaRPr>
          </a:p>
        </p:txBody>
      </p:sp>
    </p:spTree>
    <p:extLst>
      <p:ext uri="{BB962C8B-B14F-4D97-AF65-F5344CB8AC3E}">
        <p14:creationId xmlns:p14="http://schemas.microsoft.com/office/powerpoint/2010/main" val="3697818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Діаграма 2">
    <p:bg>
      <p:bgPr>
        <a:solidFill>
          <a:schemeClr val="accent2"/>
        </a:solidFill>
        <a:effectLst/>
      </p:bgPr>
    </p:bg>
    <p:spTree>
      <p:nvGrpSpPr>
        <p:cNvPr id="1" name=""/>
        <p:cNvGrpSpPr/>
        <p:nvPr/>
      </p:nvGrpSpPr>
      <p:grpSpPr>
        <a:xfrm>
          <a:off x="0" y="0"/>
          <a:ext cx="0" cy="0"/>
          <a:chOff x="0" y="0"/>
          <a:chExt cx="0" cy="0"/>
        </a:xfrm>
      </p:grpSpPr>
      <p:grpSp>
        <p:nvGrpSpPr>
          <p:cNvPr id="9" name="Група 8">
            <a:extLst>
              <a:ext uri="{FF2B5EF4-FFF2-40B4-BE49-F238E27FC236}">
                <a16:creationId xmlns:a16="http://schemas.microsoft.com/office/drawing/2014/main" id="{ABA2A58C-57B7-834C-8F5C-3299322411B1}"/>
              </a:ext>
            </a:extLst>
          </p:cNvPr>
          <p:cNvGrpSpPr/>
          <p:nvPr userDrawn="1"/>
        </p:nvGrpSpPr>
        <p:grpSpPr>
          <a:xfrm rot="16200000">
            <a:off x="10772262" y="152641"/>
            <a:ext cx="1572380" cy="1267097"/>
            <a:chOff x="7413403" y="4976359"/>
            <a:chExt cx="2334986" cy="1881641"/>
          </a:xfrm>
        </p:grpSpPr>
        <p:sp>
          <p:nvSpPr>
            <p:cNvPr id="13" name="Полілінія 12">
              <a:extLst>
                <a:ext uri="{FF2B5EF4-FFF2-40B4-BE49-F238E27FC236}">
                  <a16:creationId xmlns:a16="http://schemas.microsoft.com/office/drawing/2014/main" id="{801D8067-144A-FE48-AF1E-529B662DCAD3}"/>
                </a:ext>
              </a:extLst>
            </p:cNvPr>
            <p:cNvSpPr/>
            <p:nvPr userDrawn="1"/>
          </p:nvSpPr>
          <p:spPr>
            <a:xfrm rot="5400000" flipH="1" flipV="1">
              <a:off x="8223822"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uk-UA" noProof="0">
                <a:latin typeface="Arial" panose="020B0604020202020204" pitchFamily="34" charset="0"/>
                <a:cs typeface="Arial" panose="020B0604020202020204" pitchFamily="34" charset="0"/>
              </a:endParaRPr>
            </a:p>
          </p:txBody>
        </p:sp>
        <p:sp>
          <p:nvSpPr>
            <p:cNvPr id="14" name="Полілінія 13">
              <a:extLst>
                <a:ext uri="{FF2B5EF4-FFF2-40B4-BE49-F238E27FC236}">
                  <a16:creationId xmlns:a16="http://schemas.microsoft.com/office/drawing/2014/main" id="{2ECA7D87-C78C-C140-AA28-C0FB20209045}"/>
                </a:ext>
              </a:extLst>
            </p:cNvPr>
            <p:cNvSpPr/>
            <p:nvPr userDrawn="1"/>
          </p:nvSpPr>
          <p:spPr>
            <a:xfrm rot="16200000" flipV="1">
              <a:off x="7056329"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uk-UA" noProof="0">
                <a:latin typeface="Arial" panose="020B0604020202020204" pitchFamily="34" charset="0"/>
                <a:cs typeface="Arial" panose="020B0604020202020204" pitchFamily="34" charset="0"/>
              </a:endParaRPr>
            </a:p>
          </p:txBody>
        </p:sp>
      </p:grpSp>
      <p:sp>
        <p:nvSpPr>
          <p:cNvPr id="2" name="Заголовок 1">
            <a:extLst>
              <a:ext uri="{FF2B5EF4-FFF2-40B4-BE49-F238E27FC236}">
                <a16:creationId xmlns:a16="http://schemas.microsoft.com/office/drawing/2014/main" id="{3CD97974-B93C-4C96-B3F6-F69E3D6DE6CA}"/>
              </a:ext>
            </a:extLst>
          </p:cNvPr>
          <p:cNvSpPr>
            <a:spLocks noGrp="1"/>
          </p:cNvSpPr>
          <p:nvPr>
            <p:ph type="title" hasCustomPrompt="1"/>
          </p:nvPr>
        </p:nvSpPr>
        <p:spPr>
          <a:xfrm>
            <a:off x="1167492" y="381000"/>
            <a:ext cx="9779183" cy="1325563"/>
          </a:xfrm>
        </p:spPr>
        <p:txBody>
          <a:bodyPr rtlCol="0" anchor="b">
            <a:noAutofit/>
          </a:bodyPr>
          <a:lstStyle>
            <a:lvl1pPr>
              <a:defRPr sz="4800" b="1">
                <a:latin typeface="Arial" panose="020B0604020202020204" pitchFamily="34" charset="0"/>
                <a:cs typeface="Arial" panose="020B0604020202020204" pitchFamily="34" charset="0"/>
              </a:defRPr>
            </a:lvl1pPr>
          </a:lstStyle>
          <a:p>
            <a:pPr rtl="0"/>
            <a:r>
              <a:rPr lang="uk-UA" noProof="0"/>
              <a:t>Зразок заголовка</a:t>
            </a:r>
          </a:p>
        </p:txBody>
      </p:sp>
      <p:sp>
        <p:nvSpPr>
          <p:cNvPr id="3" name="Місце для вмісту 2">
            <a:extLst>
              <a:ext uri="{FF2B5EF4-FFF2-40B4-BE49-F238E27FC236}">
                <a16:creationId xmlns:a16="http://schemas.microsoft.com/office/drawing/2014/main" id="{8A6FC6F2-80B4-49A7-9448-33FE2DF0E967}"/>
              </a:ext>
            </a:extLst>
          </p:cNvPr>
          <p:cNvSpPr>
            <a:spLocks noGrp="1"/>
          </p:cNvSpPr>
          <p:nvPr>
            <p:ph idx="1" hasCustomPrompt="1"/>
          </p:nvPr>
        </p:nvSpPr>
        <p:spPr>
          <a:xfrm>
            <a:off x="1167493" y="2087563"/>
            <a:ext cx="9779182" cy="3366813"/>
          </a:xfrm>
        </p:spPr>
        <p:txBody>
          <a:bodyPr rtlCol="0">
            <a:noAutofit/>
          </a:bodyPr>
          <a:lstStyle>
            <a:lvl1pPr marL="0" indent="0">
              <a:buNone/>
              <a:defRPr>
                <a:latin typeface="Arial" panose="020B0604020202020204" pitchFamily="34" charset="0"/>
                <a:cs typeface="Arial" panose="020B0604020202020204" pitchFamily="34" charset="0"/>
              </a:defRPr>
            </a:lvl1pPr>
            <a:lvl2pPr marL="457200" indent="0">
              <a:buNone/>
              <a:defRPr>
                <a:latin typeface="Arial" panose="020B0604020202020204" pitchFamily="34" charset="0"/>
                <a:cs typeface="Arial" panose="020B0604020202020204" pitchFamily="34" charset="0"/>
              </a:defRPr>
            </a:lvl2pPr>
            <a:lvl3pPr marL="914400" indent="0">
              <a:buNone/>
              <a:defRPr>
                <a:latin typeface="Arial" panose="020B0604020202020204" pitchFamily="34" charset="0"/>
                <a:cs typeface="Arial" panose="020B0604020202020204" pitchFamily="34" charset="0"/>
              </a:defRPr>
            </a:lvl3pPr>
            <a:lvl4pPr marL="1371600" indent="0">
              <a:buNone/>
              <a:defRPr>
                <a:latin typeface="Arial" panose="020B0604020202020204" pitchFamily="34" charset="0"/>
                <a:cs typeface="Arial" panose="020B0604020202020204" pitchFamily="34" charset="0"/>
              </a:defRPr>
            </a:lvl4pPr>
            <a:lvl5pPr marL="1828800" indent="0">
              <a:buNone/>
              <a:defRPr>
                <a:latin typeface="Arial" panose="020B0604020202020204" pitchFamily="34" charset="0"/>
                <a:cs typeface="Arial" panose="020B0604020202020204" pitchFamily="34" charset="0"/>
              </a:defRPr>
            </a:lvl5pPr>
          </a:lstStyle>
          <a:p>
            <a:pPr lvl="0" rtl="0"/>
            <a:r>
              <a:rPr lang="uk-UA" noProof="0"/>
              <a:t>Зразки заголовків</a:t>
            </a:r>
          </a:p>
          <a:p>
            <a:pPr lvl="1" rtl="0"/>
            <a:r>
              <a:rPr lang="uk-UA" noProof="0"/>
              <a:t>Другий рівень</a:t>
            </a:r>
          </a:p>
          <a:p>
            <a:pPr lvl="2" rtl="0"/>
            <a:r>
              <a:rPr lang="uk-UA" noProof="0"/>
              <a:t>Третій рівень</a:t>
            </a:r>
          </a:p>
          <a:p>
            <a:pPr lvl="3" rtl="0"/>
            <a:r>
              <a:rPr lang="uk-UA" noProof="0"/>
              <a:t>Четвертий рівень</a:t>
            </a:r>
          </a:p>
          <a:p>
            <a:pPr lvl="4" rtl="0"/>
            <a:r>
              <a:rPr lang="uk-UA" noProof="0"/>
              <a:t>П’ятий рівень</a:t>
            </a:r>
          </a:p>
        </p:txBody>
      </p:sp>
      <p:sp>
        <p:nvSpPr>
          <p:cNvPr id="10" name="Місце для дати 3">
            <a:extLst>
              <a:ext uri="{FF2B5EF4-FFF2-40B4-BE49-F238E27FC236}">
                <a16:creationId xmlns:a16="http://schemas.microsoft.com/office/drawing/2014/main" id="{7536C149-3EFE-A94E-902D-57CED00B2C0F}"/>
              </a:ext>
            </a:extLst>
          </p:cNvPr>
          <p:cNvSpPr>
            <a:spLocks noGrp="1"/>
          </p:cNvSpPr>
          <p:nvPr>
            <p:ph type="dt" sz="half" idx="2"/>
          </p:nvPr>
        </p:nvSpPr>
        <p:spPr>
          <a:xfrm>
            <a:off x="381000" y="6356350"/>
            <a:ext cx="1701018" cy="365125"/>
          </a:xfrm>
          <a:prstGeom prst="rect">
            <a:avLst/>
          </a:prstGeom>
        </p:spPr>
        <p:txBody>
          <a:bodyPr vert="horz" lIns="91440" tIns="45720" rIns="91440" bIns="45720" rtlCol="0" anchor="ctr">
            <a:noAutofit/>
          </a:bodyPr>
          <a:lstStyle>
            <a:lvl1pPr algn="l">
              <a:defRPr sz="1200">
                <a:solidFill>
                  <a:schemeClr val="accent3"/>
                </a:solidFill>
                <a:latin typeface="Arial" panose="020B0604020202020204" pitchFamily="34" charset="0"/>
                <a:cs typeface="Arial" panose="020B0604020202020204" pitchFamily="34" charset="0"/>
              </a:defRPr>
            </a:lvl1pPr>
          </a:lstStyle>
          <a:p>
            <a:fld id="{A0D60825-FD1C-4FBC-8756-03864117D405}" type="datetime1">
              <a:rPr lang="uk-UA" noProof="0" smtClean="0">
                <a:latin typeface="Arial" panose="020B0604020202020204" pitchFamily="34" charset="0"/>
              </a:rPr>
              <a:t>06.11.2023</a:t>
            </a:fld>
            <a:endParaRPr lang="uk-UA" noProof="0">
              <a:latin typeface="Arial" panose="020B0604020202020204" pitchFamily="34" charset="0"/>
            </a:endParaRPr>
          </a:p>
        </p:txBody>
      </p:sp>
      <p:sp>
        <p:nvSpPr>
          <p:cNvPr id="11" name="Місце для нижнього колонтитула 4">
            <a:extLst>
              <a:ext uri="{FF2B5EF4-FFF2-40B4-BE49-F238E27FC236}">
                <a16:creationId xmlns:a16="http://schemas.microsoft.com/office/drawing/2014/main" id="{53CA1E78-F17D-F34D-9F81-0DBF44F378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accent3"/>
                </a:solidFill>
                <a:latin typeface="Arial" panose="020B0604020202020204" pitchFamily="34" charset="0"/>
                <a:cs typeface="Arial" panose="020B0604020202020204" pitchFamily="34" charset="0"/>
              </a:defRPr>
            </a:lvl1pPr>
          </a:lstStyle>
          <a:p>
            <a:r>
              <a:rPr lang="uk-UA" noProof="0"/>
              <a:t>ЗАГОЛОВОК ПРЕЗЕНТАЦІЇ</a:t>
            </a:r>
            <a:endParaRPr lang="uk-UA" noProof="0">
              <a:latin typeface="Arial" panose="020B0604020202020204" pitchFamily="34" charset="0"/>
            </a:endParaRPr>
          </a:p>
        </p:txBody>
      </p:sp>
      <p:sp>
        <p:nvSpPr>
          <p:cNvPr id="12" name="Місце для номера слайда 5">
            <a:extLst>
              <a:ext uri="{FF2B5EF4-FFF2-40B4-BE49-F238E27FC236}">
                <a16:creationId xmlns:a16="http://schemas.microsoft.com/office/drawing/2014/main" id="{1FE54918-A625-F64F-A42E-A427E9B2D489}"/>
              </a:ext>
            </a:extLst>
          </p:cNvPr>
          <p:cNvSpPr>
            <a:spLocks noGrp="1"/>
          </p:cNvSpPr>
          <p:nvPr>
            <p:ph type="sldNum" sz="quarter" idx="4"/>
          </p:nvPr>
        </p:nvSpPr>
        <p:spPr>
          <a:xfrm>
            <a:off x="10153276" y="6356350"/>
            <a:ext cx="1657723" cy="365125"/>
          </a:xfrm>
          <a:prstGeom prst="rect">
            <a:avLst/>
          </a:prstGeom>
        </p:spPr>
        <p:txBody>
          <a:bodyPr vert="horz" lIns="91440" tIns="45720" rIns="91440" bIns="45720" rtlCol="0" anchor="ctr">
            <a:noAutofit/>
          </a:bodyPr>
          <a:lstStyle>
            <a:lvl1pPr algn="r">
              <a:defRPr sz="1200">
                <a:solidFill>
                  <a:schemeClr val="accent3"/>
                </a:solidFill>
                <a:latin typeface="Arial" panose="020B0604020202020204" pitchFamily="34" charset="0"/>
                <a:cs typeface="Arial" panose="020B0604020202020204" pitchFamily="34" charset="0"/>
              </a:defRPr>
            </a:lvl1pPr>
          </a:lstStyle>
          <a:p>
            <a:fld id="{294A09A9-5501-47C1-A89A-A340965A2BE2}" type="slidenum">
              <a:rPr lang="uk-UA" noProof="0" smtClean="0"/>
              <a:pPr/>
              <a:t>‹№›</a:t>
            </a:fld>
            <a:endParaRPr lang="uk-UA" noProof="0">
              <a:latin typeface="Arial" panose="020B0604020202020204" pitchFamily="34" charset="0"/>
            </a:endParaRPr>
          </a:p>
        </p:txBody>
      </p:sp>
    </p:spTree>
    <p:extLst>
      <p:ext uri="{BB962C8B-B14F-4D97-AF65-F5344CB8AC3E}">
        <p14:creationId xmlns:p14="http://schemas.microsoft.com/office/powerpoint/2010/main" val="31909451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Цитата">
    <p:bg>
      <p:bgPr>
        <a:solidFill>
          <a:schemeClr val="accent1"/>
        </a:solid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0B5ED18-7A07-47F1-8056-CD86B076AFE2}"/>
              </a:ext>
            </a:extLst>
          </p:cNvPr>
          <p:cNvSpPr>
            <a:spLocks noGrp="1"/>
          </p:cNvSpPr>
          <p:nvPr>
            <p:ph type="title" hasCustomPrompt="1"/>
          </p:nvPr>
        </p:nvSpPr>
        <p:spPr>
          <a:xfrm>
            <a:off x="1798721" y="1684338"/>
            <a:ext cx="8594558" cy="2810460"/>
          </a:xfrm>
        </p:spPr>
        <p:txBody>
          <a:bodyPr rtlCol="0">
            <a:noAutofit/>
          </a:bodyPr>
          <a:lstStyle>
            <a:lvl1pPr algn="ctr">
              <a:lnSpc>
                <a:spcPct val="100000"/>
              </a:lnSpc>
              <a:defRPr sz="4600">
                <a:solidFill>
                  <a:schemeClr val="bg1"/>
                </a:solidFill>
                <a:latin typeface="Arial" panose="020B0604020202020204" pitchFamily="34" charset="0"/>
                <a:cs typeface="Arial" panose="020B0604020202020204" pitchFamily="34" charset="0"/>
              </a:defRPr>
            </a:lvl1pPr>
          </a:lstStyle>
          <a:p>
            <a:pPr rtl="0"/>
            <a:r>
              <a:rPr lang="uk-UA" noProof="0"/>
              <a:t>Зразок заголовка</a:t>
            </a:r>
          </a:p>
        </p:txBody>
      </p:sp>
      <p:sp>
        <p:nvSpPr>
          <p:cNvPr id="8" name="Місце для тексту 7">
            <a:extLst>
              <a:ext uri="{FF2B5EF4-FFF2-40B4-BE49-F238E27FC236}">
                <a16:creationId xmlns:a16="http://schemas.microsoft.com/office/drawing/2014/main" id="{4C91C146-F9A8-9A4C-9508-8590923B8D9A}"/>
              </a:ext>
            </a:extLst>
          </p:cNvPr>
          <p:cNvSpPr>
            <a:spLocks noGrp="1"/>
          </p:cNvSpPr>
          <p:nvPr>
            <p:ph type="body" sz="quarter" idx="13" hasCustomPrompt="1"/>
          </p:nvPr>
        </p:nvSpPr>
        <p:spPr>
          <a:xfrm>
            <a:off x="381000" y="519405"/>
            <a:ext cx="1364297" cy="1094521"/>
          </a:xfrm>
        </p:spPr>
        <p:txBody>
          <a:bodyPr rtlCol="0">
            <a:noAutofit/>
          </a:bodyPr>
          <a:lstStyle>
            <a:lvl1pPr marL="0" indent="0" algn="ctr">
              <a:buNone/>
              <a:defRPr sz="23900" b="1">
                <a:solidFill>
                  <a:schemeClr val="accent1">
                    <a:lumMod val="75000"/>
                  </a:schemeClr>
                </a:solidFill>
                <a:latin typeface="Arial" panose="020B0604020202020204" pitchFamily="34" charset="0"/>
                <a:cs typeface="Arial" panose="020B0604020202020204" pitchFamily="34" charset="0"/>
              </a:defRPr>
            </a:lvl1pPr>
            <a:lvl2pPr marL="457200" indent="0">
              <a:buNone/>
              <a:defRPr b="1">
                <a:solidFill>
                  <a:schemeClr val="bg1"/>
                </a:solidFill>
                <a:latin typeface="Tenorite" pitchFamily="2" charset="0"/>
              </a:defRPr>
            </a:lvl2pPr>
            <a:lvl3pPr marL="914400" indent="0">
              <a:buNone/>
              <a:defRPr b="1">
                <a:solidFill>
                  <a:schemeClr val="bg1"/>
                </a:solidFill>
                <a:latin typeface="Tenorite" pitchFamily="2" charset="0"/>
              </a:defRPr>
            </a:lvl3pPr>
            <a:lvl4pPr marL="1371600" indent="0">
              <a:buNone/>
              <a:defRPr b="1">
                <a:solidFill>
                  <a:schemeClr val="bg1"/>
                </a:solidFill>
                <a:latin typeface="Tenorite" pitchFamily="2" charset="0"/>
              </a:defRPr>
            </a:lvl4pPr>
            <a:lvl5pPr marL="1828800" indent="0">
              <a:buNone/>
              <a:defRPr b="1">
                <a:solidFill>
                  <a:schemeClr val="bg1"/>
                </a:solidFill>
                <a:latin typeface="Tenorite" pitchFamily="2" charset="0"/>
              </a:defRPr>
            </a:lvl5pPr>
          </a:lstStyle>
          <a:p>
            <a:pPr lvl="0" rtl="0"/>
            <a:r>
              <a:rPr lang="uk-UA" noProof="0"/>
              <a:t>"</a:t>
            </a:r>
          </a:p>
        </p:txBody>
      </p:sp>
      <p:sp>
        <p:nvSpPr>
          <p:cNvPr id="10" name="Місце для тексту 9">
            <a:extLst>
              <a:ext uri="{FF2B5EF4-FFF2-40B4-BE49-F238E27FC236}">
                <a16:creationId xmlns:a16="http://schemas.microsoft.com/office/drawing/2014/main" id="{322D6C2B-78AC-DD47-9289-067C968B06C1}"/>
              </a:ext>
            </a:extLst>
          </p:cNvPr>
          <p:cNvSpPr>
            <a:spLocks noGrp="1"/>
          </p:cNvSpPr>
          <p:nvPr>
            <p:ph type="body" sz="quarter" idx="14" hasCustomPrompt="1"/>
          </p:nvPr>
        </p:nvSpPr>
        <p:spPr>
          <a:xfrm>
            <a:off x="6881813" y="4494213"/>
            <a:ext cx="3511550" cy="679450"/>
          </a:xfrm>
        </p:spPr>
        <p:txBody>
          <a:bodyPr rtlCol="0">
            <a:noAutofit/>
          </a:bodyPr>
          <a:lstStyle>
            <a:lvl1pPr marL="0" indent="0" algn="r">
              <a:buNone/>
              <a:defRPr sz="2000">
                <a:solidFill>
                  <a:schemeClr val="bg1"/>
                </a:solidFill>
                <a:latin typeface="Arial" panose="020B0604020202020204" pitchFamily="34" charset="0"/>
                <a:cs typeface="Arial" panose="020B0604020202020204" pitchFamily="34" charset="0"/>
              </a:defRPr>
            </a:lvl1pPr>
            <a:lvl2pPr marL="457200" indent="0" algn="r">
              <a:buNone/>
              <a:defRPr sz="1800">
                <a:solidFill>
                  <a:schemeClr val="bg1"/>
                </a:solidFill>
                <a:latin typeface="Tenorite" pitchFamily="2" charset="0"/>
              </a:defRPr>
            </a:lvl2pPr>
            <a:lvl3pPr marL="914400" indent="0" algn="r">
              <a:buNone/>
              <a:defRPr sz="1600">
                <a:solidFill>
                  <a:schemeClr val="bg1"/>
                </a:solidFill>
                <a:latin typeface="Tenorite" pitchFamily="2" charset="0"/>
              </a:defRPr>
            </a:lvl3pPr>
            <a:lvl4pPr marL="1371600" indent="0" algn="r">
              <a:buNone/>
              <a:defRPr sz="1400">
                <a:solidFill>
                  <a:schemeClr val="bg1"/>
                </a:solidFill>
                <a:latin typeface="Tenorite" pitchFamily="2" charset="0"/>
              </a:defRPr>
            </a:lvl4pPr>
            <a:lvl5pPr marL="1828800" indent="0" algn="r">
              <a:buNone/>
              <a:defRPr sz="1400">
                <a:solidFill>
                  <a:schemeClr val="bg1"/>
                </a:solidFill>
                <a:latin typeface="Tenorite" pitchFamily="2" charset="0"/>
              </a:defRPr>
            </a:lvl5pPr>
          </a:lstStyle>
          <a:p>
            <a:pPr lvl="0" rtl="0"/>
            <a:r>
              <a:rPr lang="uk-UA" noProof="0"/>
              <a:t>Зразки заголовків</a:t>
            </a:r>
          </a:p>
        </p:txBody>
      </p:sp>
      <p:sp>
        <p:nvSpPr>
          <p:cNvPr id="9" name="Місце для тексту 7">
            <a:extLst>
              <a:ext uri="{FF2B5EF4-FFF2-40B4-BE49-F238E27FC236}">
                <a16:creationId xmlns:a16="http://schemas.microsoft.com/office/drawing/2014/main" id="{612193CD-03AD-D74D-A5CD-747A9B53F49A}"/>
              </a:ext>
            </a:extLst>
          </p:cNvPr>
          <p:cNvSpPr>
            <a:spLocks noGrp="1"/>
          </p:cNvSpPr>
          <p:nvPr>
            <p:ph type="body" sz="quarter" idx="15" hasCustomPrompt="1"/>
          </p:nvPr>
        </p:nvSpPr>
        <p:spPr>
          <a:xfrm>
            <a:off x="10609104" y="3399692"/>
            <a:ext cx="1364297" cy="1094521"/>
          </a:xfrm>
        </p:spPr>
        <p:txBody>
          <a:bodyPr rtlCol="0">
            <a:noAutofit/>
          </a:bodyPr>
          <a:lstStyle>
            <a:lvl1pPr marL="0" indent="0" algn="ctr">
              <a:buNone/>
              <a:defRPr sz="23900" b="1">
                <a:solidFill>
                  <a:schemeClr val="accent1">
                    <a:lumMod val="75000"/>
                  </a:schemeClr>
                </a:solidFill>
                <a:latin typeface="Arial" panose="020B0604020202020204" pitchFamily="34" charset="0"/>
                <a:cs typeface="Arial" panose="020B0604020202020204" pitchFamily="34" charset="0"/>
              </a:defRPr>
            </a:lvl1pPr>
            <a:lvl2pPr marL="457200" indent="0">
              <a:buNone/>
              <a:defRPr b="1">
                <a:solidFill>
                  <a:schemeClr val="bg1"/>
                </a:solidFill>
                <a:latin typeface="Tenorite" pitchFamily="2" charset="0"/>
              </a:defRPr>
            </a:lvl2pPr>
            <a:lvl3pPr marL="914400" indent="0">
              <a:buNone/>
              <a:defRPr b="1">
                <a:solidFill>
                  <a:schemeClr val="bg1"/>
                </a:solidFill>
                <a:latin typeface="Tenorite" pitchFamily="2" charset="0"/>
              </a:defRPr>
            </a:lvl3pPr>
            <a:lvl4pPr marL="1371600" indent="0">
              <a:buNone/>
              <a:defRPr b="1">
                <a:solidFill>
                  <a:schemeClr val="bg1"/>
                </a:solidFill>
                <a:latin typeface="Tenorite" pitchFamily="2" charset="0"/>
              </a:defRPr>
            </a:lvl4pPr>
            <a:lvl5pPr marL="1828800" indent="0">
              <a:buNone/>
              <a:defRPr b="1">
                <a:solidFill>
                  <a:schemeClr val="bg1"/>
                </a:solidFill>
                <a:latin typeface="Tenorite" pitchFamily="2" charset="0"/>
              </a:defRPr>
            </a:lvl5pPr>
          </a:lstStyle>
          <a:p>
            <a:pPr lvl="0" rtl="0"/>
            <a:r>
              <a:rPr lang="uk-UA" noProof="0"/>
              <a:t>"</a:t>
            </a:r>
          </a:p>
        </p:txBody>
      </p:sp>
      <p:sp>
        <p:nvSpPr>
          <p:cNvPr id="3" name="Місце для дати 2">
            <a:extLst>
              <a:ext uri="{FF2B5EF4-FFF2-40B4-BE49-F238E27FC236}">
                <a16:creationId xmlns:a16="http://schemas.microsoft.com/office/drawing/2014/main" id="{A0C71211-4520-46A1-9487-4AE49C3239EF}"/>
              </a:ext>
            </a:extLst>
          </p:cNvPr>
          <p:cNvSpPr>
            <a:spLocks noGrp="1"/>
          </p:cNvSpPr>
          <p:nvPr>
            <p:ph type="dt" sz="half" idx="10"/>
          </p:nvPr>
        </p:nvSpPr>
        <p:spPr/>
        <p:txBody>
          <a:bodyPr rtlCol="0">
            <a:noAutofit/>
          </a:bodyPr>
          <a:lstStyle>
            <a:lvl1pPr>
              <a:defRPr>
                <a:solidFill>
                  <a:schemeClr val="accent2"/>
                </a:solidFill>
                <a:latin typeface="Arial" panose="020B0604020202020204" pitchFamily="34" charset="0"/>
                <a:cs typeface="Arial" panose="020B0604020202020204" pitchFamily="34" charset="0"/>
              </a:defRPr>
            </a:lvl1pPr>
          </a:lstStyle>
          <a:p>
            <a:fld id="{039F54CE-095F-4E5D-B923-98404C85DD4F}" type="datetime1">
              <a:rPr lang="uk-UA" noProof="0" smtClean="0">
                <a:latin typeface="Arial" panose="020B0604020202020204" pitchFamily="34" charset="0"/>
              </a:rPr>
              <a:t>06.11.2023</a:t>
            </a:fld>
            <a:endParaRPr lang="uk-UA" noProof="0">
              <a:latin typeface="Arial" panose="020B0604020202020204" pitchFamily="34" charset="0"/>
            </a:endParaRPr>
          </a:p>
        </p:txBody>
      </p:sp>
      <p:sp>
        <p:nvSpPr>
          <p:cNvPr id="4" name="Місце для нижнього колонтитула 3">
            <a:extLst>
              <a:ext uri="{FF2B5EF4-FFF2-40B4-BE49-F238E27FC236}">
                <a16:creationId xmlns:a16="http://schemas.microsoft.com/office/drawing/2014/main" id="{96356206-85FD-45F5-A1F7-128DB34C860F}"/>
              </a:ext>
            </a:extLst>
          </p:cNvPr>
          <p:cNvSpPr>
            <a:spLocks noGrp="1"/>
          </p:cNvSpPr>
          <p:nvPr>
            <p:ph type="ftr" sz="quarter" idx="11"/>
          </p:nvPr>
        </p:nvSpPr>
        <p:spPr/>
        <p:txBody>
          <a:bodyPr rtlCol="0">
            <a:noAutofit/>
          </a:bodyPr>
          <a:lstStyle>
            <a:lvl1pPr>
              <a:defRPr>
                <a:solidFill>
                  <a:schemeClr val="accent2"/>
                </a:solidFill>
                <a:latin typeface="Arial" panose="020B0604020202020204" pitchFamily="34" charset="0"/>
                <a:cs typeface="Arial" panose="020B0604020202020204" pitchFamily="34" charset="0"/>
              </a:defRPr>
            </a:lvl1pPr>
          </a:lstStyle>
          <a:p>
            <a:r>
              <a:rPr lang="uk-UA" noProof="0"/>
              <a:t>ЗАГОЛОВОК ПРЕЗЕНТАЦІЇ</a:t>
            </a:r>
            <a:endParaRPr lang="uk-UA" noProof="0">
              <a:latin typeface="Arial" panose="020B0604020202020204" pitchFamily="34" charset="0"/>
            </a:endParaRPr>
          </a:p>
        </p:txBody>
      </p:sp>
      <p:sp>
        <p:nvSpPr>
          <p:cNvPr id="5" name="Місце для номера слайда 4">
            <a:extLst>
              <a:ext uri="{FF2B5EF4-FFF2-40B4-BE49-F238E27FC236}">
                <a16:creationId xmlns:a16="http://schemas.microsoft.com/office/drawing/2014/main" id="{0203763F-C8CD-4BCB-9A0A-B10F000BC1DB}"/>
              </a:ext>
            </a:extLst>
          </p:cNvPr>
          <p:cNvSpPr>
            <a:spLocks noGrp="1"/>
          </p:cNvSpPr>
          <p:nvPr>
            <p:ph type="sldNum" sz="quarter" idx="12"/>
          </p:nvPr>
        </p:nvSpPr>
        <p:spPr/>
        <p:txBody>
          <a:bodyPr rtlCol="0">
            <a:noAutofit/>
          </a:bodyPr>
          <a:lstStyle>
            <a:lvl1pPr>
              <a:defRPr>
                <a:solidFill>
                  <a:schemeClr val="accent2"/>
                </a:solidFill>
                <a:latin typeface="Arial" panose="020B0604020202020204" pitchFamily="34" charset="0"/>
                <a:cs typeface="Arial" panose="020B0604020202020204" pitchFamily="34" charset="0"/>
              </a:defRPr>
            </a:lvl1pPr>
          </a:lstStyle>
          <a:p>
            <a:fld id="{294A09A9-5501-47C1-A89A-A340965A2BE2}" type="slidenum">
              <a:rPr lang="uk-UA" noProof="0" smtClean="0"/>
              <a:pPr/>
              <a:t>‹№›</a:t>
            </a:fld>
            <a:endParaRPr lang="uk-UA" noProof="0">
              <a:latin typeface="Arial" panose="020B0604020202020204" pitchFamily="34" charset="0"/>
            </a:endParaRPr>
          </a:p>
        </p:txBody>
      </p:sp>
    </p:spTree>
    <p:extLst>
      <p:ext uri="{BB962C8B-B14F-4D97-AF65-F5344CB8AC3E}">
        <p14:creationId xmlns:p14="http://schemas.microsoft.com/office/powerpoint/2010/main" val="1476947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Команда">
    <p:spTree>
      <p:nvGrpSpPr>
        <p:cNvPr id="1" name=""/>
        <p:cNvGrpSpPr/>
        <p:nvPr/>
      </p:nvGrpSpPr>
      <p:grpSpPr>
        <a:xfrm>
          <a:off x="0" y="0"/>
          <a:ext cx="0" cy="0"/>
          <a:chOff x="0" y="0"/>
          <a:chExt cx="0" cy="0"/>
        </a:xfrm>
      </p:grpSpPr>
      <p:sp>
        <p:nvSpPr>
          <p:cNvPr id="30" name="Прямокутник 29">
            <a:extLst>
              <a:ext uri="{FF2B5EF4-FFF2-40B4-BE49-F238E27FC236}">
                <a16:creationId xmlns:a16="http://schemas.microsoft.com/office/drawing/2014/main" id="{28C225EC-F6EF-1144-834A-F0B91974AA41}"/>
              </a:ext>
            </a:extLst>
          </p:cNvPr>
          <p:cNvSpPr/>
          <p:nvPr userDrawn="1"/>
        </p:nvSpPr>
        <p:spPr>
          <a:xfrm>
            <a:off x="0" y="-1664"/>
            <a:ext cx="9857012" cy="685966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uk-UA" noProof="0">
              <a:latin typeface="Arial" panose="020B0604020202020204" pitchFamily="34" charset="0"/>
              <a:cs typeface="Arial" panose="020B0604020202020204" pitchFamily="34" charset="0"/>
            </a:endParaRPr>
          </a:p>
        </p:txBody>
      </p:sp>
      <p:sp>
        <p:nvSpPr>
          <p:cNvPr id="31" name="Заголовок 1">
            <a:extLst>
              <a:ext uri="{FF2B5EF4-FFF2-40B4-BE49-F238E27FC236}">
                <a16:creationId xmlns:a16="http://schemas.microsoft.com/office/drawing/2014/main" id="{1E40CEAF-B1BB-174E-A798-3BA60D9C0458}"/>
              </a:ext>
            </a:extLst>
          </p:cNvPr>
          <p:cNvSpPr>
            <a:spLocks noGrp="1"/>
          </p:cNvSpPr>
          <p:nvPr>
            <p:ph type="title" hasCustomPrompt="1"/>
          </p:nvPr>
        </p:nvSpPr>
        <p:spPr>
          <a:xfrm>
            <a:off x="750430" y="381000"/>
            <a:ext cx="8401624" cy="1325563"/>
          </a:xfrm>
        </p:spPr>
        <p:txBody>
          <a:bodyPr lIns="0" rtlCol="0" anchor="b">
            <a:noAutofit/>
          </a:bodyPr>
          <a:lstStyle>
            <a:lvl1pPr>
              <a:defRPr sz="4800" b="1">
                <a:latin typeface="Arial" panose="020B0604020202020204" pitchFamily="34" charset="0"/>
                <a:cs typeface="Arial" panose="020B0604020202020204" pitchFamily="34" charset="0"/>
              </a:defRPr>
            </a:lvl1pPr>
          </a:lstStyle>
          <a:p>
            <a:pPr rtl="0"/>
            <a:r>
              <a:rPr lang="uk-UA" noProof="0"/>
              <a:t>Зразок заголовка</a:t>
            </a:r>
          </a:p>
        </p:txBody>
      </p:sp>
      <p:sp>
        <p:nvSpPr>
          <p:cNvPr id="6" name="Місце для зображення 23">
            <a:extLst>
              <a:ext uri="{FF2B5EF4-FFF2-40B4-BE49-F238E27FC236}">
                <a16:creationId xmlns:a16="http://schemas.microsoft.com/office/drawing/2014/main" id="{5E48B363-63E8-4F17-842B-53AD935A6529}"/>
              </a:ext>
            </a:extLst>
          </p:cNvPr>
          <p:cNvSpPr>
            <a:spLocks noGrp="1"/>
          </p:cNvSpPr>
          <p:nvPr>
            <p:ph type="pic" sz="quarter" idx="13"/>
          </p:nvPr>
        </p:nvSpPr>
        <p:spPr>
          <a:xfrm>
            <a:off x="750429" y="2227758"/>
            <a:ext cx="1200374" cy="1201242"/>
          </a:xfrm>
        </p:spPr>
        <p:txBody>
          <a:bodyPr rtlCol="0">
            <a:noAutofit/>
          </a:bodyPr>
          <a:lstStyle>
            <a:lvl1pPr marL="0" indent="0">
              <a:buNone/>
              <a:defRPr sz="1400">
                <a:solidFill>
                  <a:schemeClr val="tx1"/>
                </a:solidFill>
                <a:latin typeface="Arial" panose="020B0604020202020204" pitchFamily="34" charset="0"/>
                <a:cs typeface="Arial" panose="020B0604020202020204" pitchFamily="34" charset="0"/>
              </a:defRPr>
            </a:lvl1pPr>
          </a:lstStyle>
          <a:p>
            <a:pPr rtl="0"/>
            <a:r>
              <a:rPr lang="uk-UA" noProof="0"/>
              <a:t>Клацніть піктограму, щоб додати зображення</a:t>
            </a:r>
          </a:p>
        </p:txBody>
      </p:sp>
      <p:sp>
        <p:nvSpPr>
          <p:cNvPr id="10" name="Місце для тексту 28">
            <a:extLst>
              <a:ext uri="{FF2B5EF4-FFF2-40B4-BE49-F238E27FC236}">
                <a16:creationId xmlns:a16="http://schemas.microsoft.com/office/drawing/2014/main" id="{CC3A7E03-4F06-4380-90A1-845651EEA3C0}"/>
              </a:ext>
            </a:extLst>
          </p:cNvPr>
          <p:cNvSpPr>
            <a:spLocks noGrp="1"/>
          </p:cNvSpPr>
          <p:nvPr>
            <p:ph type="body" sz="quarter" idx="17" hasCustomPrompt="1"/>
          </p:nvPr>
        </p:nvSpPr>
        <p:spPr>
          <a:xfrm>
            <a:off x="2123351" y="2426400"/>
            <a:ext cx="2281237" cy="347662"/>
          </a:xfrm>
        </p:spPr>
        <p:txBody>
          <a:bodyPr lIns="0" tIns="0" rIns="0" bIns="0" rtlCol="0" anchor="b" anchorCtr="0">
            <a:noAutofit/>
          </a:bodyPr>
          <a:lstStyle>
            <a:lvl1pPr marL="0" indent="0" algn="l">
              <a:lnSpc>
                <a:spcPct val="100000"/>
              </a:lnSpc>
              <a:spcBef>
                <a:spcPts val="0"/>
              </a:spcBef>
              <a:buNone/>
              <a:defRPr sz="1800" b="1" spc="20" baseline="0">
                <a:solidFill>
                  <a:schemeClr val="tx1"/>
                </a:solidFill>
                <a:latin typeface="Arial" panose="020B0604020202020204" pitchFamily="34" charset="0"/>
                <a:cs typeface="Arial" panose="020B0604020202020204" pitchFamily="34" charset="0"/>
              </a:defRPr>
            </a:lvl1pPr>
          </a:lstStyle>
          <a:p>
            <a:pPr lvl="0" rtl="0"/>
            <a:r>
              <a:rPr lang="uk-UA" noProof="0"/>
              <a:t>Ім’я</a:t>
            </a:r>
          </a:p>
        </p:txBody>
      </p:sp>
      <p:sp>
        <p:nvSpPr>
          <p:cNvPr id="11" name="Місце для тексту 28">
            <a:extLst>
              <a:ext uri="{FF2B5EF4-FFF2-40B4-BE49-F238E27FC236}">
                <a16:creationId xmlns:a16="http://schemas.microsoft.com/office/drawing/2014/main" id="{31AF5791-727B-438A-A7EF-5D132167C89B}"/>
              </a:ext>
            </a:extLst>
          </p:cNvPr>
          <p:cNvSpPr>
            <a:spLocks noGrp="1"/>
          </p:cNvSpPr>
          <p:nvPr>
            <p:ph type="body" sz="quarter" idx="18" hasCustomPrompt="1"/>
          </p:nvPr>
        </p:nvSpPr>
        <p:spPr>
          <a:xfrm>
            <a:off x="2123350" y="2811646"/>
            <a:ext cx="2281237" cy="347662"/>
          </a:xfrm>
        </p:spPr>
        <p:txBody>
          <a:bodyPr lIns="0" tIns="0" rIns="0" bIns="0" rtlCol="0">
            <a:noAutofit/>
          </a:bodyPr>
          <a:lstStyle>
            <a:lvl1pPr marL="0" indent="0" algn="l">
              <a:lnSpc>
                <a:spcPct val="100000"/>
              </a:lnSpc>
              <a:spcBef>
                <a:spcPts val="0"/>
              </a:spcBef>
              <a:buNone/>
              <a:defRPr sz="1400" b="0" spc="20" baseline="0">
                <a:solidFill>
                  <a:schemeClr val="tx1"/>
                </a:solidFill>
                <a:latin typeface="Arial" panose="020B0604020202020204" pitchFamily="34" charset="0"/>
                <a:cs typeface="Arial" panose="020B0604020202020204" pitchFamily="34" charset="0"/>
              </a:defRPr>
            </a:lvl1pPr>
          </a:lstStyle>
          <a:p>
            <a:pPr lvl="0" rtl="0"/>
            <a:r>
              <a:rPr lang="uk-UA" noProof="0"/>
              <a:t>Посада</a:t>
            </a:r>
          </a:p>
        </p:txBody>
      </p:sp>
      <p:sp>
        <p:nvSpPr>
          <p:cNvPr id="7" name="Місце для зображення 23">
            <a:extLst>
              <a:ext uri="{FF2B5EF4-FFF2-40B4-BE49-F238E27FC236}">
                <a16:creationId xmlns:a16="http://schemas.microsoft.com/office/drawing/2014/main" id="{9ABA5222-6FD6-405B-8AC8-18022C36590F}"/>
              </a:ext>
            </a:extLst>
          </p:cNvPr>
          <p:cNvSpPr>
            <a:spLocks noGrp="1"/>
          </p:cNvSpPr>
          <p:nvPr>
            <p:ph type="pic" sz="quarter" idx="14"/>
          </p:nvPr>
        </p:nvSpPr>
        <p:spPr>
          <a:xfrm>
            <a:off x="5495813" y="2227758"/>
            <a:ext cx="1200374" cy="1201242"/>
          </a:xfrm>
        </p:spPr>
        <p:txBody>
          <a:bodyPr rtlCol="0">
            <a:noAutofit/>
          </a:bodyPr>
          <a:lstStyle>
            <a:lvl1pPr marL="0" indent="0">
              <a:buNone/>
              <a:defRPr sz="1400">
                <a:solidFill>
                  <a:schemeClr val="tx1"/>
                </a:solidFill>
                <a:latin typeface="Arial" panose="020B0604020202020204" pitchFamily="34" charset="0"/>
                <a:cs typeface="Arial" panose="020B0604020202020204" pitchFamily="34" charset="0"/>
              </a:defRPr>
            </a:lvl1pPr>
          </a:lstStyle>
          <a:p>
            <a:pPr rtl="0"/>
            <a:r>
              <a:rPr lang="uk-UA" noProof="0"/>
              <a:t>Клацніть піктограму, щоб додати зображення</a:t>
            </a:r>
          </a:p>
        </p:txBody>
      </p:sp>
      <p:sp>
        <p:nvSpPr>
          <p:cNvPr id="12" name="Місце для тексту 28">
            <a:extLst>
              <a:ext uri="{FF2B5EF4-FFF2-40B4-BE49-F238E27FC236}">
                <a16:creationId xmlns:a16="http://schemas.microsoft.com/office/drawing/2014/main" id="{A1A33FCF-D2EB-478E-8679-428657895F76}"/>
              </a:ext>
            </a:extLst>
          </p:cNvPr>
          <p:cNvSpPr>
            <a:spLocks noGrp="1"/>
          </p:cNvSpPr>
          <p:nvPr>
            <p:ph type="body" sz="quarter" idx="19" hasCustomPrompt="1"/>
          </p:nvPr>
        </p:nvSpPr>
        <p:spPr>
          <a:xfrm>
            <a:off x="6870817" y="2422565"/>
            <a:ext cx="2281237" cy="347662"/>
          </a:xfrm>
        </p:spPr>
        <p:txBody>
          <a:bodyPr lIns="0" tIns="0" rIns="0" bIns="0" rtlCol="0" anchor="b" anchorCtr="0">
            <a:noAutofit/>
          </a:bodyPr>
          <a:lstStyle>
            <a:lvl1pPr marL="0" indent="0" algn="l">
              <a:lnSpc>
                <a:spcPct val="100000"/>
              </a:lnSpc>
              <a:spcBef>
                <a:spcPts val="0"/>
              </a:spcBef>
              <a:buNone/>
              <a:defRPr sz="1800" b="1" spc="20" baseline="0">
                <a:solidFill>
                  <a:schemeClr val="tx1"/>
                </a:solidFill>
                <a:latin typeface="Arial" panose="020B0604020202020204" pitchFamily="34" charset="0"/>
                <a:cs typeface="Arial" panose="020B0604020202020204" pitchFamily="34" charset="0"/>
              </a:defRPr>
            </a:lvl1pPr>
          </a:lstStyle>
          <a:p>
            <a:pPr lvl="0" rtl="0"/>
            <a:r>
              <a:rPr lang="uk-UA" noProof="0"/>
              <a:t>Ім’я</a:t>
            </a:r>
          </a:p>
        </p:txBody>
      </p:sp>
      <p:sp>
        <p:nvSpPr>
          <p:cNvPr id="13" name="Місце для тексту 28">
            <a:extLst>
              <a:ext uri="{FF2B5EF4-FFF2-40B4-BE49-F238E27FC236}">
                <a16:creationId xmlns:a16="http://schemas.microsoft.com/office/drawing/2014/main" id="{55274EF8-F641-41B2-89C1-FD94AFA48684}"/>
              </a:ext>
            </a:extLst>
          </p:cNvPr>
          <p:cNvSpPr>
            <a:spLocks noGrp="1"/>
          </p:cNvSpPr>
          <p:nvPr>
            <p:ph type="body" sz="quarter" idx="20" hasCustomPrompt="1"/>
          </p:nvPr>
        </p:nvSpPr>
        <p:spPr>
          <a:xfrm>
            <a:off x="6870816" y="2807811"/>
            <a:ext cx="2281237" cy="347662"/>
          </a:xfrm>
        </p:spPr>
        <p:txBody>
          <a:bodyPr lIns="0" tIns="0" rIns="0" bIns="0" rtlCol="0">
            <a:noAutofit/>
          </a:bodyPr>
          <a:lstStyle>
            <a:lvl1pPr marL="0" indent="0" algn="l">
              <a:lnSpc>
                <a:spcPct val="100000"/>
              </a:lnSpc>
              <a:spcBef>
                <a:spcPts val="0"/>
              </a:spcBef>
              <a:buNone/>
              <a:defRPr sz="1400" b="0" spc="20" baseline="0">
                <a:solidFill>
                  <a:schemeClr val="tx1"/>
                </a:solidFill>
                <a:latin typeface="Arial" panose="020B0604020202020204" pitchFamily="34" charset="0"/>
                <a:cs typeface="Arial" panose="020B0604020202020204" pitchFamily="34" charset="0"/>
              </a:defRPr>
            </a:lvl1pPr>
          </a:lstStyle>
          <a:p>
            <a:pPr lvl="0" rtl="0"/>
            <a:r>
              <a:rPr lang="uk-UA" noProof="0"/>
              <a:t>Посада</a:t>
            </a:r>
          </a:p>
        </p:txBody>
      </p:sp>
      <p:sp>
        <p:nvSpPr>
          <p:cNvPr id="8" name="Місце для зображення 23">
            <a:extLst>
              <a:ext uri="{FF2B5EF4-FFF2-40B4-BE49-F238E27FC236}">
                <a16:creationId xmlns:a16="http://schemas.microsoft.com/office/drawing/2014/main" id="{124DE785-775F-4AE4-94B3-FA728188EBA5}"/>
              </a:ext>
            </a:extLst>
          </p:cNvPr>
          <p:cNvSpPr>
            <a:spLocks noGrp="1"/>
          </p:cNvSpPr>
          <p:nvPr>
            <p:ph type="pic" sz="quarter" idx="15"/>
          </p:nvPr>
        </p:nvSpPr>
        <p:spPr>
          <a:xfrm>
            <a:off x="750429" y="4254273"/>
            <a:ext cx="1200374" cy="1201242"/>
          </a:xfrm>
        </p:spPr>
        <p:txBody>
          <a:bodyPr rtlCol="0">
            <a:noAutofit/>
          </a:bodyPr>
          <a:lstStyle>
            <a:lvl1pPr marL="0" indent="0">
              <a:buNone/>
              <a:defRPr sz="1400">
                <a:solidFill>
                  <a:schemeClr val="tx1"/>
                </a:solidFill>
                <a:latin typeface="Arial" panose="020B0604020202020204" pitchFamily="34" charset="0"/>
                <a:cs typeface="Arial" panose="020B0604020202020204" pitchFamily="34" charset="0"/>
              </a:defRPr>
            </a:lvl1pPr>
          </a:lstStyle>
          <a:p>
            <a:pPr rtl="0"/>
            <a:r>
              <a:rPr lang="uk-UA" noProof="0"/>
              <a:t>Клацніть піктограму, щоб додати зображення</a:t>
            </a:r>
          </a:p>
        </p:txBody>
      </p:sp>
      <p:sp>
        <p:nvSpPr>
          <p:cNvPr id="14" name="Місце для тексту 28">
            <a:extLst>
              <a:ext uri="{FF2B5EF4-FFF2-40B4-BE49-F238E27FC236}">
                <a16:creationId xmlns:a16="http://schemas.microsoft.com/office/drawing/2014/main" id="{5A429D4E-B795-4E55-852E-9E161F9EBD36}"/>
              </a:ext>
            </a:extLst>
          </p:cNvPr>
          <p:cNvSpPr>
            <a:spLocks noGrp="1"/>
          </p:cNvSpPr>
          <p:nvPr>
            <p:ph type="body" sz="quarter" idx="21" hasCustomPrompt="1"/>
          </p:nvPr>
        </p:nvSpPr>
        <p:spPr>
          <a:xfrm>
            <a:off x="2123351" y="4498793"/>
            <a:ext cx="2281237" cy="347662"/>
          </a:xfrm>
        </p:spPr>
        <p:txBody>
          <a:bodyPr lIns="0" tIns="0" rIns="0" bIns="0" rtlCol="0" anchor="b" anchorCtr="0">
            <a:noAutofit/>
          </a:bodyPr>
          <a:lstStyle>
            <a:lvl1pPr marL="0" indent="0" algn="l">
              <a:lnSpc>
                <a:spcPct val="100000"/>
              </a:lnSpc>
              <a:spcBef>
                <a:spcPts val="0"/>
              </a:spcBef>
              <a:buNone/>
              <a:defRPr sz="1800" b="1" spc="20" baseline="0">
                <a:solidFill>
                  <a:schemeClr val="tx1"/>
                </a:solidFill>
                <a:latin typeface="Arial" panose="020B0604020202020204" pitchFamily="34" charset="0"/>
                <a:cs typeface="Arial" panose="020B0604020202020204" pitchFamily="34" charset="0"/>
              </a:defRPr>
            </a:lvl1pPr>
          </a:lstStyle>
          <a:p>
            <a:pPr lvl="0" rtl="0"/>
            <a:r>
              <a:rPr lang="uk-UA" noProof="0"/>
              <a:t>Ім’я</a:t>
            </a:r>
          </a:p>
        </p:txBody>
      </p:sp>
      <p:sp>
        <p:nvSpPr>
          <p:cNvPr id="15" name="Місце для тексту 28">
            <a:extLst>
              <a:ext uri="{FF2B5EF4-FFF2-40B4-BE49-F238E27FC236}">
                <a16:creationId xmlns:a16="http://schemas.microsoft.com/office/drawing/2014/main" id="{41D297CB-52EE-4DE4-AEAC-CD4AAF2BF17B}"/>
              </a:ext>
            </a:extLst>
          </p:cNvPr>
          <p:cNvSpPr>
            <a:spLocks noGrp="1"/>
          </p:cNvSpPr>
          <p:nvPr>
            <p:ph type="body" sz="quarter" idx="22" hasCustomPrompt="1"/>
          </p:nvPr>
        </p:nvSpPr>
        <p:spPr>
          <a:xfrm>
            <a:off x="2123350" y="4884039"/>
            <a:ext cx="2281237" cy="347662"/>
          </a:xfrm>
        </p:spPr>
        <p:txBody>
          <a:bodyPr lIns="0" tIns="0" rIns="0" bIns="0" rtlCol="0">
            <a:noAutofit/>
          </a:bodyPr>
          <a:lstStyle>
            <a:lvl1pPr marL="0" indent="0" algn="l">
              <a:lnSpc>
                <a:spcPct val="100000"/>
              </a:lnSpc>
              <a:spcBef>
                <a:spcPts val="0"/>
              </a:spcBef>
              <a:buNone/>
              <a:defRPr sz="1400" b="0" spc="20" baseline="0">
                <a:solidFill>
                  <a:schemeClr val="tx1"/>
                </a:solidFill>
                <a:latin typeface="Arial" panose="020B0604020202020204" pitchFamily="34" charset="0"/>
                <a:cs typeface="Arial" panose="020B0604020202020204" pitchFamily="34" charset="0"/>
              </a:defRPr>
            </a:lvl1pPr>
          </a:lstStyle>
          <a:p>
            <a:pPr lvl="0" rtl="0"/>
            <a:r>
              <a:rPr lang="uk-UA" noProof="0"/>
              <a:t>Посада</a:t>
            </a:r>
          </a:p>
        </p:txBody>
      </p:sp>
      <p:sp>
        <p:nvSpPr>
          <p:cNvPr id="9" name="Місце для зображення 23">
            <a:extLst>
              <a:ext uri="{FF2B5EF4-FFF2-40B4-BE49-F238E27FC236}">
                <a16:creationId xmlns:a16="http://schemas.microsoft.com/office/drawing/2014/main" id="{F5694B35-7776-4DB9-9EB7-3AF076EC357D}"/>
              </a:ext>
            </a:extLst>
          </p:cNvPr>
          <p:cNvSpPr>
            <a:spLocks noGrp="1"/>
          </p:cNvSpPr>
          <p:nvPr>
            <p:ph type="pic" sz="quarter" idx="16"/>
          </p:nvPr>
        </p:nvSpPr>
        <p:spPr>
          <a:xfrm>
            <a:off x="5495813" y="4254273"/>
            <a:ext cx="1200374" cy="1201242"/>
          </a:xfrm>
        </p:spPr>
        <p:txBody>
          <a:bodyPr rtlCol="0">
            <a:noAutofit/>
          </a:bodyPr>
          <a:lstStyle>
            <a:lvl1pPr marL="0" indent="0">
              <a:buNone/>
              <a:defRPr sz="1400">
                <a:solidFill>
                  <a:schemeClr val="tx1"/>
                </a:solidFill>
                <a:latin typeface="Arial" panose="020B0604020202020204" pitchFamily="34" charset="0"/>
                <a:cs typeface="Arial" panose="020B0604020202020204" pitchFamily="34" charset="0"/>
              </a:defRPr>
            </a:lvl1pPr>
          </a:lstStyle>
          <a:p>
            <a:pPr rtl="0"/>
            <a:r>
              <a:rPr lang="uk-UA" noProof="0"/>
              <a:t>Клацніть піктограму, щоб додати зображення</a:t>
            </a:r>
          </a:p>
        </p:txBody>
      </p:sp>
      <p:sp>
        <p:nvSpPr>
          <p:cNvPr id="16" name="Місце для тексту 28">
            <a:extLst>
              <a:ext uri="{FF2B5EF4-FFF2-40B4-BE49-F238E27FC236}">
                <a16:creationId xmlns:a16="http://schemas.microsoft.com/office/drawing/2014/main" id="{AD7B736B-3A10-499F-8F23-4437982C8231}"/>
              </a:ext>
            </a:extLst>
          </p:cNvPr>
          <p:cNvSpPr>
            <a:spLocks noGrp="1"/>
          </p:cNvSpPr>
          <p:nvPr>
            <p:ph type="body" sz="quarter" idx="23" hasCustomPrompt="1"/>
          </p:nvPr>
        </p:nvSpPr>
        <p:spPr>
          <a:xfrm>
            <a:off x="6870817" y="4498793"/>
            <a:ext cx="2281237" cy="347662"/>
          </a:xfrm>
        </p:spPr>
        <p:txBody>
          <a:bodyPr lIns="0" tIns="0" rIns="0" bIns="0" rtlCol="0" anchor="b" anchorCtr="0">
            <a:noAutofit/>
          </a:bodyPr>
          <a:lstStyle>
            <a:lvl1pPr marL="0" indent="0" algn="l">
              <a:lnSpc>
                <a:spcPct val="100000"/>
              </a:lnSpc>
              <a:spcBef>
                <a:spcPts val="0"/>
              </a:spcBef>
              <a:buNone/>
              <a:defRPr sz="1800" b="1" spc="20" baseline="0">
                <a:solidFill>
                  <a:schemeClr val="tx1"/>
                </a:solidFill>
                <a:latin typeface="Arial" panose="020B0604020202020204" pitchFamily="34" charset="0"/>
                <a:cs typeface="Arial" panose="020B0604020202020204" pitchFamily="34" charset="0"/>
              </a:defRPr>
            </a:lvl1pPr>
          </a:lstStyle>
          <a:p>
            <a:pPr lvl="0" rtl="0"/>
            <a:r>
              <a:rPr lang="uk-UA" noProof="0"/>
              <a:t>Ім’я</a:t>
            </a:r>
          </a:p>
        </p:txBody>
      </p:sp>
      <p:sp>
        <p:nvSpPr>
          <p:cNvPr id="17" name="Місце для тексту 28">
            <a:extLst>
              <a:ext uri="{FF2B5EF4-FFF2-40B4-BE49-F238E27FC236}">
                <a16:creationId xmlns:a16="http://schemas.microsoft.com/office/drawing/2014/main" id="{07165540-290D-4A38-87DE-F52B05BD6A1A}"/>
              </a:ext>
            </a:extLst>
          </p:cNvPr>
          <p:cNvSpPr>
            <a:spLocks noGrp="1"/>
          </p:cNvSpPr>
          <p:nvPr>
            <p:ph type="body" sz="quarter" idx="24" hasCustomPrompt="1"/>
          </p:nvPr>
        </p:nvSpPr>
        <p:spPr>
          <a:xfrm>
            <a:off x="6870816" y="4884039"/>
            <a:ext cx="2281237" cy="347662"/>
          </a:xfrm>
        </p:spPr>
        <p:txBody>
          <a:bodyPr lIns="0" tIns="0" rIns="0" bIns="0" rtlCol="0">
            <a:noAutofit/>
          </a:bodyPr>
          <a:lstStyle>
            <a:lvl1pPr marL="0" indent="0" algn="l">
              <a:lnSpc>
                <a:spcPct val="100000"/>
              </a:lnSpc>
              <a:spcBef>
                <a:spcPts val="0"/>
              </a:spcBef>
              <a:buNone/>
              <a:defRPr sz="1400" b="0" spc="20" baseline="0">
                <a:solidFill>
                  <a:schemeClr val="tx1"/>
                </a:solidFill>
                <a:latin typeface="Arial" panose="020B0604020202020204" pitchFamily="34" charset="0"/>
                <a:cs typeface="Arial" panose="020B0604020202020204" pitchFamily="34" charset="0"/>
              </a:defRPr>
            </a:lvl1pPr>
          </a:lstStyle>
          <a:p>
            <a:pPr lvl="0" rtl="0"/>
            <a:r>
              <a:rPr lang="uk-UA" noProof="0"/>
              <a:t>Посада</a:t>
            </a:r>
          </a:p>
        </p:txBody>
      </p:sp>
      <p:sp>
        <p:nvSpPr>
          <p:cNvPr id="3" name="Місце для дати 2">
            <a:extLst>
              <a:ext uri="{FF2B5EF4-FFF2-40B4-BE49-F238E27FC236}">
                <a16:creationId xmlns:a16="http://schemas.microsoft.com/office/drawing/2014/main" id="{A0C71211-4520-46A1-9487-4AE49C3239EF}"/>
              </a:ext>
            </a:extLst>
          </p:cNvPr>
          <p:cNvSpPr>
            <a:spLocks noGrp="1"/>
          </p:cNvSpPr>
          <p:nvPr>
            <p:ph type="dt" sz="half" idx="10"/>
          </p:nvPr>
        </p:nvSpPr>
        <p:spPr>
          <a:xfrm>
            <a:off x="381000" y="6356350"/>
            <a:ext cx="1569803" cy="365125"/>
          </a:xfrm>
        </p:spPr>
        <p:txBody>
          <a:bodyPr rtlCol="0">
            <a:noAutofit/>
          </a:bodyPr>
          <a:lstStyle>
            <a:lvl1pPr>
              <a:defRPr>
                <a:solidFill>
                  <a:schemeClr val="accent3"/>
                </a:solidFill>
                <a:latin typeface="Arial" panose="020B0604020202020204" pitchFamily="34" charset="0"/>
                <a:cs typeface="Arial" panose="020B0604020202020204" pitchFamily="34" charset="0"/>
              </a:defRPr>
            </a:lvl1pPr>
          </a:lstStyle>
          <a:p>
            <a:fld id="{83774638-3CC8-499B-BED1-24D8304476AA}" type="datetime1">
              <a:rPr lang="uk-UA" noProof="0" smtClean="0">
                <a:latin typeface="Arial" panose="020B0604020202020204" pitchFamily="34" charset="0"/>
              </a:rPr>
              <a:t>06.11.2023</a:t>
            </a:fld>
            <a:endParaRPr lang="uk-UA" noProof="0">
              <a:latin typeface="Arial" panose="020B0604020202020204" pitchFamily="34" charset="0"/>
            </a:endParaRPr>
          </a:p>
        </p:txBody>
      </p:sp>
      <p:sp>
        <p:nvSpPr>
          <p:cNvPr id="4" name="Місце для нижнього колонтитула 3">
            <a:extLst>
              <a:ext uri="{FF2B5EF4-FFF2-40B4-BE49-F238E27FC236}">
                <a16:creationId xmlns:a16="http://schemas.microsoft.com/office/drawing/2014/main" id="{96356206-85FD-45F5-A1F7-128DB34C860F}"/>
              </a:ext>
            </a:extLst>
          </p:cNvPr>
          <p:cNvSpPr>
            <a:spLocks noGrp="1"/>
          </p:cNvSpPr>
          <p:nvPr>
            <p:ph type="ftr" sz="quarter" idx="11"/>
          </p:nvPr>
        </p:nvSpPr>
        <p:spPr>
          <a:xfrm>
            <a:off x="2871106" y="6356350"/>
            <a:ext cx="4114800" cy="365125"/>
          </a:xfrm>
        </p:spPr>
        <p:txBody>
          <a:bodyPr rtlCol="0">
            <a:noAutofit/>
          </a:bodyPr>
          <a:lstStyle>
            <a:lvl1pPr>
              <a:defRPr>
                <a:solidFill>
                  <a:schemeClr val="accent3"/>
                </a:solidFill>
                <a:latin typeface="Arial" panose="020B0604020202020204" pitchFamily="34" charset="0"/>
                <a:cs typeface="Arial" panose="020B0604020202020204" pitchFamily="34" charset="0"/>
              </a:defRPr>
            </a:lvl1pPr>
          </a:lstStyle>
          <a:p>
            <a:r>
              <a:rPr lang="uk-UA" noProof="0"/>
              <a:t>ЗАГОЛОВОК ПРЕЗЕНТАЦІЇ</a:t>
            </a:r>
            <a:endParaRPr lang="uk-UA" noProof="0">
              <a:latin typeface="Arial" panose="020B0604020202020204" pitchFamily="34" charset="0"/>
            </a:endParaRPr>
          </a:p>
        </p:txBody>
      </p:sp>
      <p:sp>
        <p:nvSpPr>
          <p:cNvPr id="5" name="Місце для номера слайда 4">
            <a:extLst>
              <a:ext uri="{FF2B5EF4-FFF2-40B4-BE49-F238E27FC236}">
                <a16:creationId xmlns:a16="http://schemas.microsoft.com/office/drawing/2014/main" id="{0203763F-C8CD-4BCB-9A0A-B10F000BC1DB}"/>
              </a:ext>
            </a:extLst>
          </p:cNvPr>
          <p:cNvSpPr>
            <a:spLocks noGrp="1"/>
          </p:cNvSpPr>
          <p:nvPr>
            <p:ph type="sldNum" sz="quarter" idx="12"/>
          </p:nvPr>
        </p:nvSpPr>
        <p:spPr>
          <a:xfrm>
            <a:off x="8332334" y="6356350"/>
            <a:ext cx="1167495" cy="365125"/>
          </a:xfrm>
        </p:spPr>
        <p:txBody>
          <a:bodyPr rtlCol="0">
            <a:noAutofit/>
          </a:bodyPr>
          <a:lstStyle>
            <a:lvl1pPr>
              <a:defRPr>
                <a:solidFill>
                  <a:schemeClr val="accent3"/>
                </a:solidFill>
                <a:latin typeface="Arial" panose="020B0604020202020204" pitchFamily="34" charset="0"/>
                <a:cs typeface="Arial" panose="020B0604020202020204" pitchFamily="34" charset="0"/>
              </a:defRPr>
            </a:lvl1pPr>
          </a:lstStyle>
          <a:p>
            <a:fld id="{294A09A9-5501-47C1-A89A-A340965A2BE2}" type="slidenum">
              <a:rPr lang="uk-UA" noProof="0" smtClean="0"/>
              <a:pPr/>
              <a:t>‹№›</a:t>
            </a:fld>
            <a:endParaRPr lang="uk-UA" noProof="0">
              <a:latin typeface="Arial" panose="020B0604020202020204" pitchFamily="34" charset="0"/>
            </a:endParaRPr>
          </a:p>
        </p:txBody>
      </p:sp>
      <p:sp>
        <p:nvSpPr>
          <p:cNvPr id="19" name="Полілінія 18">
            <a:extLst>
              <a:ext uri="{FF2B5EF4-FFF2-40B4-BE49-F238E27FC236}">
                <a16:creationId xmlns:a16="http://schemas.microsoft.com/office/drawing/2014/main" id="{AAB3BC7E-B34F-EF47-B125-1574C5484E22}"/>
              </a:ext>
            </a:extLst>
          </p:cNvPr>
          <p:cNvSpPr/>
          <p:nvPr userDrawn="1"/>
        </p:nvSpPr>
        <p:spPr>
          <a:xfrm rot="16200000" flipV="1">
            <a:off x="9499940" y="355410"/>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uk-UA" noProof="0">
              <a:latin typeface="Arial" panose="020B0604020202020204" pitchFamily="34" charset="0"/>
              <a:cs typeface="Arial" panose="020B0604020202020204" pitchFamily="34" charset="0"/>
            </a:endParaRPr>
          </a:p>
        </p:txBody>
      </p:sp>
      <p:sp>
        <p:nvSpPr>
          <p:cNvPr id="21" name="Полілінія 20">
            <a:extLst>
              <a:ext uri="{FF2B5EF4-FFF2-40B4-BE49-F238E27FC236}">
                <a16:creationId xmlns:a16="http://schemas.microsoft.com/office/drawing/2014/main" id="{7CBC82D0-4F72-C649-8B7F-D4B087957B6C}"/>
              </a:ext>
            </a:extLst>
          </p:cNvPr>
          <p:cNvSpPr/>
          <p:nvPr userDrawn="1"/>
        </p:nvSpPr>
        <p:spPr>
          <a:xfrm flipH="1">
            <a:off x="10866436" y="1879977"/>
            <a:ext cx="1325563" cy="1325563"/>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uk-UA" noProof="0">
              <a:latin typeface="Arial" panose="020B0604020202020204" pitchFamily="34" charset="0"/>
              <a:cs typeface="Arial" panose="020B0604020202020204" pitchFamily="34" charset="0"/>
            </a:endParaRPr>
          </a:p>
        </p:txBody>
      </p:sp>
      <p:sp>
        <p:nvSpPr>
          <p:cNvPr id="25" name="Полілінія 24">
            <a:extLst>
              <a:ext uri="{FF2B5EF4-FFF2-40B4-BE49-F238E27FC236}">
                <a16:creationId xmlns:a16="http://schemas.microsoft.com/office/drawing/2014/main" id="{9383F23A-D872-2A4C-B386-A9D269BE694D}"/>
              </a:ext>
            </a:extLst>
          </p:cNvPr>
          <p:cNvSpPr/>
          <p:nvPr userDrawn="1"/>
        </p:nvSpPr>
        <p:spPr>
          <a:xfrm>
            <a:off x="11024507" y="-1664"/>
            <a:ext cx="1167494" cy="1881641"/>
          </a:xfrm>
          <a:custGeom>
            <a:avLst/>
            <a:gdLst>
              <a:gd name="connsiteX0" fmla="*/ 1167473 w 1167494"/>
              <a:gd name="connsiteY0" fmla="*/ 0 h 1881641"/>
              <a:gd name="connsiteX1" fmla="*/ 1167493 w 1167494"/>
              <a:gd name="connsiteY1" fmla="*/ 0 h 1881641"/>
              <a:gd name="connsiteX2" fmla="*/ 1167493 w 1167494"/>
              <a:gd name="connsiteY2" fmla="*/ 714148 h 1881641"/>
              <a:gd name="connsiteX3" fmla="*/ 1166666 w 1167494"/>
              <a:gd name="connsiteY3" fmla="*/ 730534 h 1881641"/>
              <a:gd name="connsiteX4" fmla="*/ 1167494 w 1167494"/>
              <a:gd name="connsiteY4" fmla="*/ 730534 h 1881641"/>
              <a:gd name="connsiteX5" fmla="*/ 1167494 w 1167494"/>
              <a:gd name="connsiteY5" fmla="*/ 1378059 h 1881641"/>
              <a:gd name="connsiteX6" fmla="*/ 1167493 w 1167494"/>
              <a:gd name="connsiteY6" fmla="*/ 1378059 h 1881641"/>
              <a:gd name="connsiteX7" fmla="*/ 1167493 w 1167494"/>
              <a:gd name="connsiteY7" fmla="*/ 1881641 h 1881641"/>
              <a:gd name="connsiteX8" fmla="*/ 0 w 1167494"/>
              <a:gd name="connsiteY8" fmla="*/ 1881641 h 1881641"/>
              <a:gd name="connsiteX9" fmla="*/ 0 w 1167494"/>
              <a:gd name="connsiteY9" fmla="*/ 1234116 h 1881641"/>
              <a:gd name="connsiteX10" fmla="*/ 0 w 1167494"/>
              <a:gd name="connsiteY10" fmla="*/ 1167492 h 1881641"/>
              <a:gd name="connsiteX11" fmla="*/ 1048124 w 1167494"/>
              <a:gd name="connsiteY11" fmla="*/ 6027 h 1881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167494" h="1881641">
                <a:moveTo>
                  <a:pt x="1167473" y="0"/>
                </a:moveTo>
                <a:lnTo>
                  <a:pt x="1167493" y="0"/>
                </a:lnTo>
                <a:lnTo>
                  <a:pt x="1167493" y="714148"/>
                </a:lnTo>
                <a:lnTo>
                  <a:pt x="1166666" y="730534"/>
                </a:lnTo>
                <a:lnTo>
                  <a:pt x="1167494" y="730534"/>
                </a:lnTo>
                <a:lnTo>
                  <a:pt x="1167494" y="1378059"/>
                </a:lnTo>
                <a:lnTo>
                  <a:pt x="1167493" y="1378059"/>
                </a:lnTo>
                <a:lnTo>
                  <a:pt x="1167493" y="1881641"/>
                </a:lnTo>
                <a:lnTo>
                  <a:pt x="0" y="1881641"/>
                </a:lnTo>
                <a:lnTo>
                  <a:pt x="0" y="1234116"/>
                </a:lnTo>
                <a:lnTo>
                  <a:pt x="0" y="1167492"/>
                </a:lnTo>
                <a:cubicBezTo>
                  <a:pt x="0" y="563002"/>
                  <a:pt x="459408" y="65814"/>
                  <a:pt x="1048124" y="6027"/>
                </a:cubicBez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uk-UA" noProof="0">
              <a:latin typeface="Arial" panose="020B0604020202020204" pitchFamily="34" charset="0"/>
              <a:cs typeface="Arial" panose="020B0604020202020204" pitchFamily="34" charset="0"/>
            </a:endParaRPr>
          </a:p>
        </p:txBody>
      </p:sp>
      <p:sp>
        <p:nvSpPr>
          <p:cNvPr id="26" name="Овал 25">
            <a:extLst>
              <a:ext uri="{FF2B5EF4-FFF2-40B4-BE49-F238E27FC236}">
                <a16:creationId xmlns:a16="http://schemas.microsoft.com/office/drawing/2014/main" id="{9221FFDB-AAE2-5943-97A1-82D66AE05DB4}"/>
              </a:ext>
            </a:extLst>
          </p:cNvPr>
          <p:cNvSpPr/>
          <p:nvPr userDrawn="1"/>
        </p:nvSpPr>
        <p:spPr>
          <a:xfrm>
            <a:off x="10334091" y="2737752"/>
            <a:ext cx="1380830" cy="138083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rtl="0"/>
            <a:endParaRPr lang="uk-UA" noProof="0">
              <a:latin typeface="Arial" panose="020B0604020202020204" pitchFamily="34" charset="0"/>
              <a:cs typeface="Arial" panose="020B0604020202020204" pitchFamily="34" charset="0"/>
            </a:endParaRPr>
          </a:p>
        </p:txBody>
      </p:sp>
      <p:sp>
        <p:nvSpPr>
          <p:cNvPr id="27" name="Полілінія 26">
            <a:extLst>
              <a:ext uri="{FF2B5EF4-FFF2-40B4-BE49-F238E27FC236}">
                <a16:creationId xmlns:a16="http://schemas.microsoft.com/office/drawing/2014/main" id="{2E58EEF7-63CA-A845-BAC4-9D3BE05918B5}"/>
              </a:ext>
            </a:extLst>
          </p:cNvPr>
          <p:cNvSpPr/>
          <p:nvPr userDrawn="1"/>
        </p:nvSpPr>
        <p:spPr>
          <a:xfrm rot="16200000" flipH="1">
            <a:off x="10667432" y="5333432"/>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uk-UA" noProof="0">
              <a:latin typeface="Arial" panose="020B0604020202020204" pitchFamily="34" charset="0"/>
              <a:cs typeface="Arial" panose="020B0604020202020204" pitchFamily="34" charset="0"/>
            </a:endParaRPr>
          </a:p>
        </p:txBody>
      </p:sp>
      <p:sp>
        <p:nvSpPr>
          <p:cNvPr id="28" name="Полілінія 27">
            <a:extLst>
              <a:ext uri="{FF2B5EF4-FFF2-40B4-BE49-F238E27FC236}">
                <a16:creationId xmlns:a16="http://schemas.microsoft.com/office/drawing/2014/main" id="{757A4624-D8ED-2E4B-AF8C-00DFA6A72D5F}"/>
              </a:ext>
            </a:extLst>
          </p:cNvPr>
          <p:cNvSpPr/>
          <p:nvPr userDrawn="1"/>
        </p:nvSpPr>
        <p:spPr>
          <a:xfrm flipV="1">
            <a:off x="9857012" y="3651505"/>
            <a:ext cx="1325563" cy="1325563"/>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uk-UA" noProof="0">
              <a:latin typeface="Arial" panose="020B0604020202020204" pitchFamily="34" charset="0"/>
              <a:cs typeface="Arial" panose="020B0604020202020204" pitchFamily="34" charset="0"/>
            </a:endParaRPr>
          </a:p>
        </p:txBody>
      </p:sp>
      <p:sp>
        <p:nvSpPr>
          <p:cNvPr id="29" name="Полілінія 28">
            <a:extLst>
              <a:ext uri="{FF2B5EF4-FFF2-40B4-BE49-F238E27FC236}">
                <a16:creationId xmlns:a16="http://schemas.microsoft.com/office/drawing/2014/main" id="{DF312EF8-91BE-5946-BE31-8CFE107A2FEA}"/>
              </a:ext>
            </a:extLst>
          </p:cNvPr>
          <p:cNvSpPr/>
          <p:nvPr userDrawn="1"/>
        </p:nvSpPr>
        <p:spPr>
          <a:xfrm flipH="1" flipV="1">
            <a:off x="9857013" y="4976359"/>
            <a:ext cx="1167494" cy="1881641"/>
          </a:xfrm>
          <a:custGeom>
            <a:avLst/>
            <a:gdLst>
              <a:gd name="connsiteX0" fmla="*/ 1167473 w 1167494"/>
              <a:gd name="connsiteY0" fmla="*/ 0 h 1881641"/>
              <a:gd name="connsiteX1" fmla="*/ 1167493 w 1167494"/>
              <a:gd name="connsiteY1" fmla="*/ 0 h 1881641"/>
              <a:gd name="connsiteX2" fmla="*/ 1167493 w 1167494"/>
              <a:gd name="connsiteY2" fmla="*/ 714148 h 1881641"/>
              <a:gd name="connsiteX3" fmla="*/ 1166666 w 1167494"/>
              <a:gd name="connsiteY3" fmla="*/ 730534 h 1881641"/>
              <a:gd name="connsiteX4" fmla="*/ 1167494 w 1167494"/>
              <a:gd name="connsiteY4" fmla="*/ 730534 h 1881641"/>
              <a:gd name="connsiteX5" fmla="*/ 1167494 w 1167494"/>
              <a:gd name="connsiteY5" fmla="*/ 1378059 h 1881641"/>
              <a:gd name="connsiteX6" fmla="*/ 1167493 w 1167494"/>
              <a:gd name="connsiteY6" fmla="*/ 1378059 h 1881641"/>
              <a:gd name="connsiteX7" fmla="*/ 1167493 w 1167494"/>
              <a:gd name="connsiteY7" fmla="*/ 1881641 h 1881641"/>
              <a:gd name="connsiteX8" fmla="*/ 0 w 1167494"/>
              <a:gd name="connsiteY8" fmla="*/ 1881641 h 1881641"/>
              <a:gd name="connsiteX9" fmla="*/ 0 w 1167494"/>
              <a:gd name="connsiteY9" fmla="*/ 1234116 h 1881641"/>
              <a:gd name="connsiteX10" fmla="*/ 0 w 1167494"/>
              <a:gd name="connsiteY10" fmla="*/ 1167492 h 1881641"/>
              <a:gd name="connsiteX11" fmla="*/ 1048124 w 1167494"/>
              <a:gd name="connsiteY11" fmla="*/ 6027 h 1881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167494" h="1881641">
                <a:moveTo>
                  <a:pt x="1167473" y="0"/>
                </a:moveTo>
                <a:lnTo>
                  <a:pt x="1167493" y="0"/>
                </a:lnTo>
                <a:lnTo>
                  <a:pt x="1167493" y="714148"/>
                </a:lnTo>
                <a:lnTo>
                  <a:pt x="1166666" y="730534"/>
                </a:lnTo>
                <a:lnTo>
                  <a:pt x="1167494" y="730534"/>
                </a:lnTo>
                <a:lnTo>
                  <a:pt x="1167494" y="1378059"/>
                </a:lnTo>
                <a:lnTo>
                  <a:pt x="1167493" y="1378059"/>
                </a:lnTo>
                <a:lnTo>
                  <a:pt x="1167493" y="1881641"/>
                </a:lnTo>
                <a:lnTo>
                  <a:pt x="0" y="1881641"/>
                </a:lnTo>
                <a:lnTo>
                  <a:pt x="0" y="1234116"/>
                </a:lnTo>
                <a:lnTo>
                  <a:pt x="0" y="1167492"/>
                </a:lnTo>
                <a:cubicBezTo>
                  <a:pt x="0" y="563002"/>
                  <a:pt x="459408" y="65814"/>
                  <a:pt x="1048124" y="6027"/>
                </a:cubicBez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uk-UA" noProof="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544191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Вся команда">
    <p:bg>
      <p:bgPr>
        <a:solidFill>
          <a:schemeClr val="accent2"/>
        </a:solidFill>
        <a:effectLst/>
      </p:bgPr>
    </p:bg>
    <p:spTree>
      <p:nvGrpSpPr>
        <p:cNvPr id="1" name=""/>
        <p:cNvGrpSpPr/>
        <p:nvPr/>
      </p:nvGrpSpPr>
      <p:grpSpPr>
        <a:xfrm>
          <a:off x="0" y="0"/>
          <a:ext cx="0" cy="0"/>
          <a:chOff x="0" y="0"/>
          <a:chExt cx="0" cy="0"/>
        </a:xfrm>
      </p:grpSpPr>
      <p:sp>
        <p:nvSpPr>
          <p:cNvPr id="54" name="Заголовок 1">
            <a:extLst>
              <a:ext uri="{FF2B5EF4-FFF2-40B4-BE49-F238E27FC236}">
                <a16:creationId xmlns:a16="http://schemas.microsoft.com/office/drawing/2014/main" id="{6825B690-1AD7-4243-AC42-D2CF19B7B02C}"/>
              </a:ext>
            </a:extLst>
          </p:cNvPr>
          <p:cNvSpPr>
            <a:spLocks noGrp="1"/>
          </p:cNvSpPr>
          <p:nvPr>
            <p:ph type="title" hasCustomPrompt="1"/>
          </p:nvPr>
        </p:nvSpPr>
        <p:spPr>
          <a:xfrm>
            <a:off x="750430" y="381000"/>
            <a:ext cx="10678142" cy="1325563"/>
          </a:xfrm>
        </p:spPr>
        <p:txBody>
          <a:bodyPr lIns="0" rtlCol="0" anchor="b">
            <a:noAutofit/>
          </a:bodyPr>
          <a:lstStyle>
            <a:lvl1pPr>
              <a:defRPr sz="4800" b="1">
                <a:latin typeface="Arial" panose="020B0604020202020204" pitchFamily="34" charset="0"/>
                <a:cs typeface="Arial" panose="020B0604020202020204" pitchFamily="34" charset="0"/>
              </a:defRPr>
            </a:lvl1pPr>
          </a:lstStyle>
          <a:p>
            <a:pPr rtl="0"/>
            <a:r>
              <a:rPr lang="uk-UA" noProof="0"/>
              <a:t>Зразок заголовка</a:t>
            </a:r>
          </a:p>
        </p:txBody>
      </p:sp>
      <p:sp>
        <p:nvSpPr>
          <p:cNvPr id="6" name="Місце для зображення 23">
            <a:extLst>
              <a:ext uri="{FF2B5EF4-FFF2-40B4-BE49-F238E27FC236}">
                <a16:creationId xmlns:a16="http://schemas.microsoft.com/office/drawing/2014/main" id="{5E48B363-63E8-4F17-842B-53AD935A6529}"/>
              </a:ext>
            </a:extLst>
          </p:cNvPr>
          <p:cNvSpPr>
            <a:spLocks noGrp="1"/>
          </p:cNvSpPr>
          <p:nvPr>
            <p:ph type="pic" sz="quarter" idx="13"/>
          </p:nvPr>
        </p:nvSpPr>
        <p:spPr>
          <a:xfrm>
            <a:off x="750429" y="2068734"/>
            <a:ext cx="904987" cy="905641"/>
          </a:xfrm>
        </p:spPr>
        <p:txBody>
          <a:bodyPr rtlCol="0">
            <a:noAutofit/>
          </a:bodyPr>
          <a:lstStyle>
            <a:lvl1pPr marL="0" indent="0">
              <a:buNone/>
              <a:defRPr sz="1400">
                <a:solidFill>
                  <a:schemeClr val="tx1"/>
                </a:solidFill>
                <a:latin typeface="Arial" panose="020B0604020202020204" pitchFamily="34" charset="0"/>
                <a:cs typeface="Arial" panose="020B0604020202020204" pitchFamily="34" charset="0"/>
              </a:defRPr>
            </a:lvl1pPr>
          </a:lstStyle>
          <a:p>
            <a:pPr rtl="0"/>
            <a:r>
              <a:rPr lang="uk-UA" noProof="0"/>
              <a:t>Клацніть піктограму, щоб додати зображення</a:t>
            </a:r>
          </a:p>
        </p:txBody>
      </p:sp>
      <p:sp>
        <p:nvSpPr>
          <p:cNvPr id="31" name="Місце для тексту 28">
            <a:extLst>
              <a:ext uri="{FF2B5EF4-FFF2-40B4-BE49-F238E27FC236}">
                <a16:creationId xmlns:a16="http://schemas.microsoft.com/office/drawing/2014/main" id="{1825005B-0520-EC49-9A5C-554CB700387B}"/>
              </a:ext>
            </a:extLst>
          </p:cNvPr>
          <p:cNvSpPr>
            <a:spLocks noGrp="1"/>
          </p:cNvSpPr>
          <p:nvPr>
            <p:ph type="body" sz="quarter" idx="17" hasCustomPrompt="1"/>
          </p:nvPr>
        </p:nvSpPr>
        <p:spPr>
          <a:xfrm>
            <a:off x="750430" y="2994545"/>
            <a:ext cx="2281237" cy="347662"/>
          </a:xfrm>
        </p:spPr>
        <p:txBody>
          <a:bodyPr lIns="0" tIns="0" rIns="0" bIns="0" rtlCol="0" anchor="b" anchorCtr="0">
            <a:noAutofit/>
          </a:bodyPr>
          <a:lstStyle>
            <a:lvl1pPr marL="0" indent="0" algn="l">
              <a:lnSpc>
                <a:spcPct val="100000"/>
              </a:lnSpc>
              <a:spcBef>
                <a:spcPts val="0"/>
              </a:spcBef>
              <a:buNone/>
              <a:defRPr sz="1800" b="1" spc="20" baseline="0">
                <a:solidFill>
                  <a:schemeClr val="tx1"/>
                </a:solidFill>
                <a:latin typeface="Arial" panose="020B0604020202020204" pitchFamily="34" charset="0"/>
                <a:cs typeface="Arial" panose="020B0604020202020204" pitchFamily="34" charset="0"/>
              </a:defRPr>
            </a:lvl1pPr>
          </a:lstStyle>
          <a:p>
            <a:pPr lvl="0" rtl="0"/>
            <a:r>
              <a:rPr lang="uk-UA" noProof="0"/>
              <a:t>Ім’я</a:t>
            </a:r>
          </a:p>
        </p:txBody>
      </p:sp>
      <p:sp>
        <p:nvSpPr>
          <p:cNvPr id="32" name="Місце для тексту 28">
            <a:extLst>
              <a:ext uri="{FF2B5EF4-FFF2-40B4-BE49-F238E27FC236}">
                <a16:creationId xmlns:a16="http://schemas.microsoft.com/office/drawing/2014/main" id="{B6697B92-AF89-2C46-BC1E-6CB47E8EA421}"/>
              </a:ext>
            </a:extLst>
          </p:cNvPr>
          <p:cNvSpPr>
            <a:spLocks noGrp="1"/>
          </p:cNvSpPr>
          <p:nvPr>
            <p:ph type="body" sz="quarter" idx="18" hasCustomPrompt="1"/>
          </p:nvPr>
        </p:nvSpPr>
        <p:spPr>
          <a:xfrm>
            <a:off x="750429" y="3379791"/>
            <a:ext cx="2281237" cy="347662"/>
          </a:xfrm>
        </p:spPr>
        <p:txBody>
          <a:bodyPr lIns="0" tIns="0" rIns="0" bIns="0" rtlCol="0">
            <a:noAutofit/>
          </a:bodyPr>
          <a:lstStyle>
            <a:lvl1pPr marL="0" indent="0" algn="l">
              <a:lnSpc>
                <a:spcPct val="100000"/>
              </a:lnSpc>
              <a:spcBef>
                <a:spcPts val="0"/>
              </a:spcBef>
              <a:buNone/>
              <a:defRPr sz="1400" b="0" spc="20" baseline="0">
                <a:solidFill>
                  <a:schemeClr val="tx1"/>
                </a:solidFill>
                <a:latin typeface="Arial" panose="020B0604020202020204" pitchFamily="34" charset="0"/>
                <a:cs typeface="Arial" panose="020B0604020202020204" pitchFamily="34" charset="0"/>
              </a:defRPr>
            </a:lvl1pPr>
          </a:lstStyle>
          <a:p>
            <a:pPr lvl="0" rtl="0"/>
            <a:r>
              <a:rPr lang="uk-UA" noProof="0"/>
              <a:t>Посада</a:t>
            </a:r>
          </a:p>
        </p:txBody>
      </p:sp>
      <p:sp>
        <p:nvSpPr>
          <p:cNvPr id="33" name="Місце для зображення 23">
            <a:extLst>
              <a:ext uri="{FF2B5EF4-FFF2-40B4-BE49-F238E27FC236}">
                <a16:creationId xmlns:a16="http://schemas.microsoft.com/office/drawing/2014/main" id="{FA9FEBB0-45F1-DF45-89C4-B343F8B20BA0}"/>
              </a:ext>
            </a:extLst>
          </p:cNvPr>
          <p:cNvSpPr>
            <a:spLocks noGrp="1"/>
          </p:cNvSpPr>
          <p:nvPr>
            <p:ph type="pic" sz="quarter" idx="28"/>
          </p:nvPr>
        </p:nvSpPr>
        <p:spPr>
          <a:xfrm>
            <a:off x="3549397" y="2068734"/>
            <a:ext cx="904987" cy="905641"/>
          </a:xfrm>
        </p:spPr>
        <p:txBody>
          <a:bodyPr rtlCol="0">
            <a:noAutofit/>
          </a:bodyPr>
          <a:lstStyle>
            <a:lvl1pPr marL="0" indent="0">
              <a:buNone/>
              <a:defRPr sz="1400">
                <a:solidFill>
                  <a:schemeClr val="tx1"/>
                </a:solidFill>
                <a:latin typeface="Arial" panose="020B0604020202020204" pitchFamily="34" charset="0"/>
                <a:cs typeface="Arial" panose="020B0604020202020204" pitchFamily="34" charset="0"/>
              </a:defRPr>
            </a:lvl1pPr>
          </a:lstStyle>
          <a:p>
            <a:pPr rtl="0"/>
            <a:r>
              <a:rPr lang="uk-UA" noProof="0"/>
              <a:t>Клацніть піктограму, щоб додати зображення</a:t>
            </a:r>
          </a:p>
        </p:txBody>
      </p:sp>
      <p:sp>
        <p:nvSpPr>
          <p:cNvPr id="34" name="Місце для тексту 28">
            <a:extLst>
              <a:ext uri="{FF2B5EF4-FFF2-40B4-BE49-F238E27FC236}">
                <a16:creationId xmlns:a16="http://schemas.microsoft.com/office/drawing/2014/main" id="{EF331731-A7FC-C245-A9C1-0B1A2E994DB6}"/>
              </a:ext>
            </a:extLst>
          </p:cNvPr>
          <p:cNvSpPr>
            <a:spLocks noGrp="1"/>
          </p:cNvSpPr>
          <p:nvPr>
            <p:ph type="body" sz="quarter" idx="29" hasCustomPrompt="1"/>
          </p:nvPr>
        </p:nvSpPr>
        <p:spPr>
          <a:xfrm>
            <a:off x="3549398" y="2994545"/>
            <a:ext cx="2281237" cy="347662"/>
          </a:xfrm>
        </p:spPr>
        <p:txBody>
          <a:bodyPr lIns="0" tIns="0" rIns="0" bIns="0" rtlCol="0" anchor="b" anchorCtr="0">
            <a:noAutofit/>
          </a:bodyPr>
          <a:lstStyle>
            <a:lvl1pPr marL="0" indent="0" algn="l">
              <a:lnSpc>
                <a:spcPct val="100000"/>
              </a:lnSpc>
              <a:spcBef>
                <a:spcPts val="0"/>
              </a:spcBef>
              <a:buNone/>
              <a:defRPr sz="1800" b="1" spc="20" baseline="0">
                <a:solidFill>
                  <a:schemeClr val="tx1"/>
                </a:solidFill>
                <a:latin typeface="Arial" panose="020B0604020202020204" pitchFamily="34" charset="0"/>
                <a:cs typeface="Arial" panose="020B0604020202020204" pitchFamily="34" charset="0"/>
              </a:defRPr>
            </a:lvl1pPr>
          </a:lstStyle>
          <a:p>
            <a:pPr lvl="0" rtl="0"/>
            <a:r>
              <a:rPr lang="uk-UA" noProof="0"/>
              <a:t>Ім’я</a:t>
            </a:r>
          </a:p>
        </p:txBody>
      </p:sp>
      <p:sp>
        <p:nvSpPr>
          <p:cNvPr id="35" name="Місце для тексту 28">
            <a:extLst>
              <a:ext uri="{FF2B5EF4-FFF2-40B4-BE49-F238E27FC236}">
                <a16:creationId xmlns:a16="http://schemas.microsoft.com/office/drawing/2014/main" id="{313B974E-E762-EE48-B2DF-C8F10DF73444}"/>
              </a:ext>
            </a:extLst>
          </p:cNvPr>
          <p:cNvSpPr>
            <a:spLocks noGrp="1"/>
          </p:cNvSpPr>
          <p:nvPr>
            <p:ph type="body" sz="quarter" idx="30" hasCustomPrompt="1"/>
          </p:nvPr>
        </p:nvSpPr>
        <p:spPr>
          <a:xfrm>
            <a:off x="3549397" y="3379791"/>
            <a:ext cx="2281237" cy="347662"/>
          </a:xfrm>
        </p:spPr>
        <p:txBody>
          <a:bodyPr lIns="0" tIns="0" rIns="0" bIns="0" rtlCol="0">
            <a:noAutofit/>
          </a:bodyPr>
          <a:lstStyle>
            <a:lvl1pPr marL="0" indent="0" algn="l">
              <a:lnSpc>
                <a:spcPct val="100000"/>
              </a:lnSpc>
              <a:spcBef>
                <a:spcPts val="0"/>
              </a:spcBef>
              <a:buNone/>
              <a:defRPr sz="1400" b="0" spc="20" baseline="0">
                <a:solidFill>
                  <a:schemeClr val="tx1"/>
                </a:solidFill>
                <a:latin typeface="Arial" panose="020B0604020202020204" pitchFamily="34" charset="0"/>
                <a:cs typeface="Arial" panose="020B0604020202020204" pitchFamily="34" charset="0"/>
              </a:defRPr>
            </a:lvl1pPr>
          </a:lstStyle>
          <a:p>
            <a:pPr lvl="0" rtl="0"/>
            <a:r>
              <a:rPr lang="uk-UA" noProof="0"/>
              <a:t>Посада</a:t>
            </a:r>
          </a:p>
        </p:txBody>
      </p:sp>
      <p:sp>
        <p:nvSpPr>
          <p:cNvPr id="36" name="Місце для зображення 23">
            <a:extLst>
              <a:ext uri="{FF2B5EF4-FFF2-40B4-BE49-F238E27FC236}">
                <a16:creationId xmlns:a16="http://schemas.microsoft.com/office/drawing/2014/main" id="{8BA62E8C-79E6-D245-B706-FFB1E051B2D6}"/>
              </a:ext>
            </a:extLst>
          </p:cNvPr>
          <p:cNvSpPr>
            <a:spLocks noGrp="1"/>
          </p:cNvSpPr>
          <p:nvPr>
            <p:ph type="pic" sz="quarter" idx="31"/>
          </p:nvPr>
        </p:nvSpPr>
        <p:spPr>
          <a:xfrm>
            <a:off x="6348367" y="2068734"/>
            <a:ext cx="904987" cy="905641"/>
          </a:xfrm>
        </p:spPr>
        <p:txBody>
          <a:bodyPr rtlCol="0">
            <a:noAutofit/>
          </a:bodyPr>
          <a:lstStyle>
            <a:lvl1pPr marL="0" indent="0">
              <a:buNone/>
              <a:defRPr sz="1400">
                <a:solidFill>
                  <a:schemeClr val="tx1"/>
                </a:solidFill>
                <a:latin typeface="Arial" panose="020B0604020202020204" pitchFamily="34" charset="0"/>
                <a:cs typeface="Arial" panose="020B0604020202020204" pitchFamily="34" charset="0"/>
              </a:defRPr>
            </a:lvl1pPr>
          </a:lstStyle>
          <a:p>
            <a:pPr rtl="0"/>
            <a:r>
              <a:rPr lang="uk-UA" noProof="0"/>
              <a:t>Клацніть піктограму, щоб додати зображення</a:t>
            </a:r>
          </a:p>
        </p:txBody>
      </p:sp>
      <p:sp>
        <p:nvSpPr>
          <p:cNvPr id="37" name="Місце для тексту 28">
            <a:extLst>
              <a:ext uri="{FF2B5EF4-FFF2-40B4-BE49-F238E27FC236}">
                <a16:creationId xmlns:a16="http://schemas.microsoft.com/office/drawing/2014/main" id="{4199EE50-5386-0446-8ADA-23C1B0D6EA4F}"/>
              </a:ext>
            </a:extLst>
          </p:cNvPr>
          <p:cNvSpPr>
            <a:spLocks noGrp="1"/>
          </p:cNvSpPr>
          <p:nvPr>
            <p:ph type="body" sz="quarter" idx="32" hasCustomPrompt="1"/>
          </p:nvPr>
        </p:nvSpPr>
        <p:spPr>
          <a:xfrm>
            <a:off x="6348368" y="2994545"/>
            <a:ext cx="2281237" cy="347662"/>
          </a:xfrm>
        </p:spPr>
        <p:txBody>
          <a:bodyPr lIns="0" tIns="0" rIns="0" bIns="0" rtlCol="0" anchor="b" anchorCtr="0">
            <a:noAutofit/>
          </a:bodyPr>
          <a:lstStyle>
            <a:lvl1pPr marL="0" indent="0" algn="l">
              <a:lnSpc>
                <a:spcPct val="100000"/>
              </a:lnSpc>
              <a:spcBef>
                <a:spcPts val="0"/>
              </a:spcBef>
              <a:buNone/>
              <a:defRPr sz="1800" b="1" spc="20" baseline="0">
                <a:solidFill>
                  <a:schemeClr val="tx1"/>
                </a:solidFill>
                <a:latin typeface="Arial" panose="020B0604020202020204" pitchFamily="34" charset="0"/>
                <a:cs typeface="Arial" panose="020B0604020202020204" pitchFamily="34" charset="0"/>
              </a:defRPr>
            </a:lvl1pPr>
          </a:lstStyle>
          <a:p>
            <a:pPr lvl="0" rtl="0"/>
            <a:r>
              <a:rPr lang="uk-UA" noProof="0"/>
              <a:t>Ім’я</a:t>
            </a:r>
          </a:p>
        </p:txBody>
      </p:sp>
      <p:sp>
        <p:nvSpPr>
          <p:cNvPr id="38" name="Місце для тексту 28">
            <a:extLst>
              <a:ext uri="{FF2B5EF4-FFF2-40B4-BE49-F238E27FC236}">
                <a16:creationId xmlns:a16="http://schemas.microsoft.com/office/drawing/2014/main" id="{478AB5CA-B5A5-934D-BF51-1485953A703D}"/>
              </a:ext>
            </a:extLst>
          </p:cNvPr>
          <p:cNvSpPr>
            <a:spLocks noGrp="1"/>
          </p:cNvSpPr>
          <p:nvPr>
            <p:ph type="body" sz="quarter" idx="33" hasCustomPrompt="1"/>
          </p:nvPr>
        </p:nvSpPr>
        <p:spPr>
          <a:xfrm>
            <a:off x="6348367" y="3379791"/>
            <a:ext cx="2281237" cy="347662"/>
          </a:xfrm>
        </p:spPr>
        <p:txBody>
          <a:bodyPr lIns="0" tIns="0" rIns="0" bIns="0" rtlCol="0">
            <a:noAutofit/>
          </a:bodyPr>
          <a:lstStyle>
            <a:lvl1pPr marL="0" indent="0" algn="l">
              <a:lnSpc>
                <a:spcPct val="100000"/>
              </a:lnSpc>
              <a:spcBef>
                <a:spcPts val="0"/>
              </a:spcBef>
              <a:buNone/>
              <a:defRPr sz="1400" b="0" spc="20" baseline="0">
                <a:solidFill>
                  <a:schemeClr val="tx1"/>
                </a:solidFill>
                <a:latin typeface="Arial" panose="020B0604020202020204" pitchFamily="34" charset="0"/>
                <a:cs typeface="Arial" panose="020B0604020202020204" pitchFamily="34" charset="0"/>
              </a:defRPr>
            </a:lvl1pPr>
          </a:lstStyle>
          <a:p>
            <a:pPr lvl="0" rtl="0"/>
            <a:r>
              <a:rPr lang="uk-UA" noProof="0"/>
              <a:t>Посада</a:t>
            </a:r>
          </a:p>
        </p:txBody>
      </p:sp>
      <p:sp>
        <p:nvSpPr>
          <p:cNvPr id="39" name="Місце для зображення 23">
            <a:extLst>
              <a:ext uri="{FF2B5EF4-FFF2-40B4-BE49-F238E27FC236}">
                <a16:creationId xmlns:a16="http://schemas.microsoft.com/office/drawing/2014/main" id="{3D78BE06-1FC7-3C43-BD15-F4137B564B58}"/>
              </a:ext>
            </a:extLst>
          </p:cNvPr>
          <p:cNvSpPr>
            <a:spLocks noGrp="1"/>
          </p:cNvSpPr>
          <p:nvPr>
            <p:ph type="pic" sz="quarter" idx="34"/>
          </p:nvPr>
        </p:nvSpPr>
        <p:spPr>
          <a:xfrm>
            <a:off x="9147335" y="2068734"/>
            <a:ext cx="904987" cy="905641"/>
          </a:xfrm>
        </p:spPr>
        <p:txBody>
          <a:bodyPr rtlCol="0">
            <a:noAutofit/>
          </a:bodyPr>
          <a:lstStyle>
            <a:lvl1pPr marL="0" indent="0">
              <a:buNone/>
              <a:defRPr sz="1400">
                <a:solidFill>
                  <a:schemeClr val="tx1"/>
                </a:solidFill>
                <a:latin typeface="Arial" panose="020B0604020202020204" pitchFamily="34" charset="0"/>
                <a:cs typeface="Arial" panose="020B0604020202020204" pitchFamily="34" charset="0"/>
              </a:defRPr>
            </a:lvl1pPr>
          </a:lstStyle>
          <a:p>
            <a:pPr rtl="0"/>
            <a:r>
              <a:rPr lang="uk-UA" noProof="0"/>
              <a:t>Клацніть піктограму, щоб додати зображення</a:t>
            </a:r>
          </a:p>
        </p:txBody>
      </p:sp>
      <p:sp>
        <p:nvSpPr>
          <p:cNvPr id="40" name="Місце для тексту 28">
            <a:extLst>
              <a:ext uri="{FF2B5EF4-FFF2-40B4-BE49-F238E27FC236}">
                <a16:creationId xmlns:a16="http://schemas.microsoft.com/office/drawing/2014/main" id="{14F01FCC-4797-0343-8739-20331C751C18}"/>
              </a:ext>
            </a:extLst>
          </p:cNvPr>
          <p:cNvSpPr>
            <a:spLocks noGrp="1"/>
          </p:cNvSpPr>
          <p:nvPr>
            <p:ph type="body" sz="quarter" idx="35" hasCustomPrompt="1"/>
          </p:nvPr>
        </p:nvSpPr>
        <p:spPr>
          <a:xfrm>
            <a:off x="9147336" y="2994545"/>
            <a:ext cx="2281237" cy="347662"/>
          </a:xfrm>
        </p:spPr>
        <p:txBody>
          <a:bodyPr lIns="0" tIns="0" rIns="0" bIns="0" rtlCol="0" anchor="b" anchorCtr="0">
            <a:noAutofit/>
          </a:bodyPr>
          <a:lstStyle>
            <a:lvl1pPr marL="0" indent="0" algn="l">
              <a:lnSpc>
                <a:spcPct val="100000"/>
              </a:lnSpc>
              <a:spcBef>
                <a:spcPts val="0"/>
              </a:spcBef>
              <a:buNone/>
              <a:defRPr sz="1800" b="1" spc="20" baseline="0">
                <a:solidFill>
                  <a:schemeClr val="tx1"/>
                </a:solidFill>
                <a:latin typeface="Arial" panose="020B0604020202020204" pitchFamily="34" charset="0"/>
                <a:cs typeface="Arial" panose="020B0604020202020204" pitchFamily="34" charset="0"/>
              </a:defRPr>
            </a:lvl1pPr>
          </a:lstStyle>
          <a:p>
            <a:pPr lvl="0" rtl="0"/>
            <a:r>
              <a:rPr lang="uk-UA" noProof="0"/>
              <a:t>Ім’я</a:t>
            </a:r>
          </a:p>
        </p:txBody>
      </p:sp>
      <p:sp>
        <p:nvSpPr>
          <p:cNvPr id="41" name="Місце для тексту 28">
            <a:extLst>
              <a:ext uri="{FF2B5EF4-FFF2-40B4-BE49-F238E27FC236}">
                <a16:creationId xmlns:a16="http://schemas.microsoft.com/office/drawing/2014/main" id="{33FBE6CA-EC7A-1A4B-ADA3-6B78F2DE09C2}"/>
              </a:ext>
            </a:extLst>
          </p:cNvPr>
          <p:cNvSpPr>
            <a:spLocks noGrp="1"/>
          </p:cNvSpPr>
          <p:nvPr>
            <p:ph type="body" sz="quarter" idx="36" hasCustomPrompt="1"/>
          </p:nvPr>
        </p:nvSpPr>
        <p:spPr>
          <a:xfrm>
            <a:off x="9147335" y="3379791"/>
            <a:ext cx="2281237" cy="347662"/>
          </a:xfrm>
        </p:spPr>
        <p:txBody>
          <a:bodyPr lIns="0" tIns="0" rIns="0" bIns="0" rtlCol="0">
            <a:noAutofit/>
          </a:bodyPr>
          <a:lstStyle>
            <a:lvl1pPr marL="0" indent="0" algn="l">
              <a:lnSpc>
                <a:spcPct val="100000"/>
              </a:lnSpc>
              <a:spcBef>
                <a:spcPts val="0"/>
              </a:spcBef>
              <a:buNone/>
              <a:defRPr sz="1400" b="0" spc="20" baseline="0">
                <a:solidFill>
                  <a:schemeClr val="tx1"/>
                </a:solidFill>
                <a:latin typeface="Arial" panose="020B0604020202020204" pitchFamily="34" charset="0"/>
                <a:cs typeface="Arial" panose="020B0604020202020204" pitchFamily="34" charset="0"/>
              </a:defRPr>
            </a:lvl1pPr>
          </a:lstStyle>
          <a:p>
            <a:pPr lvl="0" rtl="0"/>
            <a:r>
              <a:rPr lang="uk-UA" noProof="0"/>
              <a:t>Посада</a:t>
            </a:r>
          </a:p>
        </p:txBody>
      </p:sp>
      <p:sp>
        <p:nvSpPr>
          <p:cNvPr id="42" name="Місце для зображення 23">
            <a:extLst>
              <a:ext uri="{FF2B5EF4-FFF2-40B4-BE49-F238E27FC236}">
                <a16:creationId xmlns:a16="http://schemas.microsoft.com/office/drawing/2014/main" id="{6DD7CCE4-AD48-B64F-909E-F88961FBDFC5}"/>
              </a:ext>
            </a:extLst>
          </p:cNvPr>
          <p:cNvSpPr>
            <a:spLocks noGrp="1"/>
          </p:cNvSpPr>
          <p:nvPr>
            <p:ph type="pic" sz="quarter" idx="37"/>
          </p:nvPr>
        </p:nvSpPr>
        <p:spPr>
          <a:xfrm>
            <a:off x="750429" y="4118551"/>
            <a:ext cx="904987" cy="905641"/>
          </a:xfrm>
        </p:spPr>
        <p:txBody>
          <a:bodyPr rtlCol="0">
            <a:noAutofit/>
          </a:bodyPr>
          <a:lstStyle>
            <a:lvl1pPr marL="0" indent="0">
              <a:buNone/>
              <a:defRPr sz="1400">
                <a:solidFill>
                  <a:schemeClr val="tx1"/>
                </a:solidFill>
                <a:latin typeface="Arial" panose="020B0604020202020204" pitchFamily="34" charset="0"/>
                <a:cs typeface="Arial" panose="020B0604020202020204" pitchFamily="34" charset="0"/>
              </a:defRPr>
            </a:lvl1pPr>
          </a:lstStyle>
          <a:p>
            <a:pPr rtl="0"/>
            <a:r>
              <a:rPr lang="uk-UA" noProof="0"/>
              <a:t>Клацніть піктограму, щоб додати зображення</a:t>
            </a:r>
          </a:p>
        </p:txBody>
      </p:sp>
      <p:sp>
        <p:nvSpPr>
          <p:cNvPr id="43" name="Місце для тексту 28">
            <a:extLst>
              <a:ext uri="{FF2B5EF4-FFF2-40B4-BE49-F238E27FC236}">
                <a16:creationId xmlns:a16="http://schemas.microsoft.com/office/drawing/2014/main" id="{C076E7E2-3D95-EA47-BF86-444615F1F141}"/>
              </a:ext>
            </a:extLst>
          </p:cNvPr>
          <p:cNvSpPr>
            <a:spLocks noGrp="1"/>
          </p:cNvSpPr>
          <p:nvPr>
            <p:ph type="body" sz="quarter" idx="38" hasCustomPrompt="1"/>
          </p:nvPr>
        </p:nvSpPr>
        <p:spPr>
          <a:xfrm>
            <a:off x="750430" y="5044362"/>
            <a:ext cx="2281237" cy="347662"/>
          </a:xfrm>
        </p:spPr>
        <p:txBody>
          <a:bodyPr lIns="0" tIns="0" rIns="0" bIns="0" rtlCol="0" anchor="b" anchorCtr="0">
            <a:noAutofit/>
          </a:bodyPr>
          <a:lstStyle>
            <a:lvl1pPr marL="0" indent="0" algn="l">
              <a:lnSpc>
                <a:spcPct val="100000"/>
              </a:lnSpc>
              <a:spcBef>
                <a:spcPts val="0"/>
              </a:spcBef>
              <a:buNone/>
              <a:defRPr sz="1800" b="1" spc="20" baseline="0">
                <a:solidFill>
                  <a:schemeClr val="tx1"/>
                </a:solidFill>
                <a:latin typeface="Arial" panose="020B0604020202020204" pitchFamily="34" charset="0"/>
                <a:cs typeface="Arial" panose="020B0604020202020204" pitchFamily="34" charset="0"/>
              </a:defRPr>
            </a:lvl1pPr>
          </a:lstStyle>
          <a:p>
            <a:pPr lvl="0" rtl="0"/>
            <a:r>
              <a:rPr lang="uk-UA" noProof="0"/>
              <a:t>Ім’я</a:t>
            </a:r>
          </a:p>
        </p:txBody>
      </p:sp>
      <p:sp>
        <p:nvSpPr>
          <p:cNvPr id="44" name="Місце для тексту 28">
            <a:extLst>
              <a:ext uri="{FF2B5EF4-FFF2-40B4-BE49-F238E27FC236}">
                <a16:creationId xmlns:a16="http://schemas.microsoft.com/office/drawing/2014/main" id="{612499D2-373C-3940-97A5-FCA8B245BE45}"/>
              </a:ext>
            </a:extLst>
          </p:cNvPr>
          <p:cNvSpPr>
            <a:spLocks noGrp="1"/>
          </p:cNvSpPr>
          <p:nvPr>
            <p:ph type="body" sz="quarter" idx="39" hasCustomPrompt="1"/>
          </p:nvPr>
        </p:nvSpPr>
        <p:spPr>
          <a:xfrm>
            <a:off x="750429" y="5429608"/>
            <a:ext cx="2281237" cy="347662"/>
          </a:xfrm>
        </p:spPr>
        <p:txBody>
          <a:bodyPr lIns="0" tIns="0" rIns="0" bIns="0" rtlCol="0">
            <a:noAutofit/>
          </a:bodyPr>
          <a:lstStyle>
            <a:lvl1pPr marL="0" indent="0" algn="l">
              <a:lnSpc>
                <a:spcPct val="100000"/>
              </a:lnSpc>
              <a:spcBef>
                <a:spcPts val="0"/>
              </a:spcBef>
              <a:buNone/>
              <a:defRPr sz="1400" b="0" spc="20" baseline="0">
                <a:solidFill>
                  <a:schemeClr val="tx1"/>
                </a:solidFill>
                <a:latin typeface="Arial" panose="020B0604020202020204" pitchFamily="34" charset="0"/>
                <a:cs typeface="Arial" panose="020B0604020202020204" pitchFamily="34" charset="0"/>
              </a:defRPr>
            </a:lvl1pPr>
          </a:lstStyle>
          <a:p>
            <a:pPr lvl="0" rtl="0"/>
            <a:r>
              <a:rPr lang="uk-UA" noProof="0"/>
              <a:t>Посада</a:t>
            </a:r>
          </a:p>
        </p:txBody>
      </p:sp>
      <p:sp>
        <p:nvSpPr>
          <p:cNvPr id="45" name="Місце для зображення 23">
            <a:extLst>
              <a:ext uri="{FF2B5EF4-FFF2-40B4-BE49-F238E27FC236}">
                <a16:creationId xmlns:a16="http://schemas.microsoft.com/office/drawing/2014/main" id="{24B34D6D-4F7E-3942-B8D7-9970BDE53C10}"/>
              </a:ext>
            </a:extLst>
          </p:cNvPr>
          <p:cNvSpPr>
            <a:spLocks noGrp="1"/>
          </p:cNvSpPr>
          <p:nvPr>
            <p:ph type="pic" sz="quarter" idx="40"/>
          </p:nvPr>
        </p:nvSpPr>
        <p:spPr>
          <a:xfrm>
            <a:off x="3549397" y="4118551"/>
            <a:ext cx="904987" cy="905641"/>
          </a:xfrm>
        </p:spPr>
        <p:txBody>
          <a:bodyPr rtlCol="0">
            <a:noAutofit/>
          </a:bodyPr>
          <a:lstStyle>
            <a:lvl1pPr marL="0" indent="0">
              <a:buNone/>
              <a:defRPr sz="1400">
                <a:solidFill>
                  <a:schemeClr val="tx1"/>
                </a:solidFill>
                <a:latin typeface="Arial" panose="020B0604020202020204" pitchFamily="34" charset="0"/>
                <a:cs typeface="Arial" panose="020B0604020202020204" pitchFamily="34" charset="0"/>
              </a:defRPr>
            </a:lvl1pPr>
          </a:lstStyle>
          <a:p>
            <a:pPr rtl="0"/>
            <a:r>
              <a:rPr lang="uk-UA" noProof="0"/>
              <a:t>Клацніть піктограму, щоб додати зображення</a:t>
            </a:r>
          </a:p>
        </p:txBody>
      </p:sp>
      <p:sp>
        <p:nvSpPr>
          <p:cNvPr id="46" name="Місце для тексту 28">
            <a:extLst>
              <a:ext uri="{FF2B5EF4-FFF2-40B4-BE49-F238E27FC236}">
                <a16:creationId xmlns:a16="http://schemas.microsoft.com/office/drawing/2014/main" id="{D34EDB1D-7E85-D242-B6AE-F6D6907D325A}"/>
              </a:ext>
            </a:extLst>
          </p:cNvPr>
          <p:cNvSpPr>
            <a:spLocks noGrp="1"/>
          </p:cNvSpPr>
          <p:nvPr>
            <p:ph type="body" sz="quarter" idx="41" hasCustomPrompt="1"/>
          </p:nvPr>
        </p:nvSpPr>
        <p:spPr>
          <a:xfrm>
            <a:off x="3549398" y="5044362"/>
            <a:ext cx="2281237" cy="347662"/>
          </a:xfrm>
        </p:spPr>
        <p:txBody>
          <a:bodyPr lIns="0" tIns="0" rIns="0" bIns="0" rtlCol="0" anchor="b" anchorCtr="0">
            <a:noAutofit/>
          </a:bodyPr>
          <a:lstStyle>
            <a:lvl1pPr marL="0" indent="0" algn="l">
              <a:lnSpc>
                <a:spcPct val="100000"/>
              </a:lnSpc>
              <a:spcBef>
                <a:spcPts val="0"/>
              </a:spcBef>
              <a:buNone/>
              <a:defRPr sz="1800" b="1" spc="20" baseline="0">
                <a:solidFill>
                  <a:schemeClr val="tx1"/>
                </a:solidFill>
                <a:latin typeface="Arial" panose="020B0604020202020204" pitchFamily="34" charset="0"/>
                <a:cs typeface="Arial" panose="020B0604020202020204" pitchFamily="34" charset="0"/>
              </a:defRPr>
            </a:lvl1pPr>
          </a:lstStyle>
          <a:p>
            <a:pPr lvl="0" rtl="0"/>
            <a:r>
              <a:rPr lang="uk-UA" noProof="0"/>
              <a:t>Ім’я</a:t>
            </a:r>
          </a:p>
        </p:txBody>
      </p:sp>
      <p:sp>
        <p:nvSpPr>
          <p:cNvPr id="47" name="Місце для тексту 28">
            <a:extLst>
              <a:ext uri="{FF2B5EF4-FFF2-40B4-BE49-F238E27FC236}">
                <a16:creationId xmlns:a16="http://schemas.microsoft.com/office/drawing/2014/main" id="{3E3BFFF0-114B-6D42-B5E0-8020AC2E26BF}"/>
              </a:ext>
            </a:extLst>
          </p:cNvPr>
          <p:cNvSpPr>
            <a:spLocks noGrp="1"/>
          </p:cNvSpPr>
          <p:nvPr>
            <p:ph type="body" sz="quarter" idx="42" hasCustomPrompt="1"/>
          </p:nvPr>
        </p:nvSpPr>
        <p:spPr>
          <a:xfrm>
            <a:off x="3549397" y="5429608"/>
            <a:ext cx="2281237" cy="347662"/>
          </a:xfrm>
        </p:spPr>
        <p:txBody>
          <a:bodyPr lIns="0" tIns="0" rIns="0" bIns="0" rtlCol="0">
            <a:noAutofit/>
          </a:bodyPr>
          <a:lstStyle>
            <a:lvl1pPr marL="0" indent="0" algn="l">
              <a:lnSpc>
                <a:spcPct val="100000"/>
              </a:lnSpc>
              <a:spcBef>
                <a:spcPts val="0"/>
              </a:spcBef>
              <a:buNone/>
              <a:defRPr sz="1400" b="0" spc="20" baseline="0">
                <a:solidFill>
                  <a:schemeClr val="tx1"/>
                </a:solidFill>
                <a:latin typeface="Arial" panose="020B0604020202020204" pitchFamily="34" charset="0"/>
                <a:cs typeface="Arial" panose="020B0604020202020204" pitchFamily="34" charset="0"/>
              </a:defRPr>
            </a:lvl1pPr>
          </a:lstStyle>
          <a:p>
            <a:pPr lvl="0" rtl="0"/>
            <a:r>
              <a:rPr lang="uk-UA" noProof="0"/>
              <a:t>Посада</a:t>
            </a:r>
          </a:p>
        </p:txBody>
      </p:sp>
      <p:sp>
        <p:nvSpPr>
          <p:cNvPr id="48" name="Місце для зображення 23">
            <a:extLst>
              <a:ext uri="{FF2B5EF4-FFF2-40B4-BE49-F238E27FC236}">
                <a16:creationId xmlns:a16="http://schemas.microsoft.com/office/drawing/2014/main" id="{EB4488EE-E854-724E-95AE-B9943EE249EA}"/>
              </a:ext>
            </a:extLst>
          </p:cNvPr>
          <p:cNvSpPr>
            <a:spLocks noGrp="1"/>
          </p:cNvSpPr>
          <p:nvPr>
            <p:ph type="pic" sz="quarter" idx="43"/>
          </p:nvPr>
        </p:nvSpPr>
        <p:spPr>
          <a:xfrm>
            <a:off x="6348367" y="4118551"/>
            <a:ext cx="904987" cy="905641"/>
          </a:xfrm>
        </p:spPr>
        <p:txBody>
          <a:bodyPr rtlCol="0">
            <a:noAutofit/>
          </a:bodyPr>
          <a:lstStyle>
            <a:lvl1pPr marL="0" indent="0">
              <a:buNone/>
              <a:defRPr sz="1400">
                <a:solidFill>
                  <a:schemeClr val="tx1"/>
                </a:solidFill>
                <a:latin typeface="Arial" panose="020B0604020202020204" pitchFamily="34" charset="0"/>
                <a:cs typeface="Arial" panose="020B0604020202020204" pitchFamily="34" charset="0"/>
              </a:defRPr>
            </a:lvl1pPr>
          </a:lstStyle>
          <a:p>
            <a:pPr rtl="0"/>
            <a:r>
              <a:rPr lang="uk-UA" noProof="0"/>
              <a:t>Клацніть піктограму, щоб додати зображення</a:t>
            </a:r>
          </a:p>
        </p:txBody>
      </p:sp>
      <p:sp>
        <p:nvSpPr>
          <p:cNvPr id="49" name="Місце для тексту 28">
            <a:extLst>
              <a:ext uri="{FF2B5EF4-FFF2-40B4-BE49-F238E27FC236}">
                <a16:creationId xmlns:a16="http://schemas.microsoft.com/office/drawing/2014/main" id="{C5551B4D-583E-D644-9069-EC096CE76F50}"/>
              </a:ext>
            </a:extLst>
          </p:cNvPr>
          <p:cNvSpPr>
            <a:spLocks noGrp="1"/>
          </p:cNvSpPr>
          <p:nvPr>
            <p:ph type="body" sz="quarter" idx="44" hasCustomPrompt="1"/>
          </p:nvPr>
        </p:nvSpPr>
        <p:spPr>
          <a:xfrm>
            <a:off x="6348368" y="5044362"/>
            <a:ext cx="2281237" cy="347662"/>
          </a:xfrm>
        </p:spPr>
        <p:txBody>
          <a:bodyPr lIns="0" tIns="0" rIns="0" bIns="0" rtlCol="0" anchor="b" anchorCtr="0">
            <a:noAutofit/>
          </a:bodyPr>
          <a:lstStyle>
            <a:lvl1pPr marL="0" indent="0" algn="l">
              <a:lnSpc>
                <a:spcPct val="100000"/>
              </a:lnSpc>
              <a:spcBef>
                <a:spcPts val="0"/>
              </a:spcBef>
              <a:buNone/>
              <a:defRPr sz="1800" b="1" spc="20" baseline="0">
                <a:solidFill>
                  <a:schemeClr val="tx1"/>
                </a:solidFill>
                <a:latin typeface="Arial" panose="020B0604020202020204" pitchFamily="34" charset="0"/>
                <a:cs typeface="Arial" panose="020B0604020202020204" pitchFamily="34" charset="0"/>
              </a:defRPr>
            </a:lvl1pPr>
          </a:lstStyle>
          <a:p>
            <a:pPr lvl="0" rtl="0"/>
            <a:r>
              <a:rPr lang="uk-UA" noProof="0"/>
              <a:t>Ім’я</a:t>
            </a:r>
          </a:p>
        </p:txBody>
      </p:sp>
      <p:sp>
        <p:nvSpPr>
          <p:cNvPr id="50" name="Місце для тексту 28">
            <a:extLst>
              <a:ext uri="{FF2B5EF4-FFF2-40B4-BE49-F238E27FC236}">
                <a16:creationId xmlns:a16="http://schemas.microsoft.com/office/drawing/2014/main" id="{E30C4783-1643-2243-BB4F-E99E04D9216B}"/>
              </a:ext>
            </a:extLst>
          </p:cNvPr>
          <p:cNvSpPr>
            <a:spLocks noGrp="1"/>
          </p:cNvSpPr>
          <p:nvPr>
            <p:ph type="body" sz="quarter" idx="45" hasCustomPrompt="1"/>
          </p:nvPr>
        </p:nvSpPr>
        <p:spPr>
          <a:xfrm>
            <a:off x="6348367" y="5429608"/>
            <a:ext cx="2281237" cy="347662"/>
          </a:xfrm>
        </p:spPr>
        <p:txBody>
          <a:bodyPr lIns="0" tIns="0" rIns="0" bIns="0" rtlCol="0">
            <a:noAutofit/>
          </a:bodyPr>
          <a:lstStyle>
            <a:lvl1pPr marL="0" indent="0" algn="l">
              <a:lnSpc>
                <a:spcPct val="100000"/>
              </a:lnSpc>
              <a:spcBef>
                <a:spcPts val="0"/>
              </a:spcBef>
              <a:buNone/>
              <a:defRPr sz="1400" b="0" spc="20" baseline="0">
                <a:solidFill>
                  <a:schemeClr val="tx1"/>
                </a:solidFill>
                <a:latin typeface="Arial" panose="020B0604020202020204" pitchFamily="34" charset="0"/>
                <a:cs typeface="Arial" panose="020B0604020202020204" pitchFamily="34" charset="0"/>
              </a:defRPr>
            </a:lvl1pPr>
          </a:lstStyle>
          <a:p>
            <a:pPr lvl="0" rtl="0"/>
            <a:r>
              <a:rPr lang="uk-UA" noProof="0"/>
              <a:t>Посада</a:t>
            </a:r>
          </a:p>
        </p:txBody>
      </p:sp>
      <p:sp>
        <p:nvSpPr>
          <p:cNvPr id="51" name="Місце для зображення 23">
            <a:extLst>
              <a:ext uri="{FF2B5EF4-FFF2-40B4-BE49-F238E27FC236}">
                <a16:creationId xmlns:a16="http://schemas.microsoft.com/office/drawing/2014/main" id="{7BBADCE0-02E8-3249-8CBA-17D3783DFE70}"/>
              </a:ext>
            </a:extLst>
          </p:cNvPr>
          <p:cNvSpPr>
            <a:spLocks noGrp="1"/>
          </p:cNvSpPr>
          <p:nvPr>
            <p:ph type="pic" sz="quarter" idx="46"/>
          </p:nvPr>
        </p:nvSpPr>
        <p:spPr>
          <a:xfrm>
            <a:off x="9147335" y="4118551"/>
            <a:ext cx="904987" cy="905641"/>
          </a:xfrm>
        </p:spPr>
        <p:txBody>
          <a:bodyPr rtlCol="0">
            <a:noAutofit/>
          </a:bodyPr>
          <a:lstStyle>
            <a:lvl1pPr marL="0" indent="0">
              <a:buNone/>
              <a:defRPr sz="1400">
                <a:solidFill>
                  <a:schemeClr val="tx1"/>
                </a:solidFill>
                <a:latin typeface="Arial" panose="020B0604020202020204" pitchFamily="34" charset="0"/>
                <a:cs typeface="Arial" panose="020B0604020202020204" pitchFamily="34" charset="0"/>
              </a:defRPr>
            </a:lvl1pPr>
          </a:lstStyle>
          <a:p>
            <a:pPr rtl="0"/>
            <a:r>
              <a:rPr lang="uk-UA" noProof="0"/>
              <a:t>Клацніть піктограму, щоб додати зображення</a:t>
            </a:r>
          </a:p>
        </p:txBody>
      </p:sp>
      <p:sp>
        <p:nvSpPr>
          <p:cNvPr id="52" name="Місце для тексту 28">
            <a:extLst>
              <a:ext uri="{FF2B5EF4-FFF2-40B4-BE49-F238E27FC236}">
                <a16:creationId xmlns:a16="http://schemas.microsoft.com/office/drawing/2014/main" id="{8D294C40-97E4-FF4F-8A02-10FC7D0EE8B0}"/>
              </a:ext>
            </a:extLst>
          </p:cNvPr>
          <p:cNvSpPr>
            <a:spLocks noGrp="1"/>
          </p:cNvSpPr>
          <p:nvPr>
            <p:ph type="body" sz="quarter" idx="47" hasCustomPrompt="1"/>
          </p:nvPr>
        </p:nvSpPr>
        <p:spPr>
          <a:xfrm>
            <a:off x="9147336" y="5044362"/>
            <a:ext cx="2281237" cy="347662"/>
          </a:xfrm>
        </p:spPr>
        <p:txBody>
          <a:bodyPr lIns="0" tIns="0" rIns="0" bIns="0" rtlCol="0" anchor="b" anchorCtr="0">
            <a:noAutofit/>
          </a:bodyPr>
          <a:lstStyle>
            <a:lvl1pPr marL="0" indent="0" algn="l">
              <a:lnSpc>
                <a:spcPct val="100000"/>
              </a:lnSpc>
              <a:spcBef>
                <a:spcPts val="0"/>
              </a:spcBef>
              <a:buNone/>
              <a:defRPr sz="1800" b="1" spc="20" baseline="0">
                <a:solidFill>
                  <a:schemeClr val="tx1"/>
                </a:solidFill>
                <a:latin typeface="Arial" panose="020B0604020202020204" pitchFamily="34" charset="0"/>
                <a:cs typeface="Arial" panose="020B0604020202020204" pitchFamily="34" charset="0"/>
              </a:defRPr>
            </a:lvl1pPr>
          </a:lstStyle>
          <a:p>
            <a:pPr lvl="0" rtl="0"/>
            <a:r>
              <a:rPr lang="uk-UA" noProof="0"/>
              <a:t>Ім’я</a:t>
            </a:r>
          </a:p>
        </p:txBody>
      </p:sp>
      <p:sp>
        <p:nvSpPr>
          <p:cNvPr id="53" name="Місце для тексту 28">
            <a:extLst>
              <a:ext uri="{FF2B5EF4-FFF2-40B4-BE49-F238E27FC236}">
                <a16:creationId xmlns:a16="http://schemas.microsoft.com/office/drawing/2014/main" id="{8B38241F-01B5-574C-A827-67C6352C463C}"/>
              </a:ext>
            </a:extLst>
          </p:cNvPr>
          <p:cNvSpPr>
            <a:spLocks noGrp="1"/>
          </p:cNvSpPr>
          <p:nvPr>
            <p:ph type="body" sz="quarter" idx="48" hasCustomPrompt="1"/>
          </p:nvPr>
        </p:nvSpPr>
        <p:spPr>
          <a:xfrm>
            <a:off x="9147335" y="5429608"/>
            <a:ext cx="2281237" cy="347662"/>
          </a:xfrm>
        </p:spPr>
        <p:txBody>
          <a:bodyPr lIns="0" tIns="0" rIns="0" bIns="0" rtlCol="0">
            <a:noAutofit/>
          </a:bodyPr>
          <a:lstStyle>
            <a:lvl1pPr marL="0" indent="0" algn="l">
              <a:lnSpc>
                <a:spcPct val="100000"/>
              </a:lnSpc>
              <a:spcBef>
                <a:spcPts val="0"/>
              </a:spcBef>
              <a:buNone/>
              <a:defRPr sz="1400" b="0" spc="20" baseline="0">
                <a:solidFill>
                  <a:schemeClr val="tx1"/>
                </a:solidFill>
                <a:latin typeface="Arial" panose="020B0604020202020204" pitchFamily="34" charset="0"/>
                <a:cs typeface="Arial" panose="020B0604020202020204" pitchFamily="34" charset="0"/>
              </a:defRPr>
            </a:lvl1pPr>
          </a:lstStyle>
          <a:p>
            <a:pPr lvl="0" rtl="0"/>
            <a:r>
              <a:rPr lang="uk-UA" noProof="0"/>
              <a:t>Посада</a:t>
            </a:r>
          </a:p>
        </p:txBody>
      </p:sp>
      <p:sp>
        <p:nvSpPr>
          <p:cNvPr id="18" name="Місце для дати 17">
            <a:extLst>
              <a:ext uri="{FF2B5EF4-FFF2-40B4-BE49-F238E27FC236}">
                <a16:creationId xmlns:a16="http://schemas.microsoft.com/office/drawing/2014/main" id="{30445668-2DC5-E84C-8B16-922BC95F13F2}"/>
              </a:ext>
            </a:extLst>
          </p:cNvPr>
          <p:cNvSpPr>
            <a:spLocks noGrp="1"/>
          </p:cNvSpPr>
          <p:nvPr>
            <p:ph type="dt" sz="half" idx="25"/>
          </p:nvPr>
        </p:nvSpPr>
        <p:spPr/>
        <p:txBody>
          <a:bodyPr rtlCol="0">
            <a:noAutofit/>
          </a:bodyPr>
          <a:lstStyle>
            <a:lvl1pPr>
              <a:defRPr>
                <a:solidFill>
                  <a:schemeClr val="accent3"/>
                </a:solidFill>
                <a:latin typeface="Arial" panose="020B0604020202020204" pitchFamily="34" charset="0"/>
                <a:cs typeface="Arial" panose="020B0604020202020204" pitchFamily="34" charset="0"/>
              </a:defRPr>
            </a:lvl1pPr>
          </a:lstStyle>
          <a:p>
            <a:fld id="{FA3E0A1C-0409-48DF-A00A-E9AAA6C2D476}" type="datetime1">
              <a:rPr lang="uk-UA" noProof="0" smtClean="0">
                <a:latin typeface="Arial" panose="020B0604020202020204" pitchFamily="34" charset="0"/>
              </a:rPr>
              <a:t>06.11.2023</a:t>
            </a:fld>
            <a:endParaRPr lang="uk-UA" noProof="0">
              <a:latin typeface="Arial" panose="020B0604020202020204" pitchFamily="34" charset="0"/>
            </a:endParaRPr>
          </a:p>
        </p:txBody>
      </p:sp>
      <p:sp>
        <p:nvSpPr>
          <p:cNvPr id="22" name="Місце для нижнього колонтитула 21">
            <a:extLst>
              <a:ext uri="{FF2B5EF4-FFF2-40B4-BE49-F238E27FC236}">
                <a16:creationId xmlns:a16="http://schemas.microsoft.com/office/drawing/2014/main" id="{D9227732-A878-814C-8621-64ED1B2CCF9F}"/>
              </a:ext>
            </a:extLst>
          </p:cNvPr>
          <p:cNvSpPr>
            <a:spLocks noGrp="1"/>
          </p:cNvSpPr>
          <p:nvPr>
            <p:ph type="ftr" sz="quarter" idx="26"/>
          </p:nvPr>
        </p:nvSpPr>
        <p:spPr/>
        <p:txBody>
          <a:bodyPr rtlCol="0">
            <a:noAutofit/>
          </a:bodyPr>
          <a:lstStyle>
            <a:lvl1pPr>
              <a:defRPr>
                <a:solidFill>
                  <a:schemeClr val="accent3"/>
                </a:solidFill>
                <a:latin typeface="Arial" panose="020B0604020202020204" pitchFamily="34" charset="0"/>
                <a:cs typeface="Arial" panose="020B0604020202020204" pitchFamily="34" charset="0"/>
              </a:defRPr>
            </a:lvl1pPr>
          </a:lstStyle>
          <a:p>
            <a:r>
              <a:rPr lang="uk-UA" noProof="0"/>
              <a:t>ЗАГОЛОВОК ПРЕЗЕНТАЦІЇ</a:t>
            </a:r>
            <a:endParaRPr lang="uk-UA" noProof="0">
              <a:latin typeface="Arial" panose="020B0604020202020204" pitchFamily="34" charset="0"/>
            </a:endParaRPr>
          </a:p>
        </p:txBody>
      </p:sp>
      <p:sp>
        <p:nvSpPr>
          <p:cNvPr id="23" name="Місце для номера слайда 22">
            <a:extLst>
              <a:ext uri="{FF2B5EF4-FFF2-40B4-BE49-F238E27FC236}">
                <a16:creationId xmlns:a16="http://schemas.microsoft.com/office/drawing/2014/main" id="{CE9F02AC-6DFB-0C47-BC8E-4B0594007F33}"/>
              </a:ext>
            </a:extLst>
          </p:cNvPr>
          <p:cNvSpPr>
            <a:spLocks noGrp="1"/>
          </p:cNvSpPr>
          <p:nvPr>
            <p:ph type="sldNum" sz="quarter" idx="27"/>
          </p:nvPr>
        </p:nvSpPr>
        <p:spPr/>
        <p:txBody>
          <a:bodyPr rtlCol="0">
            <a:noAutofit/>
          </a:bodyPr>
          <a:lstStyle>
            <a:lvl1pPr>
              <a:defRPr>
                <a:solidFill>
                  <a:schemeClr val="accent3"/>
                </a:solidFill>
                <a:latin typeface="Arial" panose="020B0604020202020204" pitchFamily="34" charset="0"/>
                <a:cs typeface="Arial" panose="020B0604020202020204" pitchFamily="34" charset="0"/>
              </a:defRPr>
            </a:lvl1pPr>
          </a:lstStyle>
          <a:p>
            <a:fld id="{294A09A9-5501-47C1-A89A-A340965A2BE2}" type="slidenum">
              <a:rPr lang="uk-UA" noProof="0" smtClean="0"/>
              <a:pPr/>
              <a:t>‹№›</a:t>
            </a:fld>
            <a:endParaRPr lang="uk-UA" noProof="0">
              <a:latin typeface="Arial" panose="020B0604020202020204" pitchFamily="34" charset="0"/>
            </a:endParaRPr>
          </a:p>
        </p:txBody>
      </p:sp>
    </p:spTree>
    <p:extLst>
      <p:ext uri="{BB962C8B-B14F-4D97-AF65-F5344CB8AC3E}">
        <p14:creationId xmlns:p14="http://schemas.microsoft.com/office/powerpoint/2010/main" val="20057219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заголовка 1">
            <a:extLst>
              <a:ext uri="{FF2B5EF4-FFF2-40B4-BE49-F238E27FC236}">
                <a16:creationId xmlns:a16="http://schemas.microsoft.com/office/drawing/2014/main" id="{9198F9AA-2C87-421D-97C1-B4248DFDC2C2}"/>
              </a:ext>
            </a:extLst>
          </p:cNvPr>
          <p:cNvSpPr>
            <a:spLocks noGrp="1"/>
          </p:cNvSpPr>
          <p:nvPr>
            <p:ph type="title"/>
          </p:nvPr>
        </p:nvSpPr>
        <p:spPr>
          <a:xfrm>
            <a:off x="381000" y="381000"/>
            <a:ext cx="11430000" cy="1325563"/>
          </a:xfrm>
          <a:prstGeom prst="rect">
            <a:avLst/>
          </a:prstGeom>
        </p:spPr>
        <p:txBody>
          <a:bodyPr vert="horz" lIns="91440" tIns="45720" rIns="91440" bIns="45720" rtlCol="0" anchor="ctr">
            <a:noAutofit/>
          </a:bodyPr>
          <a:lstStyle/>
          <a:p>
            <a:pPr rtl="0"/>
            <a:r>
              <a:rPr lang="uk-UA" noProof="0"/>
              <a:t>Зразок заголовка</a:t>
            </a:r>
          </a:p>
        </p:txBody>
      </p:sp>
      <p:sp>
        <p:nvSpPr>
          <p:cNvPr id="3" name="Місце для тексту 2">
            <a:extLst>
              <a:ext uri="{FF2B5EF4-FFF2-40B4-BE49-F238E27FC236}">
                <a16:creationId xmlns:a16="http://schemas.microsoft.com/office/drawing/2014/main" id="{AE98FC63-C8D2-4CE6-A3F1-EE8ED24590C4}"/>
              </a:ext>
            </a:extLst>
          </p:cNvPr>
          <p:cNvSpPr>
            <a:spLocks noGrp="1"/>
          </p:cNvSpPr>
          <p:nvPr>
            <p:ph type="body" idx="1"/>
          </p:nvPr>
        </p:nvSpPr>
        <p:spPr>
          <a:xfrm>
            <a:off x="381000" y="1825625"/>
            <a:ext cx="11430000" cy="4351338"/>
          </a:xfrm>
          <a:prstGeom prst="rect">
            <a:avLst/>
          </a:prstGeom>
        </p:spPr>
        <p:txBody>
          <a:bodyPr vert="horz" lIns="91440" tIns="45720" rIns="91440" bIns="45720" rtlCol="0">
            <a:noAutofit/>
          </a:bodyPr>
          <a:lstStyle/>
          <a:p>
            <a:pPr lvl="0" rtl="0"/>
            <a:r>
              <a:rPr lang="uk-UA" noProof="0"/>
              <a:t>Зразки заголовків</a:t>
            </a:r>
          </a:p>
          <a:p>
            <a:pPr lvl="1" rtl="0"/>
            <a:r>
              <a:rPr lang="uk-UA" noProof="0"/>
              <a:t>Другий рівень</a:t>
            </a:r>
          </a:p>
          <a:p>
            <a:pPr lvl="2" rtl="0"/>
            <a:r>
              <a:rPr lang="uk-UA" noProof="0"/>
              <a:t>Третій рівень</a:t>
            </a:r>
          </a:p>
          <a:p>
            <a:pPr lvl="3" rtl="0"/>
            <a:r>
              <a:rPr lang="uk-UA" noProof="0"/>
              <a:t>Четвертий рівень</a:t>
            </a:r>
          </a:p>
          <a:p>
            <a:pPr lvl="4" rtl="0"/>
            <a:r>
              <a:rPr lang="uk-UA" noProof="0"/>
              <a:t>П’ятий рівень</a:t>
            </a:r>
          </a:p>
        </p:txBody>
      </p:sp>
      <p:sp>
        <p:nvSpPr>
          <p:cNvPr id="4" name="Місце для дати 3">
            <a:extLst>
              <a:ext uri="{FF2B5EF4-FFF2-40B4-BE49-F238E27FC236}">
                <a16:creationId xmlns:a16="http://schemas.microsoft.com/office/drawing/2014/main" id="{EED77A09-15C2-4E47-948E-AACAFCA47D40}"/>
              </a:ext>
            </a:extLst>
          </p:cNvPr>
          <p:cNvSpPr>
            <a:spLocks noGrp="1"/>
          </p:cNvSpPr>
          <p:nvPr>
            <p:ph type="dt" sz="half" idx="2"/>
          </p:nvPr>
        </p:nvSpPr>
        <p:spPr>
          <a:xfrm>
            <a:off x="381000" y="6356350"/>
            <a:ext cx="2743200" cy="365125"/>
          </a:xfrm>
          <a:prstGeom prst="rect">
            <a:avLst/>
          </a:prstGeom>
        </p:spPr>
        <p:txBody>
          <a:bodyPr vert="horz" lIns="91440" tIns="45720" rIns="91440" bIns="45720" rtlCol="0" anchor="ctr">
            <a:noAutofit/>
          </a:bodyPr>
          <a:lstStyle>
            <a:lvl1pPr algn="l">
              <a:defRPr sz="1200">
                <a:solidFill>
                  <a:schemeClr val="tx2"/>
                </a:solidFill>
                <a:latin typeface="Arial" panose="020B0604020202020204" pitchFamily="34" charset="0"/>
                <a:cs typeface="Arial" panose="020B0604020202020204" pitchFamily="34" charset="0"/>
              </a:defRPr>
            </a:lvl1pPr>
          </a:lstStyle>
          <a:p>
            <a:fld id="{0DE29433-429D-48CE-8D26-70FFF157D087}" type="datetime1">
              <a:rPr lang="uk-UA" noProof="0" smtClean="0">
                <a:latin typeface="Arial" panose="020B0604020202020204" pitchFamily="34" charset="0"/>
                <a:cs typeface="Arial" panose="020B0604020202020204" pitchFamily="34" charset="0"/>
              </a:rPr>
              <a:t>06.11.2023</a:t>
            </a:fld>
            <a:endParaRPr lang="uk-UA" noProof="0">
              <a:latin typeface="Arial" panose="020B0604020202020204" pitchFamily="34" charset="0"/>
              <a:cs typeface="Arial" panose="020B0604020202020204" pitchFamily="34" charset="0"/>
            </a:endParaRPr>
          </a:p>
        </p:txBody>
      </p:sp>
      <p:sp>
        <p:nvSpPr>
          <p:cNvPr id="5" name="Місце для нижнього колонтитула 4">
            <a:extLst>
              <a:ext uri="{FF2B5EF4-FFF2-40B4-BE49-F238E27FC236}">
                <a16:creationId xmlns:a16="http://schemas.microsoft.com/office/drawing/2014/main" id="{60567522-C3B6-46EB-A361-BEC2510B00C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tx2"/>
                </a:solidFill>
                <a:latin typeface="Arial" panose="020B0604020202020204" pitchFamily="34" charset="0"/>
                <a:cs typeface="Arial" panose="020B0604020202020204" pitchFamily="34" charset="0"/>
              </a:defRPr>
            </a:lvl1pPr>
          </a:lstStyle>
          <a:p>
            <a:r>
              <a:rPr lang="uk-UA" noProof="0"/>
              <a:t>ЗАГОЛОВОК ПРЕЗЕНТАЦІЇ</a:t>
            </a:r>
            <a:endParaRPr lang="uk-UA" noProof="0">
              <a:latin typeface="Arial" panose="020B0604020202020204" pitchFamily="34" charset="0"/>
              <a:cs typeface="Arial" panose="020B0604020202020204" pitchFamily="34" charset="0"/>
            </a:endParaRPr>
          </a:p>
        </p:txBody>
      </p:sp>
      <p:sp>
        <p:nvSpPr>
          <p:cNvPr id="6" name="Місце для номера слайда 5">
            <a:extLst>
              <a:ext uri="{FF2B5EF4-FFF2-40B4-BE49-F238E27FC236}">
                <a16:creationId xmlns:a16="http://schemas.microsoft.com/office/drawing/2014/main" id="{CDC57CF0-034F-450D-937C-718D5AF1A059}"/>
              </a:ext>
            </a:extLst>
          </p:cNvPr>
          <p:cNvSpPr>
            <a:spLocks noGrp="1"/>
          </p:cNvSpPr>
          <p:nvPr>
            <p:ph type="sldNum" sz="quarter" idx="4"/>
          </p:nvPr>
        </p:nvSpPr>
        <p:spPr>
          <a:xfrm>
            <a:off x="9067800" y="6356350"/>
            <a:ext cx="2743200" cy="365125"/>
          </a:xfrm>
          <a:prstGeom prst="rect">
            <a:avLst/>
          </a:prstGeom>
        </p:spPr>
        <p:txBody>
          <a:bodyPr vert="horz" lIns="91440" tIns="45720" rIns="91440" bIns="45720" rtlCol="0" anchor="ctr">
            <a:noAutofit/>
          </a:bodyPr>
          <a:lstStyle>
            <a:lvl1pPr algn="r">
              <a:defRPr sz="1200">
                <a:solidFill>
                  <a:schemeClr val="tx2"/>
                </a:solidFill>
                <a:latin typeface="Arial" panose="020B0604020202020204" pitchFamily="34" charset="0"/>
                <a:cs typeface="Arial" panose="020B0604020202020204" pitchFamily="34" charset="0"/>
              </a:defRPr>
            </a:lvl1pPr>
          </a:lstStyle>
          <a:p>
            <a:fld id="{294A09A9-5501-47C1-A89A-A340965A2BE2}" type="slidenum">
              <a:rPr lang="uk-UA" noProof="0" smtClean="0"/>
              <a:pPr/>
              <a:t>‹№›</a:t>
            </a:fld>
            <a:endParaRPr lang="uk-UA" noProof="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883539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9" r:id="rId4"/>
    <p:sldLayoutId id="2147483660" r:id="rId5"/>
    <p:sldLayoutId id="2147483661" r:id="rId6"/>
    <p:sldLayoutId id="2147483654" r:id="rId7"/>
    <p:sldLayoutId id="2147483658" r:id="rId8"/>
    <p:sldLayoutId id="2147483662" r:id="rId9"/>
    <p:sldLayoutId id="2147483663" r:id="rId10"/>
    <p:sldLayoutId id="2147483664" r:id="rId11"/>
    <p:sldLayoutId id="2147483665" r:id="rId12"/>
    <p:sldLayoutId id="2147483666" r:id="rId13"/>
  </p:sldLayoutIdLst>
  <p:hf hdr="0"/>
  <p:txStyles>
    <p:titleStyle>
      <a:lvl1pPr algn="l" defTabSz="914400"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A4A3A4"/>
          </p15:clr>
        </p15:guide>
        <p15:guide id="2" pos="3840" userDrawn="1">
          <p15:clr>
            <a:srgbClr val="A4A3A4"/>
          </p15:clr>
        </p15:guide>
        <p15:guide id="3" pos="240" userDrawn="1">
          <p15:clr>
            <a:srgbClr val="547EBF"/>
          </p15:clr>
        </p15:guide>
        <p15:guide id="4" orient="horz" pos="240" userDrawn="1">
          <p15:clr>
            <a:srgbClr val="547EBF"/>
          </p15:clr>
        </p15:guide>
        <p15:guide id="5" pos="7440" userDrawn="1">
          <p15:clr>
            <a:srgbClr val="547EBF"/>
          </p15:clr>
        </p15:guide>
        <p15:guide id="6" orient="horz" pos="4080" userDrawn="1">
          <p15:clr>
            <a:srgbClr val="547EBF"/>
          </p15:clr>
        </p15:guide>
        <p15:guide id="7" pos="3960" userDrawn="1">
          <p15:clr>
            <a:srgbClr val="547EBF"/>
          </p15:clr>
        </p15:guide>
        <p15:guide id="8" pos="3720" userDrawn="1">
          <p15:clr>
            <a:srgbClr val="547EBF"/>
          </p15:clr>
        </p15:guide>
        <p15:guide id="9" pos="2112" userDrawn="1">
          <p15:clr>
            <a:srgbClr val="547EBF"/>
          </p15:clr>
        </p15:guide>
        <p15:guide id="10" pos="1848" userDrawn="1">
          <p15:clr>
            <a:srgbClr val="547EBF"/>
          </p15:clr>
        </p15:guide>
        <p15:guide id="11" pos="5568" userDrawn="1">
          <p15:clr>
            <a:srgbClr val="547EBF"/>
          </p15:clr>
        </p15:guide>
        <p15:guide id="12" pos="5832" userDrawn="1">
          <p15:clr>
            <a:srgbClr val="547EBF"/>
          </p15:clr>
        </p15:guide>
        <p15:guide id="13" pos="4968" userDrawn="1">
          <p15:clr>
            <a:srgbClr val="9FCC3B"/>
          </p15:clr>
        </p15:guide>
        <p15:guide id="14" pos="5208" userDrawn="1">
          <p15:clr>
            <a:srgbClr val="9FCC3B"/>
          </p15:clr>
        </p15:guide>
        <p15:guide id="15" pos="2712" userDrawn="1">
          <p15:clr>
            <a:srgbClr val="9FCC3B"/>
          </p15:clr>
        </p15:guide>
        <p15:guide id="16" pos="2472" userDrawn="1">
          <p15:clr>
            <a:srgbClr val="9FCC3B"/>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1DF3D98-3C30-4CFC-8643-C81E829C8C25}"/>
              </a:ext>
            </a:extLst>
          </p:cNvPr>
          <p:cNvSpPr>
            <a:spLocks noGrp="1"/>
          </p:cNvSpPr>
          <p:nvPr>
            <p:ph type="ctrTitle"/>
          </p:nvPr>
        </p:nvSpPr>
        <p:spPr>
          <a:xfrm>
            <a:off x="1167493" y="1122363"/>
            <a:ext cx="7096933" cy="2387600"/>
          </a:xfrm>
        </p:spPr>
        <p:txBody>
          <a:bodyPr rtlCol="0"/>
          <a:lstStyle/>
          <a:p>
            <a:pPr rtl="0"/>
            <a:r>
              <a:rPr lang="uk-UA" b="0" i="0" dirty="0">
                <a:solidFill>
                  <a:srgbClr val="1F1F1F"/>
                </a:solidFill>
                <a:effectLst/>
                <a:latin typeface="Google Sans"/>
              </a:rPr>
              <a:t>Переваги технічного прогресу</a:t>
            </a:r>
            <a:endParaRPr lang="uk-UA" dirty="0"/>
          </a:p>
        </p:txBody>
      </p:sp>
    </p:spTree>
    <p:extLst>
      <p:ext uri="{BB962C8B-B14F-4D97-AF65-F5344CB8AC3E}">
        <p14:creationId xmlns:p14="http://schemas.microsoft.com/office/powerpoint/2010/main" val="22593088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12DF434-28DB-4621-A497-D62C41CE0419}"/>
              </a:ext>
            </a:extLst>
          </p:cNvPr>
          <p:cNvSpPr>
            <a:spLocks noGrp="1"/>
          </p:cNvSpPr>
          <p:nvPr>
            <p:ph type="title"/>
          </p:nvPr>
        </p:nvSpPr>
        <p:spPr>
          <a:xfrm>
            <a:off x="1167492" y="381000"/>
            <a:ext cx="9779183" cy="1325563"/>
          </a:xfrm>
        </p:spPr>
        <p:txBody>
          <a:bodyPr rtlCol="0"/>
          <a:lstStyle/>
          <a:p>
            <a:pPr rtl="0"/>
            <a:r>
              <a:rPr lang="uk-UA" dirty="0"/>
              <a:t>Вступ</a:t>
            </a:r>
          </a:p>
        </p:txBody>
      </p:sp>
      <p:sp>
        <p:nvSpPr>
          <p:cNvPr id="3" name="Місце для вмісту 2">
            <a:extLst>
              <a:ext uri="{FF2B5EF4-FFF2-40B4-BE49-F238E27FC236}">
                <a16:creationId xmlns:a16="http://schemas.microsoft.com/office/drawing/2014/main" id="{22788C46-D0BC-4307-AE55-7601A139E7CB}"/>
              </a:ext>
            </a:extLst>
          </p:cNvPr>
          <p:cNvSpPr>
            <a:spLocks noGrp="1"/>
          </p:cNvSpPr>
          <p:nvPr>
            <p:ph idx="1"/>
          </p:nvPr>
        </p:nvSpPr>
        <p:spPr>
          <a:xfrm>
            <a:off x="1167493" y="2017467"/>
            <a:ext cx="9779182" cy="3366815"/>
          </a:xfrm>
        </p:spPr>
        <p:txBody>
          <a:bodyPr vert="horz" lIns="91440" tIns="45720" rIns="91440" bIns="45720" rtlCol="0" anchor="t">
            <a:normAutofit/>
          </a:bodyPr>
          <a:lstStyle/>
          <a:p>
            <a:pPr algn="l">
              <a:buFont typeface="Arial" panose="020B0604020202020204" pitchFamily="34" charset="0"/>
              <a:buChar char="•"/>
            </a:pPr>
            <a:r>
              <a:rPr lang="ru-RU" b="0" i="0" dirty="0" err="1">
                <a:solidFill>
                  <a:srgbClr val="1F1F1F"/>
                </a:solidFill>
                <a:effectLst/>
                <a:latin typeface="Google Sans"/>
              </a:rPr>
              <a:t>Технічний</a:t>
            </a:r>
            <a:r>
              <a:rPr lang="ru-RU" b="0" i="0" dirty="0">
                <a:solidFill>
                  <a:srgbClr val="1F1F1F"/>
                </a:solidFill>
                <a:effectLst/>
                <a:latin typeface="Google Sans"/>
              </a:rPr>
              <a:t> </a:t>
            </a:r>
            <a:r>
              <a:rPr lang="ru-RU" b="0" i="0" dirty="0" err="1">
                <a:solidFill>
                  <a:srgbClr val="1F1F1F"/>
                </a:solidFill>
                <a:effectLst/>
                <a:latin typeface="Google Sans"/>
              </a:rPr>
              <a:t>прогрес</a:t>
            </a:r>
            <a:r>
              <a:rPr lang="ru-RU" b="0" i="0" dirty="0">
                <a:solidFill>
                  <a:srgbClr val="1F1F1F"/>
                </a:solidFill>
                <a:effectLst/>
                <a:latin typeface="Google Sans"/>
              </a:rPr>
              <a:t> - </a:t>
            </a:r>
            <a:r>
              <a:rPr lang="ru-RU" b="0" i="0" dirty="0" err="1">
                <a:solidFill>
                  <a:srgbClr val="1F1F1F"/>
                </a:solidFill>
                <a:effectLst/>
                <a:latin typeface="Google Sans"/>
              </a:rPr>
              <a:t>це</a:t>
            </a:r>
            <a:r>
              <a:rPr lang="ru-RU" b="0" i="0" dirty="0">
                <a:solidFill>
                  <a:srgbClr val="1F1F1F"/>
                </a:solidFill>
                <a:effectLst/>
                <a:latin typeface="Google Sans"/>
              </a:rPr>
              <a:t> </a:t>
            </a:r>
            <a:r>
              <a:rPr lang="ru-RU" b="0" i="0" dirty="0" err="1">
                <a:solidFill>
                  <a:srgbClr val="1F1F1F"/>
                </a:solidFill>
                <a:effectLst/>
                <a:latin typeface="Google Sans"/>
              </a:rPr>
              <a:t>процес</a:t>
            </a:r>
            <a:r>
              <a:rPr lang="ru-RU" b="0" i="0" dirty="0">
                <a:solidFill>
                  <a:srgbClr val="1F1F1F"/>
                </a:solidFill>
                <a:effectLst/>
                <a:latin typeface="Google Sans"/>
              </a:rPr>
              <a:t> </a:t>
            </a:r>
            <a:r>
              <a:rPr lang="ru-RU" b="0" i="0" dirty="0" err="1">
                <a:solidFill>
                  <a:srgbClr val="1F1F1F"/>
                </a:solidFill>
                <a:effectLst/>
                <a:latin typeface="Google Sans"/>
              </a:rPr>
              <a:t>розвитку</a:t>
            </a:r>
            <a:r>
              <a:rPr lang="ru-RU" b="0" i="0" dirty="0">
                <a:solidFill>
                  <a:srgbClr val="1F1F1F"/>
                </a:solidFill>
                <a:effectLst/>
                <a:latin typeface="Google Sans"/>
              </a:rPr>
              <a:t> науки і </a:t>
            </a:r>
            <a:r>
              <a:rPr lang="ru-RU" b="0" i="0" dirty="0" err="1">
                <a:solidFill>
                  <a:srgbClr val="1F1F1F"/>
                </a:solidFill>
                <a:effectLst/>
                <a:latin typeface="Google Sans"/>
              </a:rPr>
              <a:t>техніки</a:t>
            </a:r>
            <a:r>
              <a:rPr lang="ru-RU" b="0" i="0" dirty="0">
                <a:solidFill>
                  <a:srgbClr val="1F1F1F"/>
                </a:solidFill>
                <a:effectLst/>
                <a:latin typeface="Google Sans"/>
              </a:rPr>
              <a:t>, </a:t>
            </a:r>
            <a:r>
              <a:rPr lang="ru-RU" b="0" i="0" dirty="0" err="1">
                <a:solidFill>
                  <a:srgbClr val="1F1F1F"/>
                </a:solidFill>
                <a:effectLst/>
                <a:latin typeface="Google Sans"/>
              </a:rPr>
              <a:t>що</a:t>
            </a:r>
            <a:r>
              <a:rPr lang="ru-RU" b="0" i="0" dirty="0">
                <a:solidFill>
                  <a:srgbClr val="1F1F1F"/>
                </a:solidFill>
                <a:effectLst/>
                <a:latin typeface="Google Sans"/>
              </a:rPr>
              <a:t> </a:t>
            </a:r>
            <a:r>
              <a:rPr lang="ru-RU" b="0" i="0" dirty="0" err="1">
                <a:solidFill>
                  <a:srgbClr val="1F1F1F"/>
                </a:solidFill>
                <a:effectLst/>
                <a:latin typeface="Google Sans"/>
              </a:rPr>
              <a:t>призводить</a:t>
            </a:r>
            <a:r>
              <a:rPr lang="ru-RU" b="0" i="0" dirty="0">
                <a:solidFill>
                  <a:srgbClr val="1F1F1F"/>
                </a:solidFill>
                <a:effectLst/>
                <a:latin typeface="Google Sans"/>
              </a:rPr>
              <a:t> до </a:t>
            </a:r>
            <a:r>
              <a:rPr lang="ru-RU" b="0" i="0" dirty="0" err="1">
                <a:solidFill>
                  <a:srgbClr val="1F1F1F"/>
                </a:solidFill>
                <a:effectLst/>
                <a:latin typeface="Google Sans"/>
              </a:rPr>
              <a:t>створення</a:t>
            </a:r>
            <a:r>
              <a:rPr lang="ru-RU" b="0" i="0" dirty="0">
                <a:solidFill>
                  <a:srgbClr val="1F1F1F"/>
                </a:solidFill>
                <a:effectLst/>
                <a:latin typeface="Google Sans"/>
              </a:rPr>
              <a:t> </a:t>
            </a:r>
            <a:r>
              <a:rPr lang="ru-RU" b="0" i="0" dirty="0" err="1">
                <a:solidFill>
                  <a:srgbClr val="1F1F1F"/>
                </a:solidFill>
                <a:effectLst/>
                <a:latin typeface="Google Sans"/>
              </a:rPr>
              <a:t>нових</a:t>
            </a:r>
            <a:r>
              <a:rPr lang="ru-RU" b="0" i="0" dirty="0">
                <a:solidFill>
                  <a:srgbClr val="1F1F1F"/>
                </a:solidFill>
                <a:effectLst/>
                <a:latin typeface="Google Sans"/>
              </a:rPr>
              <a:t> </a:t>
            </a:r>
            <a:r>
              <a:rPr lang="ru-RU" b="0" i="0" dirty="0" err="1">
                <a:solidFill>
                  <a:srgbClr val="1F1F1F"/>
                </a:solidFill>
                <a:effectLst/>
                <a:latin typeface="Google Sans"/>
              </a:rPr>
              <a:t>технічних</a:t>
            </a:r>
            <a:r>
              <a:rPr lang="ru-RU" b="0" i="0" dirty="0">
                <a:solidFill>
                  <a:srgbClr val="1F1F1F"/>
                </a:solidFill>
                <a:effectLst/>
                <a:latin typeface="Google Sans"/>
              </a:rPr>
              <a:t> </a:t>
            </a:r>
            <a:r>
              <a:rPr lang="ru-RU" b="0" i="0" dirty="0" err="1">
                <a:solidFill>
                  <a:srgbClr val="1F1F1F"/>
                </a:solidFill>
                <a:effectLst/>
                <a:latin typeface="Google Sans"/>
              </a:rPr>
              <a:t>засобів</a:t>
            </a:r>
            <a:r>
              <a:rPr lang="ru-RU" b="0" i="0" dirty="0">
                <a:solidFill>
                  <a:srgbClr val="1F1F1F"/>
                </a:solidFill>
                <a:effectLst/>
                <a:latin typeface="Google Sans"/>
              </a:rPr>
              <a:t> і </a:t>
            </a:r>
            <a:r>
              <a:rPr lang="ru-RU" b="0" i="0" dirty="0" err="1">
                <a:solidFill>
                  <a:srgbClr val="1F1F1F"/>
                </a:solidFill>
                <a:effectLst/>
                <a:latin typeface="Google Sans"/>
              </a:rPr>
              <a:t>технологій</a:t>
            </a:r>
            <a:r>
              <a:rPr lang="ru-RU" b="0" i="0" dirty="0">
                <a:solidFill>
                  <a:srgbClr val="1F1F1F"/>
                </a:solidFill>
                <a:effectLst/>
                <a:latin typeface="Google Sans"/>
              </a:rPr>
              <a:t>.</a:t>
            </a:r>
          </a:p>
          <a:p>
            <a:pPr algn="l">
              <a:buFont typeface="Arial" panose="020B0604020202020204" pitchFamily="34" charset="0"/>
              <a:buChar char="•"/>
            </a:pPr>
            <a:r>
              <a:rPr lang="ru-RU" b="0" i="0" dirty="0" err="1">
                <a:solidFill>
                  <a:srgbClr val="1F1F1F"/>
                </a:solidFill>
                <a:effectLst/>
                <a:latin typeface="Google Sans"/>
              </a:rPr>
              <a:t>Технічний</a:t>
            </a:r>
            <a:r>
              <a:rPr lang="ru-RU" b="0" i="0" dirty="0">
                <a:solidFill>
                  <a:srgbClr val="1F1F1F"/>
                </a:solidFill>
                <a:effectLst/>
                <a:latin typeface="Google Sans"/>
              </a:rPr>
              <a:t> </a:t>
            </a:r>
            <a:r>
              <a:rPr lang="ru-RU" b="0" i="0" dirty="0" err="1">
                <a:solidFill>
                  <a:srgbClr val="1F1F1F"/>
                </a:solidFill>
                <a:effectLst/>
                <a:latin typeface="Google Sans"/>
              </a:rPr>
              <a:t>прогрес</a:t>
            </a:r>
            <a:r>
              <a:rPr lang="ru-RU" b="0" i="0" dirty="0">
                <a:solidFill>
                  <a:srgbClr val="1F1F1F"/>
                </a:solidFill>
                <a:effectLst/>
                <a:latin typeface="Google Sans"/>
              </a:rPr>
              <a:t> </a:t>
            </a:r>
            <a:r>
              <a:rPr lang="ru-RU" b="0" i="0" dirty="0" err="1">
                <a:solidFill>
                  <a:srgbClr val="1F1F1F"/>
                </a:solidFill>
                <a:effectLst/>
                <a:latin typeface="Google Sans"/>
              </a:rPr>
              <a:t>має</a:t>
            </a:r>
            <a:r>
              <a:rPr lang="ru-RU" b="0" i="0" dirty="0">
                <a:solidFill>
                  <a:srgbClr val="1F1F1F"/>
                </a:solidFill>
                <a:effectLst/>
                <a:latin typeface="Google Sans"/>
              </a:rPr>
              <a:t> як </a:t>
            </a:r>
            <a:r>
              <a:rPr lang="ru-RU" b="0" i="0" dirty="0" err="1">
                <a:solidFill>
                  <a:srgbClr val="1F1F1F"/>
                </a:solidFill>
                <a:effectLst/>
                <a:latin typeface="Google Sans"/>
              </a:rPr>
              <a:t>позитивні</a:t>
            </a:r>
            <a:r>
              <a:rPr lang="ru-RU" b="0" i="0" dirty="0">
                <a:solidFill>
                  <a:srgbClr val="1F1F1F"/>
                </a:solidFill>
                <a:effectLst/>
                <a:latin typeface="Google Sans"/>
              </a:rPr>
              <a:t>, так і </a:t>
            </a:r>
            <a:r>
              <a:rPr lang="ru-RU" b="0" i="0" dirty="0" err="1">
                <a:solidFill>
                  <a:srgbClr val="1F1F1F"/>
                </a:solidFill>
                <a:effectLst/>
                <a:latin typeface="Google Sans"/>
              </a:rPr>
              <a:t>негативні</a:t>
            </a:r>
            <a:r>
              <a:rPr lang="ru-RU" b="0" i="0" dirty="0">
                <a:solidFill>
                  <a:srgbClr val="1F1F1F"/>
                </a:solidFill>
                <a:effectLst/>
                <a:latin typeface="Google Sans"/>
              </a:rPr>
              <a:t> </a:t>
            </a:r>
            <a:r>
              <a:rPr lang="ru-RU" b="0" i="0" dirty="0" err="1">
                <a:solidFill>
                  <a:srgbClr val="1F1F1F"/>
                </a:solidFill>
                <a:effectLst/>
                <a:latin typeface="Google Sans"/>
              </a:rPr>
              <a:t>наслідки</a:t>
            </a:r>
            <a:r>
              <a:rPr lang="ru-RU" b="0" i="0" dirty="0">
                <a:solidFill>
                  <a:srgbClr val="1F1F1F"/>
                </a:solidFill>
                <a:effectLst/>
                <a:latin typeface="Google Sans"/>
              </a:rPr>
              <a:t>.</a:t>
            </a:r>
          </a:p>
          <a:p>
            <a:pPr algn="l">
              <a:buFont typeface="Arial" panose="020B0604020202020204" pitchFamily="34" charset="0"/>
              <a:buChar char="•"/>
            </a:pPr>
            <a:r>
              <a:rPr lang="ru-RU" b="0" i="0" dirty="0">
                <a:solidFill>
                  <a:srgbClr val="1F1F1F"/>
                </a:solidFill>
                <a:effectLst/>
                <a:latin typeface="Google Sans"/>
              </a:rPr>
              <a:t>У </a:t>
            </a:r>
            <a:r>
              <a:rPr lang="ru-RU" b="0" i="0" dirty="0" err="1">
                <a:solidFill>
                  <a:srgbClr val="1F1F1F"/>
                </a:solidFill>
                <a:effectLst/>
                <a:latin typeface="Google Sans"/>
              </a:rPr>
              <a:t>цьому</a:t>
            </a:r>
            <a:r>
              <a:rPr lang="ru-RU" b="0" i="0" dirty="0">
                <a:solidFill>
                  <a:srgbClr val="1F1F1F"/>
                </a:solidFill>
                <a:effectLst/>
                <a:latin typeface="Google Sans"/>
              </a:rPr>
              <a:t> </a:t>
            </a:r>
            <a:r>
              <a:rPr lang="ru-RU" b="0" i="0" dirty="0" err="1">
                <a:solidFill>
                  <a:srgbClr val="1F1F1F"/>
                </a:solidFill>
                <a:effectLst/>
                <a:latin typeface="Google Sans"/>
              </a:rPr>
              <a:t>проекті</a:t>
            </a:r>
            <a:r>
              <a:rPr lang="ru-RU" b="0" i="0" dirty="0">
                <a:solidFill>
                  <a:srgbClr val="1F1F1F"/>
                </a:solidFill>
                <a:effectLst/>
                <a:latin typeface="Google Sans"/>
              </a:rPr>
              <a:t> ми </a:t>
            </a:r>
            <a:r>
              <a:rPr lang="ru-RU" b="0" i="0" dirty="0" err="1">
                <a:solidFill>
                  <a:srgbClr val="1F1F1F"/>
                </a:solidFill>
                <a:effectLst/>
                <a:latin typeface="Google Sans"/>
              </a:rPr>
              <a:t>розглянемо</a:t>
            </a:r>
            <a:r>
              <a:rPr lang="ru-RU" b="0" i="0" dirty="0">
                <a:solidFill>
                  <a:srgbClr val="1F1F1F"/>
                </a:solidFill>
                <a:effectLst/>
                <a:latin typeface="Google Sans"/>
              </a:rPr>
              <a:t> </a:t>
            </a:r>
            <a:r>
              <a:rPr lang="ru-RU" b="0" i="0" dirty="0" err="1">
                <a:solidFill>
                  <a:srgbClr val="1F1F1F"/>
                </a:solidFill>
                <a:effectLst/>
                <a:latin typeface="Google Sans"/>
              </a:rPr>
              <a:t>переваги</a:t>
            </a:r>
            <a:r>
              <a:rPr lang="ru-RU" b="0" i="0" dirty="0">
                <a:solidFill>
                  <a:srgbClr val="1F1F1F"/>
                </a:solidFill>
                <a:effectLst/>
                <a:latin typeface="Google Sans"/>
              </a:rPr>
              <a:t> </a:t>
            </a:r>
            <a:r>
              <a:rPr lang="ru-RU" b="0" i="0" dirty="0" err="1">
                <a:solidFill>
                  <a:srgbClr val="1F1F1F"/>
                </a:solidFill>
                <a:effectLst/>
                <a:latin typeface="Google Sans"/>
              </a:rPr>
              <a:t>технічного</a:t>
            </a:r>
            <a:r>
              <a:rPr lang="ru-RU" b="0" i="0" dirty="0">
                <a:solidFill>
                  <a:srgbClr val="1F1F1F"/>
                </a:solidFill>
                <a:effectLst/>
                <a:latin typeface="Google Sans"/>
              </a:rPr>
              <a:t> </a:t>
            </a:r>
            <a:r>
              <a:rPr lang="ru-RU" b="0" i="0" dirty="0" err="1">
                <a:solidFill>
                  <a:srgbClr val="1F1F1F"/>
                </a:solidFill>
                <a:effectLst/>
                <a:latin typeface="Google Sans"/>
              </a:rPr>
              <a:t>прогресу</a:t>
            </a:r>
            <a:r>
              <a:rPr lang="ru-RU" b="0" i="0" dirty="0">
                <a:solidFill>
                  <a:srgbClr val="1F1F1F"/>
                </a:solidFill>
                <a:effectLst/>
                <a:latin typeface="Google Sans"/>
              </a:rPr>
              <a:t>.</a:t>
            </a:r>
          </a:p>
          <a:p>
            <a:pPr rtl="0"/>
            <a:endParaRPr lang="uk-UA" dirty="0"/>
          </a:p>
        </p:txBody>
      </p:sp>
      <p:sp>
        <p:nvSpPr>
          <p:cNvPr id="6" name="Місце для номера слайда 5">
            <a:extLst>
              <a:ext uri="{FF2B5EF4-FFF2-40B4-BE49-F238E27FC236}">
                <a16:creationId xmlns:a16="http://schemas.microsoft.com/office/drawing/2014/main" id="{60D470D0-6D64-5E42-9515-048F8779CD5E}"/>
              </a:ext>
            </a:extLst>
          </p:cNvPr>
          <p:cNvSpPr>
            <a:spLocks noGrp="1"/>
          </p:cNvSpPr>
          <p:nvPr>
            <p:ph type="sldNum" sz="quarter" idx="4"/>
          </p:nvPr>
        </p:nvSpPr>
        <p:spPr>
          <a:xfrm>
            <a:off x="10153276" y="6356350"/>
            <a:ext cx="1657723" cy="365125"/>
          </a:xfrm>
        </p:spPr>
        <p:txBody>
          <a:bodyPr rtlCol="0"/>
          <a:lstStyle/>
          <a:p>
            <a:pPr rtl="0"/>
            <a:fld id="{294A09A9-5501-47C1-A89A-A340965A2BE2}" type="slidenum">
              <a:rPr lang="uk-UA" smtClean="0"/>
              <a:pPr/>
              <a:t>2</a:t>
            </a:fld>
            <a:endParaRPr lang="uk-UA"/>
          </a:p>
        </p:txBody>
      </p:sp>
    </p:spTree>
    <p:extLst>
      <p:ext uri="{BB962C8B-B14F-4D97-AF65-F5344CB8AC3E}">
        <p14:creationId xmlns:p14="http://schemas.microsoft.com/office/powerpoint/2010/main" val="13256085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C543F67-9C70-4748-8C0C-3A7863422F99}"/>
              </a:ext>
            </a:extLst>
          </p:cNvPr>
          <p:cNvSpPr>
            <a:spLocks noGrp="1"/>
          </p:cNvSpPr>
          <p:nvPr>
            <p:ph type="title"/>
          </p:nvPr>
        </p:nvSpPr>
        <p:spPr>
          <a:xfrm>
            <a:off x="1167492" y="381000"/>
            <a:ext cx="9779183" cy="1325563"/>
          </a:xfrm>
        </p:spPr>
        <p:txBody>
          <a:bodyPr rtlCol="0"/>
          <a:lstStyle/>
          <a:p>
            <a:pPr algn="l"/>
            <a:r>
              <a:rPr lang="uk-UA" b="0" i="0" dirty="0">
                <a:solidFill>
                  <a:srgbClr val="1F1F1F"/>
                </a:solidFill>
                <a:effectLst/>
                <a:latin typeface="Google Sans"/>
              </a:rPr>
              <a:t>Позитивні наслідки технічного прогресу</a:t>
            </a:r>
            <a:endParaRPr lang="uk-UA" dirty="0"/>
          </a:p>
        </p:txBody>
      </p:sp>
      <p:sp>
        <p:nvSpPr>
          <p:cNvPr id="3" name="Місце для вмісту 2">
            <a:extLst>
              <a:ext uri="{FF2B5EF4-FFF2-40B4-BE49-F238E27FC236}">
                <a16:creationId xmlns:a16="http://schemas.microsoft.com/office/drawing/2014/main" id="{95B371F2-DBA5-415A-82C8-651F587B857A}"/>
              </a:ext>
            </a:extLst>
          </p:cNvPr>
          <p:cNvSpPr>
            <a:spLocks noGrp="1"/>
          </p:cNvSpPr>
          <p:nvPr>
            <p:ph type="body" idx="1"/>
          </p:nvPr>
        </p:nvSpPr>
        <p:spPr>
          <a:xfrm>
            <a:off x="1167492" y="2653167"/>
            <a:ext cx="9779183" cy="3436483"/>
          </a:xfrm>
        </p:spPr>
        <p:txBody>
          <a:bodyPr vert="horz" lIns="91440" tIns="45720" rIns="91440" bIns="45720" rtlCol="0" anchor="t">
            <a:normAutofit/>
          </a:bodyPr>
          <a:lstStyle/>
          <a:p>
            <a:pPr rtl="0"/>
            <a:r>
              <a:rPr lang="uk-UA" b="0" i="0" dirty="0">
                <a:effectLst/>
                <a:latin typeface="Google Sans"/>
              </a:rPr>
              <a:t>Поліпшення якості життя. Технічний прогрес дозволяє підвищити комфорт і якість життя людей. Наприклад, сучасні технології дозволяють нам отримувати доступ до інформації, навчатися, працювати та розважатися в будь-якому місці і в будь-який час.</a:t>
            </a:r>
            <a:endParaRPr lang="uk-UA" dirty="0"/>
          </a:p>
        </p:txBody>
      </p:sp>
      <p:sp>
        <p:nvSpPr>
          <p:cNvPr id="6" name="Місце для номера слайда 5">
            <a:extLst>
              <a:ext uri="{FF2B5EF4-FFF2-40B4-BE49-F238E27FC236}">
                <a16:creationId xmlns:a16="http://schemas.microsoft.com/office/drawing/2014/main" id="{134C72D2-EFDF-844A-8472-CB49A59B127B}"/>
              </a:ext>
            </a:extLst>
          </p:cNvPr>
          <p:cNvSpPr>
            <a:spLocks noGrp="1"/>
          </p:cNvSpPr>
          <p:nvPr>
            <p:ph type="sldNum" sz="quarter" idx="12"/>
          </p:nvPr>
        </p:nvSpPr>
        <p:spPr>
          <a:xfrm>
            <a:off x="10206318" y="6356350"/>
            <a:ext cx="1604682" cy="365125"/>
          </a:xfrm>
        </p:spPr>
        <p:txBody>
          <a:bodyPr rtlCol="0"/>
          <a:lstStyle/>
          <a:p>
            <a:pPr rtl="0"/>
            <a:fld id="{294A09A9-5501-47C1-A89A-A340965A2BE2}" type="slidenum">
              <a:rPr lang="uk-UA" smtClean="0"/>
              <a:pPr/>
              <a:t>3</a:t>
            </a:fld>
            <a:endParaRPr lang="uk-UA"/>
          </a:p>
        </p:txBody>
      </p:sp>
    </p:spTree>
    <p:extLst>
      <p:ext uri="{BB962C8B-B14F-4D97-AF65-F5344CB8AC3E}">
        <p14:creationId xmlns:p14="http://schemas.microsoft.com/office/powerpoint/2010/main" val="16397991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543047E-FBFD-4F79-BCA5-10E69740F030}"/>
              </a:ext>
            </a:extLst>
          </p:cNvPr>
          <p:cNvSpPr>
            <a:spLocks noGrp="1"/>
          </p:cNvSpPr>
          <p:nvPr>
            <p:ph type="title"/>
          </p:nvPr>
        </p:nvSpPr>
        <p:spPr>
          <a:xfrm>
            <a:off x="1419740" y="3754821"/>
            <a:ext cx="9779183" cy="1325563"/>
          </a:xfrm>
        </p:spPr>
        <p:txBody>
          <a:bodyPr rtlCol="0"/>
          <a:lstStyle/>
          <a:p>
            <a:pPr rtl="0"/>
            <a:r>
              <a:rPr lang="uk-UA" b="0" i="0" dirty="0">
                <a:solidFill>
                  <a:srgbClr val="1F1F1F"/>
                </a:solidFill>
                <a:effectLst/>
                <a:latin typeface="Google Sans"/>
              </a:rPr>
              <a:t>Збільшення продуктивності праці. Технічні засоби дозволяють автоматизувати виробництво і підвищити продуктивність праці. Це дозволяє нам виробляти більше товарів і послуг за менший час.</a:t>
            </a:r>
            <a:endParaRPr lang="uk" dirty="0"/>
          </a:p>
        </p:txBody>
      </p:sp>
      <p:sp>
        <p:nvSpPr>
          <p:cNvPr id="7" name="Місце для номера слайда 6">
            <a:extLst>
              <a:ext uri="{FF2B5EF4-FFF2-40B4-BE49-F238E27FC236}">
                <a16:creationId xmlns:a16="http://schemas.microsoft.com/office/drawing/2014/main" id="{50A86E01-62BB-5145-A6C3-515717DD327C}"/>
              </a:ext>
            </a:extLst>
          </p:cNvPr>
          <p:cNvSpPr>
            <a:spLocks noGrp="1"/>
          </p:cNvSpPr>
          <p:nvPr>
            <p:ph type="sldNum" sz="quarter" idx="4"/>
          </p:nvPr>
        </p:nvSpPr>
        <p:spPr/>
        <p:txBody>
          <a:bodyPr rtlCol="0"/>
          <a:lstStyle/>
          <a:p>
            <a:pPr rtl="0"/>
            <a:fld id="{294A09A9-5501-47C1-A89A-A340965A2BE2}" type="slidenum">
              <a:rPr lang="en-US" smtClean="0"/>
              <a:pPr rtl="0"/>
              <a:t>4</a:t>
            </a:fld>
            <a:endParaRPr lang="en-US" dirty="0"/>
          </a:p>
        </p:txBody>
      </p:sp>
    </p:spTree>
    <p:extLst>
      <p:ext uri="{BB962C8B-B14F-4D97-AF65-F5344CB8AC3E}">
        <p14:creationId xmlns:p14="http://schemas.microsoft.com/office/powerpoint/2010/main" val="15273869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a:extLst>
              <a:ext uri="{FF2B5EF4-FFF2-40B4-BE49-F238E27FC236}">
                <a16:creationId xmlns:a16="http://schemas.microsoft.com/office/drawing/2014/main" id="{C55E2E3E-148D-4BE4-88A4-447C4BC35E68}"/>
              </a:ext>
            </a:extLst>
          </p:cNvPr>
          <p:cNvSpPr>
            <a:spLocks noGrp="1"/>
          </p:cNvSpPr>
          <p:nvPr>
            <p:ph type="title"/>
          </p:nvPr>
        </p:nvSpPr>
        <p:spPr>
          <a:xfrm>
            <a:off x="1861174" y="4874172"/>
            <a:ext cx="9779183" cy="1325563"/>
          </a:xfrm>
        </p:spPr>
        <p:txBody>
          <a:bodyPr rtlCol="0"/>
          <a:lstStyle/>
          <a:p>
            <a:pPr rtl="0"/>
            <a:r>
              <a:rPr lang="uk-UA" b="0" i="0" dirty="0">
                <a:effectLst/>
                <a:latin typeface="Google Sans"/>
              </a:rPr>
              <a:t>Відкриття нових можливостей. Технічний прогрес відкриває нові можливості для розвитку науки, техніки, культури та економіки. Наприклад, сучасні технології дозволяють нам вивчати космос, розвивати нові види енергії та створювати нові форми мистецтва.</a:t>
            </a:r>
            <a:endParaRPr lang="uk-UA" dirty="0"/>
          </a:p>
        </p:txBody>
      </p:sp>
      <p:sp>
        <p:nvSpPr>
          <p:cNvPr id="6" name="Місце для номера слайда 5">
            <a:extLst>
              <a:ext uri="{FF2B5EF4-FFF2-40B4-BE49-F238E27FC236}">
                <a16:creationId xmlns:a16="http://schemas.microsoft.com/office/drawing/2014/main" id="{280037C3-0E79-CD4B-92A9-5B5F9E74A60B}"/>
              </a:ext>
            </a:extLst>
          </p:cNvPr>
          <p:cNvSpPr>
            <a:spLocks noGrp="1"/>
          </p:cNvSpPr>
          <p:nvPr>
            <p:ph type="sldNum" sz="quarter" idx="4"/>
          </p:nvPr>
        </p:nvSpPr>
        <p:spPr/>
        <p:txBody>
          <a:bodyPr rtlCol="0"/>
          <a:lstStyle/>
          <a:p>
            <a:pPr rtl="0"/>
            <a:fld id="{294A09A9-5501-47C1-A89A-A340965A2BE2}" type="slidenum">
              <a:rPr lang="uk-UA" smtClean="0"/>
              <a:t>5</a:t>
            </a:fld>
            <a:endParaRPr lang="uk-UA" dirty="0"/>
          </a:p>
        </p:txBody>
      </p:sp>
    </p:spTree>
    <p:extLst>
      <p:ext uri="{BB962C8B-B14F-4D97-AF65-F5344CB8AC3E}">
        <p14:creationId xmlns:p14="http://schemas.microsoft.com/office/powerpoint/2010/main" val="9324984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9256B7E-1633-44AB-8584-82DF5B726834}"/>
              </a:ext>
            </a:extLst>
          </p:cNvPr>
          <p:cNvSpPr>
            <a:spLocks noGrp="1"/>
          </p:cNvSpPr>
          <p:nvPr>
            <p:ph type="title"/>
          </p:nvPr>
        </p:nvSpPr>
        <p:spPr>
          <a:xfrm>
            <a:off x="1167492" y="381000"/>
            <a:ext cx="9779183" cy="1325563"/>
          </a:xfrm>
        </p:spPr>
        <p:txBody>
          <a:bodyPr rtlCol="0"/>
          <a:lstStyle/>
          <a:p>
            <a:pPr algn="l"/>
            <a:r>
              <a:rPr lang="uk-UA" b="0" i="0" dirty="0">
                <a:solidFill>
                  <a:srgbClr val="1F1F1F"/>
                </a:solidFill>
                <a:effectLst/>
                <a:latin typeface="Google Sans"/>
              </a:rPr>
              <a:t>Висновок</a:t>
            </a:r>
          </a:p>
        </p:txBody>
      </p:sp>
      <p:sp>
        <p:nvSpPr>
          <p:cNvPr id="4" name="Місце для вмісту 3">
            <a:extLst>
              <a:ext uri="{FF2B5EF4-FFF2-40B4-BE49-F238E27FC236}">
                <a16:creationId xmlns:a16="http://schemas.microsoft.com/office/drawing/2014/main" id="{950677C9-3E42-427F-93B8-526692906471}"/>
              </a:ext>
            </a:extLst>
          </p:cNvPr>
          <p:cNvSpPr>
            <a:spLocks noGrp="1"/>
          </p:cNvSpPr>
          <p:nvPr>
            <p:ph idx="1"/>
          </p:nvPr>
        </p:nvSpPr>
        <p:spPr>
          <a:xfrm>
            <a:off x="1167492" y="2275955"/>
            <a:ext cx="9779183" cy="2828613"/>
          </a:xfrm>
        </p:spPr>
        <p:txBody>
          <a:bodyPr vert="horz" lIns="91440" tIns="45720" rIns="91440" bIns="45720" rtlCol="0" anchor="t">
            <a:normAutofit/>
          </a:bodyPr>
          <a:lstStyle/>
          <a:p>
            <a:pPr algn="l">
              <a:buFont typeface="Arial" panose="020B0604020202020204" pitchFamily="34" charset="0"/>
              <a:buChar char="•"/>
            </a:pPr>
            <a:r>
              <a:rPr lang="uk-UA" sz="2400" b="0" i="0" dirty="0">
                <a:solidFill>
                  <a:srgbClr val="1F1F1F"/>
                </a:solidFill>
                <a:effectLst/>
                <a:latin typeface="Google Sans"/>
              </a:rPr>
              <a:t>Технічний прогрес має безліч позитивних наслідків, які покращують якість життя людей, збільшують продуктивність праці і відкривають нові можливості.</a:t>
            </a:r>
          </a:p>
          <a:p>
            <a:pPr algn="l">
              <a:buFont typeface="Arial" panose="020B0604020202020204" pitchFamily="34" charset="0"/>
              <a:buChar char="•"/>
            </a:pPr>
            <a:r>
              <a:rPr lang="uk-UA" sz="2400" b="0" i="0" dirty="0">
                <a:solidFill>
                  <a:srgbClr val="1F1F1F"/>
                </a:solidFill>
                <a:effectLst/>
                <a:latin typeface="Google Sans"/>
              </a:rPr>
              <a:t>Однак, важливо пам'ятати, що технічний прогрес має і негативні наслідки, такі як забруднення навколишнього середовища і зростання соціальної нерівності. Тому важливо використовувати технічні досягнення з розумом і відповідальністю.</a:t>
            </a:r>
          </a:p>
        </p:txBody>
      </p:sp>
      <p:sp>
        <p:nvSpPr>
          <p:cNvPr id="9" name="Місце для номера слайда 8">
            <a:extLst>
              <a:ext uri="{FF2B5EF4-FFF2-40B4-BE49-F238E27FC236}">
                <a16:creationId xmlns:a16="http://schemas.microsoft.com/office/drawing/2014/main" id="{6FD448B0-743E-0045-8131-69B4EEC58365}"/>
              </a:ext>
            </a:extLst>
          </p:cNvPr>
          <p:cNvSpPr>
            <a:spLocks noGrp="1"/>
          </p:cNvSpPr>
          <p:nvPr>
            <p:ph type="sldNum" sz="quarter" idx="4"/>
          </p:nvPr>
        </p:nvSpPr>
        <p:spPr>
          <a:xfrm>
            <a:off x="10153276" y="6356350"/>
            <a:ext cx="1657723" cy="365125"/>
          </a:xfrm>
        </p:spPr>
        <p:txBody>
          <a:bodyPr rtlCol="0"/>
          <a:lstStyle/>
          <a:p>
            <a:pPr rtl="0"/>
            <a:fld id="{294A09A9-5501-47C1-A89A-A340965A2BE2}" type="slidenum">
              <a:rPr lang="uk-UA" smtClean="0"/>
              <a:pPr rtl="0"/>
              <a:t>6</a:t>
            </a:fld>
            <a:endParaRPr lang="uk-UA"/>
          </a:p>
        </p:txBody>
      </p:sp>
    </p:spTree>
    <p:extLst>
      <p:ext uri="{BB962C8B-B14F-4D97-AF65-F5344CB8AC3E}">
        <p14:creationId xmlns:p14="http://schemas.microsoft.com/office/powerpoint/2010/main" val="2563119616"/>
      </p:ext>
    </p:extLst>
  </p:cSld>
  <p:clrMapOvr>
    <a:masterClrMapping/>
  </p:clrMapOvr>
</p:sld>
</file>

<file path=ppt/theme/theme1.xml><?xml version="1.0" encoding="utf-8"?>
<a:theme xmlns:a="http://schemas.openxmlformats.org/drawingml/2006/main" name="Тема Office">
  <a:themeElements>
    <a:clrScheme name="Universal Color Block">
      <a:dk1>
        <a:srgbClr val="000000"/>
      </a:dk1>
      <a:lt1>
        <a:srgbClr val="FFFFFF"/>
      </a:lt1>
      <a:dk2>
        <a:srgbClr val="44546A"/>
      </a:dk2>
      <a:lt2>
        <a:srgbClr val="E7E6E6"/>
      </a:lt2>
      <a:accent1>
        <a:srgbClr val="0068FF"/>
      </a:accent1>
      <a:accent2>
        <a:srgbClr val="DAE5EF"/>
      </a:accent2>
      <a:accent3>
        <a:srgbClr val="637183"/>
      </a:accent3>
      <a:accent4>
        <a:srgbClr val="434E5E"/>
      </a:accent4>
      <a:accent5>
        <a:srgbClr val="5B9BD5"/>
      </a:accent5>
      <a:accent6>
        <a:srgbClr val="70AD47"/>
      </a:accent6>
      <a:hlink>
        <a:srgbClr val="0563C1"/>
      </a:hlink>
      <a:folHlink>
        <a:srgbClr val="954F72"/>
      </a:folHlink>
    </a:clrScheme>
    <a:fontScheme name="Custom 75">
      <a:majorFont>
        <a:latin typeface="Tenorite"/>
        <a:ea typeface=""/>
        <a:cs typeface=""/>
      </a:majorFont>
      <a:minorFont>
        <a:latin typeface="Tenorite"/>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_60257896_TF45331398_Win32" id="{98E44C92-41BC-49D4-BA6C-916F1E26AE19}" vid="{7C9544B4-986B-41EF-969D-95D02D42AC69}"/>
    </a:ext>
  </a:extLst>
</a:theme>
</file>

<file path=ppt/theme/theme2.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MediaServiceKeyPoints xmlns="71af3243-3dd4-4a8d-8c0d-dd76da1f02a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1" ma:contentTypeDescription="Create a new document." ma:contentTypeScope="" ma:versionID="64dfb1555687e0874b4304b796b5b0c7">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e6e4c555b5e194d05b7203de9c4567b3"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element ref="ns1:_ip_UnifiedCompliancePolicyProperties" minOccurs="0"/>
                <xsd:element ref="ns1:_ip_UnifiedCompliancePolicyUIAction" minOccurs="0"/>
                <xsd:element ref="ns2:Image" minOccurs="0"/>
                <xsd:element ref="ns4:TaxCatchAll" minOccurs="0"/>
                <xsd:element ref="ns2:ImageTagsTaxHTField"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xsd:simpleType>
        <xsd:restriction base="dms:Note"/>
      </xsd:simpleType>
    </xsd:element>
    <xsd:element name="_ip_UnifiedCompliancePolicyUIAction" ma:index="21"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element name="Image" ma:index="22" nillable="true" ma:displayName="Image" ma:format="Image" ma:internalName="Image">
      <xsd:complexType>
        <xsd:complexContent>
          <xsd:extension base="dms:URL">
            <xsd:sequence>
              <xsd:element name="Url" type="dms:ValidUrl" minOccurs="0" nillable="true"/>
              <xsd:element name="Description" type="xsd:string" nillable="true"/>
            </xsd:sequence>
          </xsd:extension>
        </xsd:complexContent>
      </xsd:complex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D5BAB77-79E1-4739-AA51-10C9079186D6}">
  <ds:schemaRefs>
    <ds:schemaRef ds:uri="http://schemas.microsoft.com/office/2006/metadata/properties"/>
    <ds:schemaRef ds:uri="http://schemas.microsoft.com/office/infopath/2007/PartnerControls"/>
    <ds:schemaRef ds:uri="http://schemas.microsoft.com/sharepoint/v3"/>
    <ds:schemaRef ds:uri="71af3243-3dd4-4a8d-8c0d-dd76da1f02a5"/>
    <ds:schemaRef ds:uri="230e9df3-be65-4c73-a93b-d1236ebd677e"/>
  </ds:schemaRefs>
</ds:datastoreItem>
</file>

<file path=customXml/itemProps2.xml><?xml version="1.0" encoding="utf-8"?>
<ds:datastoreItem xmlns:ds="http://schemas.openxmlformats.org/officeDocument/2006/customXml" ds:itemID="{85334180-0405-413B-834A-44FA9E05ADB7}">
  <ds:schemaRefs>
    <ds:schemaRef ds:uri="http://schemas.microsoft.com/sharepoint/v3/contenttype/forms"/>
  </ds:schemaRefs>
</ds:datastoreItem>
</file>

<file path=customXml/itemProps3.xml><?xml version="1.0" encoding="utf-8"?>
<ds:datastoreItem xmlns:ds="http://schemas.openxmlformats.org/officeDocument/2006/customXml" ds:itemID="{4A615295-94F6-4CE2-A1B1-6B7E1DAA5AD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f42aa342-8706-4288-bd11-ebb85995028c}" enabled="1" method="Standard" siteId="{72f988bf-86f1-41af-91ab-2d7cd011db47}" removed="0"/>
</clbl:labelList>
</file>

<file path=docProps/app.xml><?xml version="1.0" encoding="utf-8"?>
<Properties xmlns="http://schemas.openxmlformats.org/officeDocument/2006/extended-properties" xmlns:vt="http://schemas.openxmlformats.org/officeDocument/2006/docPropsVTypes">
  <Template>Універсальна презентація</Template>
  <TotalTime>3</TotalTime>
  <Words>216</Words>
  <Application>Microsoft Office PowerPoint</Application>
  <PresentationFormat>Широкий екран</PresentationFormat>
  <Paragraphs>23</Paragraphs>
  <Slides>6</Slides>
  <Notes>6</Notes>
  <HiddenSlides>0</HiddenSlides>
  <MMClips>0</MMClips>
  <ScaleCrop>false</ScaleCrop>
  <HeadingPairs>
    <vt:vector size="6" baseType="variant">
      <vt:variant>
        <vt:lpstr>Використані шрифти</vt:lpstr>
      </vt:variant>
      <vt:variant>
        <vt:i4>4</vt:i4>
      </vt:variant>
      <vt:variant>
        <vt:lpstr>Тема</vt:lpstr>
      </vt:variant>
      <vt:variant>
        <vt:i4>1</vt:i4>
      </vt:variant>
      <vt:variant>
        <vt:lpstr>Заголовки слайдів</vt:lpstr>
      </vt:variant>
      <vt:variant>
        <vt:i4>6</vt:i4>
      </vt:variant>
    </vt:vector>
  </HeadingPairs>
  <TitlesOfParts>
    <vt:vector size="11" baseType="lpstr">
      <vt:lpstr>Arial</vt:lpstr>
      <vt:lpstr>Calibri</vt:lpstr>
      <vt:lpstr>Google Sans</vt:lpstr>
      <vt:lpstr>Tenorite</vt:lpstr>
      <vt:lpstr>Тема Office</vt:lpstr>
      <vt:lpstr>Переваги технічного прогресу</vt:lpstr>
      <vt:lpstr>Вступ</vt:lpstr>
      <vt:lpstr>Позитивні наслідки технічного прогресу</vt:lpstr>
      <vt:lpstr>Збільшення продуктивності праці. Технічні засоби дозволяють автоматизувати виробництво і підвищити продуктивність праці. Це дозволяє нам виробляти більше товарів і послуг за менший час.</vt:lpstr>
      <vt:lpstr>Відкриття нових можливостей. Технічний прогрес відкриває нові можливості для розвитку науки, техніки, культури та економіки. Наприклад, сучасні технології дозволяють нам вивчати космос, розвивати нові види енергії та створювати нові форми мистецтва.</vt:lpstr>
      <vt:lpstr>Висновок</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Переваги технічного прогресу</dc:title>
  <dc:creator>Star</dc:creator>
  <cp:lastModifiedBy>Star</cp:lastModifiedBy>
  <cp:revision>1</cp:revision>
  <dcterms:created xsi:type="dcterms:W3CDTF">2023-11-06T21:12:05Z</dcterms:created>
  <dcterms:modified xsi:type="dcterms:W3CDTF">2023-11-06T21:15:40Z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