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66" r:id="rId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Рисунок 6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0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Рисунок 85"/>
          <p:cNvPicPr/>
          <p:nvPr/>
        </p:nvPicPr>
        <p:blipFill>
          <a:blip r:embed="rId2"/>
          <a:stretch/>
        </p:blipFill>
        <p:spPr>
          <a:xfrm>
            <a:off x="24480" y="0"/>
            <a:ext cx="9144000" cy="685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0</Words>
  <Application>LibreOffice/5.2.5.1$Windows_X86_64 LibreOffice_project/0312e1a284a7d50ca85a365c316c7abbf20a4d22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Двадцать первое октября.</dc:title>
  <dc:subject/>
  <dc:creator>User</dc:creator>
  <dc:description/>
  <cp:lastModifiedBy>user</cp:lastModifiedBy>
  <cp:revision>7</cp:revision>
  <dcterms:created xsi:type="dcterms:W3CDTF">2017-10-20T12:20:51Z</dcterms:created>
  <dcterms:modified xsi:type="dcterms:W3CDTF">2021-01-19T13:04:40Z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