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P" initials="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7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0F6207F-C5FD-4E5B-A149-BD1311563BA5}" type="datetimeFigureOut">
              <a:rPr lang="ru-RU" smtClean="0"/>
              <a:t>27.04.2016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69C31B4-AE8E-4FE2-A2D2-6438A1371DCB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6207F-C5FD-4E5B-A149-BD1311563BA5}" type="datetimeFigureOut">
              <a:rPr lang="ru-RU" smtClean="0"/>
              <a:t>27.04.2016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31B4-AE8E-4FE2-A2D2-6438A1371DCB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6207F-C5FD-4E5B-A149-BD1311563BA5}" type="datetimeFigureOut">
              <a:rPr lang="ru-RU" smtClean="0"/>
              <a:t>27.04.2016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31B4-AE8E-4FE2-A2D2-6438A1371DCB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0F6207F-C5FD-4E5B-A149-BD1311563BA5}" type="datetimeFigureOut">
              <a:rPr lang="ru-RU" smtClean="0"/>
              <a:t>27.04.2016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31B4-AE8E-4FE2-A2D2-6438A1371DCB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0F6207F-C5FD-4E5B-A149-BD1311563BA5}" type="datetimeFigureOut">
              <a:rPr lang="ru-RU" smtClean="0"/>
              <a:t>27.04.2016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69C31B4-AE8E-4FE2-A2D2-6438A1371DCB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0F6207F-C5FD-4E5B-A149-BD1311563BA5}" type="datetimeFigureOut">
              <a:rPr lang="ru-RU" smtClean="0"/>
              <a:t>27.04.2016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69C31B4-AE8E-4FE2-A2D2-6438A1371DCB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0F6207F-C5FD-4E5B-A149-BD1311563BA5}" type="datetimeFigureOut">
              <a:rPr lang="ru-RU" smtClean="0"/>
              <a:t>27.04.2016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69C31B4-AE8E-4FE2-A2D2-6438A1371DCB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6207F-C5FD-4E5B-A149-BD1311563BA5}" type="datetimeFigureOut">
              <a:rPr lang="ru-RU" smtClean="0"/>
              <a:t>27.04.2016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31B4-AE8E-4FE2-A2D2-6438A1371DCB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0F6207F-C5FD-4E5B-A149-BD1311563BA5}" type="datetimeFigureOut">
              <a:rPr lang="ru-RU" smtClean="0"/>
              <a:t>27.04.2016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69C31B4-AE8E-4FE2-A2D2-6438A1371DCB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0F6207F-C5FD-4E5B-A149-BD1311563BA5}" type="datetimeFigureOut">
              <a:rPr lang="ru-RU" smtClean="0"/>
              <a:t>27.04.2016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69C31B4-AE8E-4FE2-A2D2-6438A1371DCB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0F6207F-C5FD-4E5B-A149-BD1311563BA5}" type="datetimeFigureOut">
              <a:rPr lang="ru-RU" smtClean="0"/>
              <a:t>27.04.2016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69C31B4-AE8E-4FE2-A2D2-6438A1371DCB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0F6207F-C5FD-4E5B-A149-BD1311563BA5}" type="datetimeFigureOut">
              <a:rPr lang="ru-RU" smtClean="0"/>
              <a:t>27.04.2016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69C31B4-AE8E-4FE2-A2D2-6438A1371DCB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8062912" cy="833537"/>
          </a:xfrm>
        </p:spPr>
        <p:txBody>
          <a:bodyPr anchor="t" anchorCtr="0"/>
          <a:lstStyle/>
          <a:p>
            <a:pPr algn="ctr"/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Даниель Дефо</a:t>
            </a:r>
            <a:endParaRPr lang="ru-RU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1052736"/>
            <a:ext cx="8062912" cy="5805264"/>
          </a:xfrm>
        </p:spPr>
        <p:txBody>
          <a:bodyPr/>
          <a:lstStyle/>
          <a:p>
            <a:pPr algn="l"/>
            <a:endParaRPr lang="ru-RU" dirty="0"/>
          </a:p>
        </p:txBody>
      </p:sp>
      <p:pic>
        <p:nvPicPr>
          <p:cNvPr id="4" name="Рисунок 3" descr="Daniel_Defoe_Kneller_Sty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980728"/>
            <a:ext cx="4680520" cy="5592086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41226"/>
          </a:xfrm>
        </p:spPr>
        <p:txBody>
          <a:bodyPr>
            <a:noAutofit/>
          </a:bodyPr>
          <a:lstStyle/>
          <a:p>
            <a:pPr algn="ctr"/>
            <a:r>
              <a:rPr lang="ru-RU" sz="4400" b="1" i="1" u="sng" dirty="0" smtClean="0"/>
              <a:t>БИОГРАФИЯ</a:t>
            </a:r>
            <a:endParaRPr lang="ru-RU" sz="4400" b="1" i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6"/>
            <a:ext cx="8964488" cy="580526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Даниэль Дефо - английский писатель, публицист, журналист, основоположник экономической журналистики, популяризатор жанра романа в Великобритании, автор романа о Робинзоне Крузо - родился примерно в 1660 г. недалеко от английской столицы, в Криплгейте. Отец, торговец мясом, готовил его карьере пресвитерианского пастора и отдал в духовную семинарию, Академию Мортона в </a:t>
            </a:r>
            <a:r>
              <a:rPr lang="ru-RU" dirty="0" err="1" smtClean="0"/>
              <a:t>Стоук-Ньюингтоне</a:t>
            </a:r>
            <a:r>
              <a:rPr lang="ru-RU" dirty="0" smtClean="0"/>
              <a:t>, где его сын изучал классическую литературу, а также латынь и греческий. Однако Дефо-младшего влекла совершенно другая стезя - коммерческая деятельность, торговля.</a:t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4122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u="sng" dirty="0" smtClean="0"/>
              <a:t>БИОГРАФИЯ</a:t>
            </a:r>
            <a:endParaRPr lang="ru-RU" b="1" i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Его перу принадлежит более чем полтысячи сочинений, среди которых романы «Радости и горести Моль Флендерс» (1722), «Счастливая куртизанка, или Роксана» (1724), «Жизнь, приключения и пиратские подвиги прославленного капитана Синглтона» (1720) и «История полковника Джека» (1722), труды «Совершенный английский торговец», «Морской торговый атлас», «Всеобщая история пиратства», «Путешествие по всему острову Великобритания». Умер Даниэль Дефо в апреле 1731 г. в Лондоне.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robinzon-kruzo-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02036" y="236926"/>
            <a:ext cx="7874419" cy="5949561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370966124_photoprikol.net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55576" y="242492"/>
            <a:ext cx="7560840" cy="6415595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omb.wav"/>
          </p:stSnd>
        </p:sndAc>
      </p:transition>
    </mc:Choice>
    <mc:Fallback>
      <p:transition spd="slow"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30</TotalTime>
  <Words>178</Words>
  <Application>Microsoft Office PowerPoint</Application>
  <PresentationFormat>On-screen Show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Century Gothic</vt:lpstr>
      <vt:lpstr>Verdana</vt:lpstr>
      <vt:lpstr>Wingdings 2</vt:lpstr>
      <vt:lpstr>Яркая</vt:lpstr>
      <vt:lpstr>Даниель Дефо</vt:lpstr>
      <vt:lpstr>БИОГРАФИЯ</vt:lpstr>
      <vt:lpstr>БИОГРАФИЯ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Даниель Дефо</dc:title>
  <dc:creator>HP</dc:creator>
  <cp:lastModifiedBy>HP</cp:lastModifiedBy>
  <cp:revision>4</cp:revision>
  <dcterms:created xsi:type="dcterms:W3CDTF">2016-04-26T12:36:05Z</dcterms:created>
  <dcterms:modified xsi:type="dcterms:W3CDTF">2016-04-27T11:31:12Z</dcterms:modified>
</cp:coreProperties>
</file>