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05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211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295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277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453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198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5695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328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319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42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655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428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958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310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227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530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619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989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My CLASS BOOK</a:t>
            </a:r>
            <a:endParaRPr lang="ru-RU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605" y="3256889"/>
            <a:ext cx="4548247" cy="32032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518040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Our hobbies and Plans for the future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56931"/>
            <a:ext cx="4142873" cy="36393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i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Ragimova</a:t>
            </a:r>
            <a:r>
              <a:rPr lang="en-US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i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Arzum</a:t>
            </a:r>
            <a:endParaRPr lang="en-US" b="1" i="1" u="sng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She studied at the School of Music, she plays the piano and sings. she likes to read foreign literature. She is going to leave after grade 9</a:t>
            </a:r>
            <a:r>
              <a:rPr lang="en-US" b="1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and enter a medical.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884" y="1917032"/>
            <a:ext cx="4559969" cy="4327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865" y="3484703"/>
            <a:ext cx="3228472" cy="1159488"/>
          </a:xfrm>
        </p:spPr>
        <p:txBody>
          <a:bodyPr>
            <a:normAutofit fontScale="90000"/>
          </a:bodyPr>
          <a:lstStyle/>
          <a:p>
            <a:r>
              <a:rPr lang="en-US" sz="2700" b="1" i="1" u="sng" dirty="0" err="1" smtClean="0">
                <a:solidFill>
                  <a:srgbClr val="C00000"/>
                </a:solidFill>
              </a:rPr>
              <a:t>Cheknyaev</a:t>
            </a:r>
            <a:r>
              <a:rPr lang="en-US" sz="2700" b="1" i="1" u="sng" dirty="0" smtClean="0">
                <a:solidFill>
                  <a:srgbClr val="C00000"/>
                </a:solidFill>
              </a:rPr>
              <a:t> </a:t>
            </a:r>
            <a:r>
              <a:rPr lang="en-US" sz="2700" b="1" i="1" u="sng" dirty="0" err="1" smtClean="0">
                <a:solidFill>
                  <a:srgbClr val="C00000"/>
                </a:solidFill>
              </a:rPr>
              <a:t>Danil</a:t>
            </a:r>
            <a:r>
              <a:rPr lang="en-US" sz="2700" b="1" i="1" u="sng" dirty="0" smtClean="0">
                <a:solidFill>
                  <a:srgbClr val="C00000"/>
                </a:solidFill>
              </a:rPr>
              <a:t>.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plays sports, playing football and hockey. Really like physical education. Going to leave after grade 9</a:t>
            </a:r>
            <a:r>
              <a:rPr lang="en-US" sz="27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6328" y="2574756"/>
            <a:ext cx="3043988" cy="244241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1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800" b="1" i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Radosavleevich</a:t>
            </a:r>
            <a:r>
              <a:rPr lang="en-US" sz="1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Alexander.</a:t>
            </a:r>
          </a:p>
          <a:p>
            <a:pPr>
              <a:buNone/>
            </a:pPr>
            <a:r>
              <a:rPr lang="en-US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Very fond of computer science lessons. He likes to play computer games. if he has not yet decided to leave after 9</a:t>
            </a:r>
            <a:r>
              <a:rPr lang="en-US" sz="18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</a:t>
            </a:r>
            <a:r>
              <a:rPr lang="en-US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going to act on the programmer.</a:t>
            </a:r>
          </a:p>
          <a:p>
            <a:endParaRPr lang="en-US" sz="1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en-US" sz="1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sz="1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0916" y="50244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u="sng" dirty="0" err="1" smtClean="0">
                <a:solidFill>
                  <a:srgbClr val="C00000"/>
                </a:solidFill>
              </a:rPr>
              <a:t>Schukin</a:t>
            </a:r>
            <a:r>
              <a:rPr lang="en-US" b="1" i="1" u="sng" dirty="0" smtClean="0">
                <a:solidFill>
                  <a:srgbClr val="C00000"/>
                </a:solidFill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</a:rPr>
              <a:t>Artem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Very fond of the lessons of physical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education</a:t>
            </a:r>
            <a:r>
              <a:rPr lang="en-US" dirty="0" smtClean="0"/>
              <a:t>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7113" y="5674714"/>
            <a:ext cx="3219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 about to leave after grade 9</a:t>
            </a:r>
            <a:r>
              <a:rPr lang="en-US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443" y="4798093"/>
            <a:ext cx="2230713" cy="1386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0161011_1636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34" y="2021304"/>
            <a:ext cx="1742273" cy="2751339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IMG_20161011_1636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318" y="1588169"/>
            <a:ext cx="1768642" cy="1768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ovchinnicova2I.jpg"/>
          <p:cNvPicPr>
            <a:picLocks noChangeAspect="1"/>
          </p:cNvPicPr>
          <p:nvPr/>
        </p:nvPicPr>
        <p:blipFill>
          <a:blip r:embed="rId5"/>
          <a:srcRect t="46594" r="56014"/>
          <a:stretch>
            <a:fillRect/>
          </a:stretch>
        </p:blipFill>
        <p:spPr>
          <a:xfrm>
            <a:off x="9108471" y="1143603"/>
            <a:ext cx="2080775" cy="1894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Стрелка вправо 9"/>
          <p:cNvSpPr/>
          <p:nvPr/>
        </p:nvSpPr>
        <p:spPr>
          <a:xfrm flipH="1" flipV="1">
            <a:off x="7291137" y="0"/>
            <a:ext cx="878306" cy="12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0180" y="862081"/>
            <a:ext cx="9901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>
                  <a:solidFill>
                    <a:srgbClr val="00B050"/>
                  </a:solidFill>
                </a:ln>
              </a:rPr>
              <a:t>Our hobbies and Plans for the future</a:t>
            </a:r>
            <a:endParaRPr lang="ru-RU" sz="32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Our hobbies and Plans for the future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0097" y="2556933"/>
            <a:ext cx="3986462" cy="36273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Mirzoyan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Ani</a:t>
            </a:r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>
              <a:buNone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she is one of the best students in our class, she loves the lessons of history and art, very beautiful painting.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Ani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wants to go to 11</a:t>
            </a:r>
            <a:r>
              <a:rPr lang="en-US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th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grade.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Рисунок 3" descr="ani.jpg"/>
          <p:cNvPicPr>
            <a:picLocks noChangeAspect="1"/>
          </p:cNvPicPr>
          <p:nvPr/>
        </p:nvPicPr>
        <p:blipFill>
          <a:blip r:embed="rId2"/>
          <a:srcRect l="57707" r="16917" b="3102"/>
          <a:stretch>
            <a:fillRect/>
          </a:stretch>
        </p:blipFill>
        <p:spPr>
          <a:xfrm rot="21360420">
            <a:off x="5426240" y="1941094"/>
            <a:ext cx="1443790" cy="4134852"/>
          </a:xfrm>
          <a:prstGeom prst="wave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Screenshot_2016-10-11-18-00-02.png"/>
          <p:cNvPicPr>
            <a:picLocks noChangeAspect="1"/>
          </p:cNvPicPr>
          <p:nvPr/>
        </p:nvPicPr>
        <p:blipFill>
          <a:blip r:embed="rId3"/>
          <a:srcRect t="23333" b="16842"/>
          <a:stretch>
            <a:fillRect/>
          </a:stretch>
        </p:blipFill>
        <p:spPr>
          <a:xfrm>
            <a:off x="7239000" y="2069432"/>
            <a:ext cx="4114800" cy="4102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3175" cmpd="sng">
                  <a:solidFill>
                    <a:srgbClr val="92D050"/>
                  </a:solidFill>
                </a:ln>
                <a:solidFill>
                  <a:srgbClr val="7030A0"/>
                </a:solidFill>
              </a:rPr>
              <a:t>Our Class</a:t>
            </a:r>
            <a:endParaRPr lang="ru-RU" dirty="0">
              <a:ln w="3175" cmpd="sng">
                <a:solidFill>
                  <a:srgbClr val="92D05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556932"/>
            <a:ext cx="9918031" cy="1473647"/>
          </a:xfrm>
        </p:spPr>
        <p:txBody>
          <a:bodyPr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not our whole class .... This is just a group of English)</a:t>
            </a:r>
          </a:p>
          <a:p>
            <a:pPr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Sasha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Botin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Gladkov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Mark,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Malyshev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Andrey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Malisheva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Ksenia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Vatarmina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Nastya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Lapatkina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Tanya,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Zhabrov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Vlad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Zakharov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Danil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Klimov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Vova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Kuzovenkov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Nikita,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Chesnokov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Roman.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a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058" y="713542"/>
            <a:ext cx="2884891" cy="1668711"/>
          </a:xfrm>
          <a:prstGeom prst="cube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634" y="3900637"/>
            <a:ext cx="2902619" cy="232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creenshot_2016-10-11-17-45-37.png"/>
          <p:cNvPicPr>
            <a:picLocks noChangeAspect="1"/>
          </p:cNvPicPr>
          <p:nvPr/>
        </p:nvPicPr>
        <p:blipFill>
          <a:blip r:embed="rId4"/>
          <a:srcRect t="23556" r="-2729" b="18643"/>
          <a:stretch>
            <a:fillRect/>
          </a:stretch>
        </p:blipFill>
        <p:spPr>
          <a:xfrm>
            <a:off x="7094621" y="4126831"/>
            <a:ext cx="2756225" cy="2502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753532"/>
            <a:ext cx="9601196" cy="1303867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END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ovchinnicova2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029" y="1631029"/>
            <a:ext cx="4730527" cy="3547896"/>
          </a:xfrm>
          <a:prstGeom prst="roundRect">
            <a:avLst/>
          </a:prstGeom>
        </p:spPr>
      </p:pic>
      <p:pic>
        <p:nvPicPr>
          <p:cNvPr id="5" name="Рисунок 4" descr="hJzbyqAeH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042" y="717883"/>
            <a:ext cx="4288589" cy="3216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0336199" y="5253336"/>
            <a:ext cx="1144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 </a:t>
            </a:r>
            <a:r>
              <a:rPr lang="en-US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IMG_20161011_1710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035" y="3260307"/>
            <a:ext cx="4114813" cy="294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1 what distinguishes our class from the other</a:t>
            </a:r>
            <a:r>
              <a:rPr lang="en-US" dirty="0" smtClean="0"/>
              <a:t>?</a:t>
            </a:r>
          </a:p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2 Our hobbies</a:t>
            </a:r>
          </a:p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3 Plans for the future</a:t>
            </a:r>
          </a:p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Our Class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Content</a:t>
            </a:r>
            <a:endParaRPr lang="ru-RU" b="1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79543331_3858368_1864207_1307617720_1_644x4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810" y="2946234"/>
            <a:ext cx="4686299" cy="3514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</a:rPr>
              <a:t>what distinguishes our class from the other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Our class is much different from other. He is very friendly, bright, and we have a lot of abilities, and each has its own chief. together we love to make different excursions to interesting places, to arrange surprises, and to prepare the holidays.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78" y="4214729"/>
            <a:ext cx="3330492" cy="2222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584" y="3544340"/>
            <a:ext cx="2822595" cy="2767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Our hobbies and Plans for the future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2430379"/>
            <a:ext cx="3801980" cy="376588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i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Bukar</a:t>
            </a:r>
            <a:r>
              <a:rPr lang="ru-RU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</a:t>
            </a:r>
            <a:r>
              <a:rPr lang="en-US" b="1" i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</a:t>
            </a:r>
            <a:r>
              <a:rPr lang="en-US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Julia </a:t>
            </a:r>
          </a:p>
          <a:p>
            <a:pPr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Julia plays sports, athletics. SHE has many medals and diplomas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She wants to leave after grade 9</a:t>
            </a:r>
            <a:r>
              <a:rPr lang="en-US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in teaching a teacher of Russian language and literature.</a:t>
            </a: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roman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579" y="2225842"/>
            <a:ext cx="3902242" cy="3902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Our hobbies and Plans for the future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2" y="2556932"/>
            <a:ext cx="4503820" cy="338666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Natalia </a:t>
            </a:r>
            <a:r>
              <a:rPr lang="en-US" b="1" i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Malysheva</a:t>
            </a:r>
            <a:endParaRPr lang="en-US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Natasha really like sports, she is very active, she likes to take part in all sorts of activities in and out of school. She wants to leave after grade 9</a:t>
            </a:r>
            <a:r>
              <a:rPr lang="en-US" cap="all" baseline="30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</a:t>
            </a: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and enter a medical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Screenshot_2016-10-11-17-47-02.png"/>
          <p:cNvPicPr>
            <a:picLocks noChangeAspect="1"/>
          </p:cNvPicPr>
          <p:nvPr/>
        </p:nvPicPr>
        <p:blipFill>
          <a:blip r:embed="rId2"/>
          <a:srcRect t="23333" b="17544"/>
          <a:stretch>
            <a:fillRect/>
          </a:stretch>
        </p:blipFill>
        <p:spPr>
          <a:xfrm>
            <a:off x="6565232" y="2129589"/>
            <a:ext cx="4114800" cy="4054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Our hobbies and Plans for the future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56932"/>
            <a:ext cx="3673641" cy="3314479"/>
          </a:xfrm>
        </p:spPr>
        <p:txBody>
          <a:bodyPr>
            <a:normAutofit fontScale="92500" lnSpcReduction="20000"/>
          </a:bodyPr>
          <a:lstStyle/>
          <a:p>
            <a:r>
              <a:rPr lang="en-US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Marina </a:t>
            </a:r>
            <a:r>
              <a:rPr lang="en-US" b="1" i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Smyslova</a:t>
            </a:r>
            <a:endParaRPr lang="en-US" b="1" i="1" u="sng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Marina is one of the best students in our class. She communication a sports. But that's not all! As the Marina is very cool drawing! She was seven years engaged in gymnastics She will learn to grade 11</a:t>
            </a:r>
            <a:r>
              <a:rPr lang="en-US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th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 And it is going to go to medical…</a:t>
            </a:r>
          </a:p>
          <a:p>
            <a:endParaRPr lang="ru-RU" dirty="0"/>
          </a:p>
        </p:txBody>
      </p:sp>
      <p:pic>
        <p:nvPicPr>
          <p:cNvPr id="4" name="Рисунок 3" descr="smysl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4468">
            <a:off x="7492665" y="2298031"/>
            <a:ext cx="2228850" cy="39722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Our hobbies and Plans for the future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56931"/>
            <a:ext cx="3697704" cy="3482921"/>
          </a:xfrm>
        </p:spPr>
        <p:txBody>
          <a:bodyPr>
            <a:normAutofit lnSpcReduction="10000"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i="1" u="sng" dirty="0" err="1" smtClean="0">
                <a:ln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Polina</a:t>
            </a:r>
            <a:r>
              <a:rPr lang="en-US" b="1" i="1" u="sng" dirty="0" smtClean="0">
                <a:ln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b="1" i="1" u="sng" dirty="0" err="1" smtClean="0">
                <a:ln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Tarasova</a:t>
            </a:r>
            <a:endParaRPr lang="en-US" b="1" i="1" u="sng" dirty="0" smtClean="0">
              <a:ln>
                <a:prstDash val="solid"/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One of the best students in our class. </a:t>
            </a:r>
            <a:r>
              <a:rPr lang="en-US" b="1" dirty="0" err="1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Polina</a:t>
            </a:r>
            <a:r>
              <a:rPr lang="en-US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loves history and social studies. she was seven years engaged in gymnastics</a:t>
            </a:r>
            <a:r>
              <a:rPr lang="ru-RU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r>
              <a:rPr lang="en-US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she wants to finish the 11</a:t>
            </a:r>
            <a:r>
              <a:rPr lang="en-US" b="1" baseline="3000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</a:t>
            </a:r>
            <a:r>
              <a:rPr lang="en-US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grade with good marks.</a:t>
            </a:r>
            <a:endParaRPr lang="ru-RU" b="1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IMG_20161011_174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993" y="2153152"/>
            <a:ext cx="4061911" cy="4123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Our hobbies and Plans for the future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56931"/>
            <a:ext cx="3276599" cy="3350573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i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Ovchinnikov</a:t>
            </a:r>
            <a:r>
              <a:rPr lang="ru-RU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en-US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i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Alina</a:t>
            </a:r>
            <a:endParaRPr lang="en-US" b="1" i="1" u="sng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Alina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recently graduated from music school, she plays the piano and has a beautiful voice. She like geography lesson. She will arrive in grade 11</a:t>
            </a:r>
            <a:r>
              <a:rPr lang="en-US" b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ovchinnic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874" y="2298031"/>
            <a:ext cx="5197643" cy="389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Our hobbies and Plans for the future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56931"/>
            <a:ext cx="4166936" cy="3422763"/>
          </a:xfrm>
        </p:spPr>
        <p:txBody>
          <a:bodyPr/>
          <a:lstStyle/>
          <a:p>
            <a:r>
              <a:rPr lang="en-US" b="1" i="1" u="sng" dirty="0" err="1" smtClean="0">
                <a:solidFill>
                  <a:srgbClr val="C00000"/>
                </a:solidFill>
              </a:rPr>
              <a:t>Tyulenev</a:t>
            </a:r>
            <a:r>
              <a:rPr lang="en-US" b="1" i="1" u="sng" dirty="0" smtClean="0">
                <a:solidFill>
                  <a:srgbClr val="C00000"/>
                </a:solidFill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</a:rPr>
              <a:t>Alexsey</a:t>
            </a:r>
            <a:endParaRPr lang="en-US" b="1" i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finished music school, plays the piano, the flute, and sings beautifully. And also deals with light athletics, playing football. He is going to leave the field 9</a:t>
            </a:r>
            <a:r>
              <a:rPr lang="en-US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tension cook.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tyulen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506" y="2237872"/>
            <a:ext cx="5229727" cy="39222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564</Words>
  <Application>Microsoft Office PowerPoint</Application>
  <PresentationFormat>Произвольный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My CLASS BOOK</vt:lpstr>
      <vt:lpstr>Content</vt:lpstr>
      <vt:lpstr>what distinguishes our class from the other?</vt:lpstr>
      <vt:lpstr>Our hobbies and Plans for the future</vt:lpstr>
      <vt:lpstr>Our hobbies and Plans for the future</vt:lpstr>
      <vt:lpstr>Our hobbies and Plans for the future</vt:lpstr>
      <vt:lpstr>Our hobbies and Plans for the future</vt:lpstr>
      <vt:lpstr>Our hobbies and Plans for the future</vt:lpstr>
      <vt:lpstr>Our hobbies and Plans for the future</vt:lpstr>
      <vt:lpstr>Our hobbies and Plans for the future</vt:lpstr>
      <vt:lpstr>Cheknyaev Danil. He plays sports, playing football and hockey. Really like physical education. Going to leave after grade 9th. </vt:lpstr>
      <vt:lpstr>Our hobbies and Plans for the future</vt:lpstr>
      <vt:lpstr>Our Class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31</cp:revision>
  <dcterms:created xsi:type="dcterms:W3CDTF">2013-07-31T16:36:29Z</dcterms:created>
  <dcterms:modified xsi:type="dcterms:W3CDTF">2016-11-16T17:38:15Z</dcterms:modified>
</cp:coreProperties>
</file>