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7"/>
  </p:notesMasterIdLst>
  <p:handoutMasterIdLst>
    <p:handoutMasterId r:id="rId8"/>
  </p:handoutMasterIdLst>
  <p:sldIdLst>
    <p:sldId id="257" r:id="rId2"/>
    <p:sldId id="258" r:id="rId3"/>
    <p:sldId id="259" r:id="rId4"/>
    <p:sldId id="260" r:id="rId5"/>
    <p:sldId id="261" r:id="rId6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4529"/>
    <a:srgbClr val="2B3922"/>
    <a:srgbClr val="2E3722"/>
    <a:srgbClr val="FCF7F1"/>
    <a:srgbClr val="B8D233"/>
    <a:srgbClr val="5CC6D6"/>
    <a:srgbClr val="F8D22F"/>
    <a:srgbClr val="F03F2B"/>
    <a:srgbClr val="3488A0"/>
    <a:srgbClr val="5790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4" d="100"/>
          <a:sy n="124" d="100"/>
        </p:scale>
        <p:origin x="4950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6B5C320A-F5C8-4FD6-86FF-35D2EBF085B6}" type="datetime1">
              <a:rPr lang="ru-RU" smtClean="0"/>
              <a:t>08.05.2021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7ACF5E7-ACB0-497B-A8C6-F2E617B463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53396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15C702C7-E599-40D9-B30E-0392896973B5}" type="datetime1">
              <a:rPr lang="ru-RU" smtClean="0"/>
              <a:t>08.05.2021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  <a:endParaRPr lang="en-US"/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/>
          </a:p>
        </p:txBody>
      </p:sp>
      <p:sp>
        <p:nvSpPr>
          <p:cNvPr id="6" name="Нижний колонтитул 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37A705E3-E620-489D-9973-6221209A4B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81830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04DB13E-F722-4ED6-BB00-556651E9528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10" name="Прямоугольник 9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11" name="Прямоугольник 10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15" name="Прямоугольник 14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E26428D7-C6F3-473D-A360-A3F5C3E8728C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/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 18"/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Заголовок 1"/>
          <p:cNvSpPr>
            <a:spLocks noGrp="1"/>
          </p:cNvSpPr>
          <p:nvPr>
            <p:ph type="ctrTitle"/>
          </p:nvPr>
        </p:nvSpPr>
        <p:spPr>
          <a:xfrm>
            <a:off x="1629103" y="2244830"/>
            <a:ext cx="8933796" cy="2437232"/>
          </a:xfrm>
        </p:spPr>
        <p:txBody>
          <a:bodyPr tIns="45720" bIns="45720" rtlCol="0" anchor="ctr">
            <a:normAutofit/>
          </a:bodyPr>
          <a:lstStyle>
            <a:lvl1pPr algn="ctr">
              <a:lnSpc>
                <a:spcPct val="83000"/>
              </a:lnSpc>
              <a:defRPr lang="en-US" sz="6800" b="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Подзаголовок 2"/>
          <p:cNvSpPr>
            <a:spLocks noGrp="1"/>
          </p:cNvSpPr>
          <p:nvPr>
            <p:ph type="subTitle" idx="1"/>
          </p:nvPr>
        </p:nvSpPr>
        <p:spPr>
          <a:xfrm>
            <a:off x="1629101" y="4682062"/>
            <a:ext cx="8936846" cy="457201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1800" spc="80" baseline="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600"/>
            </a:lvl2pPr>
            <a:lvl3pPr marL="914400" indent="0" algn="ctr">
              <a:buNone/>
              <a:defRPr sz="16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20" name="Дата 19"/>
          <p:cNvSpPr>
            <a:spLocks noGrp="1"/>
          </p:cNvSpPr>
          <p:nvPr>
            <p:ph type="dt" sz="half" idx="10"/>
          </p:nvPr>
        </p:nvSpPr>
        <p:spPr>
          <a:xfrm>
            <a:off x="5318760" y="1341256"/>
            <a:ext cx="1554480" cy="485546"/>
          </a:xfrm>
        </p:spPr>
        <p:txBody>
          <a:bodyPr rtlCol="0"/>
          <a:lstStyle>
            <a:lvl1pPr algn="ctr">
              <a:defRPr sz="13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 rtl="0"/>
            <a:fld id="{6506E9A3-1561-45B7-908B-DACC52528ABB}" type="datetime1">
              <a:rPr lang="ru-RU" smtClean="0"/>
              <a:t>08.05.2021</a:t>
            </a:fld>
            <a:endParaRPr lang="en-US" dirty="0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>
          <a:xfrm>
            <a:off x="1629100" y="5177408"/>
            <a:ext cx="5730295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>
          <a:xfrm>
            <a:off x="8606920" y="5177408"/>
            <a:ext cx="1955980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77701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3E92B999-6CB2-48D4-8AF6-3D1A5D13436B}" type="datetime1">
              <a:rPr lang="ru-RU" smtClean="0"/>
              <a:t>08.05.2021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32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 1"/>
          <p:cNvSpPr>
            <a:spLocks noGrp="1"/>
          </p:cNvSpPr>
          <p:nvPr>
            <p:ph type="title" orient="vert"/>
          </p:nvPr>
        </p:nvSpPr>
        <p:spPr>
          <a:xfrm>
            <a:off x="8991600" y="762000"/>
            <a:ext cx="2362200" cy="5257800"/>
          </a:xfrm>
        </p:spPr>
        <p:txBody>
          <a:bodyPr vert="eaVert"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762000"/>
            <a:ext cx="8077200" cy="5257800"/>
          </a:xfrm>
        </p:spPr>
        <p:txBody>
          <a:bodyPr vert="eaVert"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B52C98DB-1092-48C4-AD4E-BD3E9D2E2345}" type="datetime1">
              <a:rPr lang="ru-RU" smtClean="0"/>
              <a:t>08.05.2021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073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9C2F20-7994-4D1E-A01C-96ECBA4612EB}" type="datetime1">
              <a:rPr lang="ru-RU" smtClean="0"/>
              <a:t>08.05.2021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08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A4A1889-E37C-4EC3-9E41-9DAD221CF38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 useBgFill="1">
        <p:nvSpPr>
          <p:cNvPr id="23" name="Прямоугольник 22"/>
          <p:cNvSpPr/>
          <p:nvPr/>
        </p:nvSpPr>
        <p:spPr>
          <a:xfrm>
            <a:off x="1307870" y="1267730"/>
            <a:ext cx="9576262" cy="4307950"/>
          </a:xfrm>
          <a:prstGeom prst="rect">
            <a:avLst/>
          </a:prstGeom>
          <a:ln w="6350" cap="flat" cmpd="sng" algn="ctr">
            <a:noFill/>
            <a:prstDash val="solid"/>
          </a:ln>
          <a:effectLst>
            <a:outerShdw blurRad="50800" algn="ctr" rotWithShape="0">
              <a:prstClr val="black">
                <a:alpha val="66000"/>
              </a:prstClr>
            </a:outerShdw>
            <a:softEdge rad="0"/>
          </a:effectLst>
        </p:spPr>
      </p:sp>
      <p:sp>
        <p:nvSpPr>
          <p:cNvPr id="24" name="Прямоугольник 23"/>
          <p:cNvSpPr/>
          <p:nvPr/>
        </p:nvSpPr>
        <p:spPr>
          <a:xfrm>
            <a:off x="1447801" y="1411615"/>
            <a:ext cx="9296400" cy="4034770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75000"/>
                <a:lumOff val="25000"/>
              </a:schemeClr>
            </a:solidFill>
            <a:prstDash val="solid"/>
            <a:miter lim="800000"/>
          </a:ln>
          <a:effectLst/>
        </p:spPr>
      </p:sp>
      <p:sp>
        <p:nvSpPr>
          <p:cNvPr id="30" name="Прямоугольник 29"/>
          <p:cNvSpPr/>
          <p:nvPr/>
        </p:nvSpPr>
        <p:spPr>
          <a:xfrm>
            <a:off x="5135880" y="1267730"/>
            <a:ext cx="1920240" cy="7315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9156" y="2275165"/>
            <a:ext cx="8933688" cy="2406895"/>
          </a:xfrm>
        </p:spPr>
        <p:txBody>
          <a:bodyPr rtlCol="0" anchor="ctr">
            <a:normAutofit/>
          </a:bodyPr>
          <a:lstStyle>
            <a:lvl1pPr algn="ctr">
              <a:lnSpc>
                <a:spcPct val="83000"/>
              </a:lnSpc>
              <a:defRPr lang="en-US" sz="6800" kern="1200" cap="all" spc="-100" baseline="0" dirty="0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1683EB04-C23E-490C-A1A6-030CF79D23C8}"/>
              </a:ext>
            </a:extLst>
          </p:cNvPr>
          <p:cNvGrpSpPr/>
          <p:nvPr/>
        </p:nvGrpSpPr>
        <p:grpSpPr>
          <a:xfrm>
            <a:off x="5250180" y="1267730"/>
            <a:ext cx="1691640" cy="615934"/>
            <a:chOff x="5250180" y="1267730"/>
            <a:chExt cx="1691640" cy="615934"/>
          </a:xfrm>
        </p:grpSpPr>
        <p:cxnSp>
          <p:nvCxnSpPr>
            <p:cNvPr id="17" name="Прямая соединительная линия 16">
              <a:extLst>
                <a:ext uri="{FF2B5EF4-FFF2-40B4-BE49-F238E27FC236}">
                  <a16:creationId xmlns:a16="http://schemas.microsoft.com/office/drawing/2014/main" id="{F8A84C03-E1CA-4A4E-81D6-9BB0C335B7A0}"/>
                </a:ext>
              </a:extLst>
            </p:cNvPr>
            <p:cNvCxnSpPr/>
            <p:nvPr/>
          </p:nvCxnSpPr>
          <p:spPr>
            <a:xfrm>
              <a:off x="525018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>
              <a:extLst>
                <a:ext uri="{FF2B5EF4-FFF2-40B4-BE49-F238E27FC236}">
                  <a16:creationId xmlns:a16="http://schemas.microsoft.com/office/drawing/2014/main" id="{4A26FB5A-D5D1-4DAB-AC43-7F51A7F2D197}"/>
                </a:ext>
              </a:extLst>
            </p:cNvPr>
            <p:cNvCxnSpPr/>
            <p:nvPr/>
          </p:nvCxnSpPr>
          <p:spPr>
            <a:xfrm>
              <a:off x="6941820" y="1267730"/>
              <a:ext cx="0" cy="612648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Прямая соединительная линия 18">
              <a:extLst>
                <a:ext uri="{FF2B5EF4-FFF2-40B4-BE49-F238E27FC236}">
                  <a16:creationId xmlns:a16="http://schemas.microsoft.com/office/drawing/2014/main" id="{49303F14-E560-4C02-94F4-B4695FE26813}"/>
                </a:ext>
              </a:extLst>
            </p:cNvPr>
            <p:cNvCxnSpPr/>
            <p:nvPr/>
          </p:nvCxnSpPr>
          <p:spPr>
            <a:xfrm>
              <a:off x="5250180" y="1883664"/>
              <a:ext cx="1691640" cy="0"/>
            </a:xfrm>
            <a:prstGeom prst="line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solidFill>
                <a:srgbClr val="FFFFFF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29156" y="4682062"/>
            <a:ext cx="8939784" cy="457200"/>
          </a:xfrm>
        </p:spPr>
        <p:txBody>
          <a:bodyPr rtlCol="0" anchor="t">
            <a:normAutofit/>
          </a:bodyPr>
          <a:lstStyle>
            <a:lvl1pPr marL="0" indent="0" algn="ctr">
              <a:buNone/>
              <a:tabLst>
                <a:tab pos="2633663" algn="l"/>
              </a:tabLst>
              <a:defRPr sz="1800">
                <a:solidFill>
                  <a:schemeClr val="tx1">
                    <a:lumMod val="95000"/>
                    <a:lumOff val="5000"/>
                  </a:schemeClr>
                </a:solidFill>
                <a:effectLst/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18760" y="1344502"/>
            <a:ext cx="1554480" cy="498781"/>
          </a:xfrm>
        </p:spPr>
        <p:txBody>
          <a:bodyPr rtlCol="0"/>
          <a:lstStyle>
            <a:lvl1pPr algn="ctr">
              <a:defRPr lang="en-US" sz="1300" kern="1200" spc="0" baseline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</a:lstStyle>
          <a:p>
            <a:pPr rtl="0"/>
            <a:fld id="{7B2CE4EA-3B49-4A00-ADF3-7C7272A626C1}" type="datetime1">
              <a:rPr lang="ru-RU" smtClean="0"/>
              <a:t>08.05.2021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29157" y="5177408"/>
            <a:ext cx="5660134" cy="228600"/>
          </a:xfrm>
        </p:spPr>
        <p:txBody>
          <a:bodyPr rtlCol="0"/>
          <a:lstStyle>
            <a:lvl1pPr algn="l"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 5"/>
          <p:cNvSpPr>
            <a:spLocks noGrp="1"/>
          </p:cNvSpPr>
          <p:nvPr>
            <p:ph type="sldNum" sz="quarter" idx="12"/>
          </p:nvPr>
        </p:nvSpPr>
        <p:spPr>
          <a:xfrm>
            <a:off x="8604504" y="5177408"/>
            <a:ext cx="1958339" cy="22860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60714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 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6680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61760" y="2103120"/>
            <a:ext cx="4663440" cy="3749040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A16848F-27AD-43B9-904C-1CF05D24EB3C}" type="datetime1">
              <a:rPr lang="ru-RU" smtClean="0"/>
              <a:t>08.05.2021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7" name="Номер слайда 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4672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9848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 i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069848" y="2792472"/>
            <a:ext cx="4663440" cy="3163825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458712" y="2074334"/>
            <a:ext cx="4663440" cy="640080"/>
          </a:xfrm>
        </p:spPr>
        <p:txBody>
          <a:bodyPr rtlCol="0" anchor="ctr">
            <a:normAutofit/>
          </a:bodyPr>
          <a:lstStyle>
            <a:lvl1pPr marL="0" indent="0" algn="l">
              <a:spcBef>
                <a:spcPts val="0"/>
              </a:spcBef>
              <a:buNone/>
              <a:defRPr sz="1900" b="1">
                <a:solidFill>
                  <a:schemeClr val="tx1"/>
                </a:solidFill>
              </a:defRPr>
            </a:lvl1pPr>
            <a:lvl2pPr marL="457200" indent="0">
              <a:buNone/>
              <a:defRPr sz="18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458712" y="2792471"/>
            <a:ext cx="4663440" cy="3164509"/>
          </a:xfrm>
        </p:spPr>
        <p:txBody>
          <a:bodyPr rtlCol="0"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23090412-2DE5-405A-816E-F08FB54EB168}" type="datetime1">
              <a:rPr lang="ru-RU" smtClean="0"/>
              <a:t>08.05.2021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9" name="Номер слайда 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607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 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4C2D7CB-4DC1-4BB7-BF00-4C36160857E0}" type="datetime1">
              <a:rPr lang="ru-RU" smtClean="0"/>
              <a:t>08.05.2021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5" name="Номер слайда 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413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060D38F-E364-4ED4-9BF4-D7F00FFBE76A}" type="datetime1">
              <a:rPr lang="ru-RU" smtClean="0"/>
              <a:t>08.05.2021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en-US"/>
          </a:p>
        </p:txBody>
      </p:sp>
      <p:sp>
        <p:nvSpPr>
          <p:cNvPr id="4" name="Номер слайда 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247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D5E1BBF9-8BEF-4353-BA68-30AAF9EBD8D8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B941C21-2A5D-4912-AB06-1BB0C0EB6AE1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58200" y="607392"/>
            <a:ext cx="3161963" cy="1645920"/>
          </a:xfrm>
        </p:spPr>
        <p:txBody>
          <a:bodyPr rtlCol="0" anchor="b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3200" b="0" kern="1200" cap="none" spc="0" baseline="0" dirty="0">
                <a:solidFill>
                  <a:schemeClr val="tx1"/>
                </a:solidFill>
                <a:effectLst/>
                <a:latin typeface="+mj-lt"/>
                <a:ea typeface="+mn-ea"/>
                <a:cs typeface="+mn-cs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5800" y="609600"/>
            <a:ext cx="6858000" cy="5334000"/>
          </a:xfrm>
        </p:spPr>
        <p:txBody>
          <a:bodyPr rtlCol="0"/>
          <a:lstStyle>
            <a:lvl1pPr>
              <a:defRPr sz="19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ru-RU"/>
              <a:t>Образец текста</a:t>
            </a:r>
          </a:p>
          <a:p>
            <a:pPr lvl="1" rtl="0"/>
            <a:r>
              <a:rPr lang="ru-RU"/>
              <a:t>Второй уровень</a:t>
            </a:r>
          </a:p>
          <a:p>
            <a:pPr lvl="2" rtl="0"/>
            <a:r>
              <a:rPr lang="ru-RU"/>
              <a:t>Третий уровень</a:t>
            </a:r>
          </a:p>
          <a:p>
            <a:pPr lvl="3" rtl="0"/>
            <a:r>
              <a:rPr lang="ru-RU"/>
              <a:t>Четвертый уровень</a:t>
            </a:r>
          </a:p>
          <a:p>
            <a:pPr lvl="4" rtl="0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58200" y="2336800"/>
            <a:ext cx="3161963" cy="3606800"/>
          </a:xfrm>
        </p:spPr>
        <p:txBody>
          <a:bodyPr rtlCol="0">
            <a:normAutofit/>
          </a:bodyPr>
          <a:lstStyle>
            <a:lvl1pPr marL="0" indent="0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88000" y="6035040"/>
            <a:ext cx="1955800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F183FEFD-AB08-4CB5-AE4D-2F6B12D8E3B0}" type="datetime1">
              <a:rPr lang="ru-RU" smtClean="0"/>
              <a:t>08.05.2021</a:t>
            </a:fld>
            <a:endParaRPr lang="en-US"/>
          </a:p>
        </p:txBody>
      </p:sp>
      <p:sp>
        <p:nvSpPr>
          <p:cNvPr id="9" name="Нижний колонтитул 8"/>
          <p:cNvSpPr>
            <a:spLocks noGrp="1"/>
          </p:cNvSpPr>
          <p:nvPr>
            <p:ph type="ftr" sz="quarter" idx="11"/>
          </p:nvPr>
        </p:nvSpPr>
        <p:spPr>
          <a:xfrm>
            <a:off x="685801" y="6035040"/>
            <a:ext cx="4584700" cy="365760"/>
          </a:xfrm>
        </p:spPr>
        <p:txBody>
          <a:bodyPr rtlCol="0"/>
          <a:lstStyle>
            <a:lvl1pPr algn="l">
              <a:defRPr/>
            </a:lvl1pPr>
          </a:lstStyle>
          <a:p>
            <a:pPr rtl="0"/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3435" cy="365760"/>
          </a:xfrm>
        </p:spPr>
        <p:txBody>
          <a:bodyPr rtlCol="0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6021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E687CA98-D9C7-497F-A1DA-7D22F8753BCE}"/>
              </a:ext>
            </a:extLst>
          </p:cNvPr>
          <p:cNvSpPr/>
          <p:nvPr/>
        </p:nvSpPr>
        <p:spPr>
          <a:xfrm>
            <a:off x="8119870" y="237744"/>
            <a:ext cx="3826596" cy="6382512"/>
          </a:xfrm>
          <a:prstGeom prst="rect">
            <a:avLst/>
          </a:prstGeom>
          <a:solidFill>
            <a:schemeClr val="bg1">
              <a:lumMod val="85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Рисунок 2"/>
          <p:cNvSpPr>
            <a:spLocks noGrp="1" noChangeAspect="1"/>
          </p:cNvSpPr>
          <p:nvPr>
            <p:ph type="pic" idx="1"/>
          </p:nvPr>
        </p:nvSpPr>
        <p:spPr>
          <a:xfrm>
            <a:off x="228599" y="237744"/>
            <a:ext cx="7696201" cy="6382512"/>
          </a:xfr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rtlCol="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662337" y="6035040"/>
            <a:ext cx="2071963" cy="365760"/>
          </a:xfrm>
        </p:spPr>
        <p:txBody>
          <a:bodyPr rtlCol="0"/>
          <a:lstStyle>
            <a:lvl1pPr>
              <a:defRPr b="1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pPr rtl="0"/>
            <a:fld id="{EBEA1583-5CEF-4E36-A7FC-D34B7E954D76}" type="datetime1">
              <a:rPr lang="ru-RU" smtClean="0"/>
              <a:t>08.05.2021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12648" y="6035040"/>
            <a:ext cx="4588002" cy="365760"/>
          </a:xfrm>
        </p:spPr>
        <p:txBody>
          <a:bodyPr rtlCol="0"/>
          <a:lstStyle>
            <a:lvl1pPr marL="0" algn="r" defTabSz="914400" rtl="0" eaLnBrk="1" latinLnBrk="0" hangingPunct="1">
              <a:defRPr lang="en-US" sz="1000" b="1" kern="1200" dirty="0">
                <a:solidFill>
                  <a:srgbClr val="FFFFFF"/>
                </a:solidFill>
                <a:effectLst>
                  <a:outerShdw blurRad="19050" dist="6350" dir="2700000" algn="tl" rotWithShape="0">
                    <a:prstClr val="black">
                      <a:alpha val="40000"/>
                    </a:prstClr>
                  </a:outerShdw>
                </a:effectLst>
                <a:latin typeface="+mn-lt"/>
                <a:ea typeface="+mn-ea"/>
                <a:cs typeface="+mn-cs"/>
              </a:defRPr>
            </a:lvl1pPr>
          </a:lstStyle>
          <a:p>
            <a:pPr algn="l" rtl="0"/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396728" y="6035040"/>
            <a:ext cx="1225296" cy="365760"/>
          </a:xfrm>
        </p:spPr>
        <p:txBody>
          <a:bodyPr rtlCol="0"/>
          <a:lstStyle/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F8B3D8CC-BB13-41A5-8F34-B8E84A4F9534}"/>
              </a:ext>
            </a:extLst>
          </p:cNvPr>
          <p:cNvSpPr/>
          <p:nvPr/>
        </p:nvSpPr>
        <p:spPr>
          <a:xfrm>
            <a:off x="8254660" y="374904"/>
            <a:ext cx="3557016" cy="6108192"/>
          </a:xfrm>
          <a:prstGeom prst="rect">
            <a:avLst/>
          </a:prstGeom>
          <a:noFill/>
          <a:ln w="63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77250" y="603504"/>
            <a:ext cx="3144774" cy="1645920"/>
          </a:xfrm>
        </p:spPr>
        <p:txBody>
          <a:bodyPr rtlCol="0" anchor="b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chemeClr val="tx1"/>
                </a:solidFill>
                <a:latin typeface="+mj-lt"/>
              </a:defRPr>
            </a:lvl1pPr>
          </a:lstStyle>
          <a:p>
            <a:pPr rt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477250" y="2386584"/>
            <a:ext cx="3144774" cy="3511296"/>
          </a:xfrm>
        </p:spPr>
        <p:txBody>
          <a:bodyPr rtlCol="0">
            <a:normAutofit/>
          </a:bodyPr>
          <a:lstStyle>
            <a:lvl1pPr marL="0" indent="0" algn="l">
              <a:lnSpc>
                <a:spcPct val="110000"/>
              </a:lnSpc>
              <a:spcBef>
                <a:spcPts val="800"/>
              </a:spcBef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678223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Прямоугольник 8">
            <a:extLst>
              <a:ext uri="{FF2B5EF4-FFF2-40B4-BE49-F238E27FC236}">
                <a16:creationId xmlns:a16="http://schemas.microsoft.com/office/drawing/2014/main" id="{1E94681D-2A4C-4A8D-B9B5-31D440D0328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234696" y="237744"/>
            <a:ext cx="11722608" cy="6382512"/>
          </a:xfrm>
          <a:prstGeom prst="rect">
            <a:avLst/>
          </a:prstGeom>
          <a:solidFill>
            <a:schemeClr val="bg1">
              <a:lumMod val="75000"/>
              <a:alpha val="60000"/>
            </a:schemeClr>
          </a:solidFill>
          <a:ln w="6350" cap="flat" cmpd="sng" algn="ctr">
            <a:noFill/>
            <a:prstDash val="solid"/>
          </a:ln>
          <a:effectLst>
            <a:softEdge rad="0"/>
          </a:effectLst>
        </p:spPr>
      </p:sp>
      <p:sp>
        <p:nvSpPr>
          <p:cNvPr id="8" name="Прямоугольник 7"/>
          <p:cNvSpPr/>
          <p:nvPr/>
        </p:nvSpPr>
        <p:spPr>
          <a:xfrm>
            <a:off x="371856" y="374904"/>
            <a:ext cx="11448288" cy="6108192"/>
          </a:xfrm>
          <a:prstGeom prst="rect">
            <a:avLst/>
          </a:prstGeom>
          <a:noFill/>
          <a:ln w="6350" cap="sq" cmpd="sng" algn="ctr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/>
        </p:spPr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642594"/>
            <a:ext cx="10058400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ru" dirty="0"/>
              <a:t>Стиль образца заголовка</a:t>
            </a:r>
            <a:endParaRPr lang="en-US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2103120"/>
            <a:ext cx="10058400" cy="38496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ru"/>
              <a:t>Щелкните, чтобы изменить стили текста образца слайда</a:t>
            </a:r>
          </a:p>
          <a:p>
            <a:pPr lvl="1" rtl="0"/>
            <a:r>
              <a:rPr lang="ru"/>
              <a:t>Второй уровень</a:t>
            </a:r>
          </a:p>
          <a:p>
            <a:pPr lvl="2" rtl="0"/>
            <a:r>
              <a:rPr lang="ru"/>
              <a:t>Третий уровень</a:t>
            </a:r>
          </a:p>
          <a:p>
            <a:pPr lvl="3" rtl="0"/>
            <a:r>
              <a:rPr lang="ru"/>
              <a:t>Четвертый уровень</a:t>
            </a:r>
          </a:p>
          <a:p>
            <a:pPr lvl="4" rtl="0"/>
            <a:r>
              <a:rPr lang="ru"/>
              <a:t>Пятый уровень</a:t>
            </a:r>
            <a:endParaRPr lang="en-US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256794" y="6035040"/>
            <a:ext cx="2893045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1068A786-B8BF-4988-ACBA-DD9B5BC8D522}" type="datetime1">
              <a:rPr lang="ru-RU" smtClean="0"/>
              <a:t>08.05.2021</a:t>
            </a:fld>
            <a:endParaRPr lang="en-US" dirty="0"/>
          </a:p>
        </p:txBody>
      </p:sp>
      <p:sp>
        <p:nvSpPr>
          <p:cNvPr id="5" name="Нижний колонтитул 4"/>
          <p:cNvSpPr>
            <a:spLocks noGrp="1"/>
          </p:cNvSpPr>
          <p:nvPr>
            <p:ph type="ftr" sz="quarter" idx="3"/>
          </p:nvPr>
        </p:nvSpPr>
        <p:spPr>
          <a:xfrm>
            <a:off x="1066800" y="6035040"/>
            <a:ext cx="58166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287000" y="6035040"/>
            <a:ext cx="838200" cy="365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34B7E4EF-A1BD-40F4-AB7B-04F084DD991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577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65" r:id="rId5"/>
    <p:sldLayoutId id="2147483671" r:id="rId6"/>
    <p:sldLayoutId id="2147483672" r:id="rId7"/>
    <p:sldLayoutId id="2147483662" r:id="rId8"/>
    <p:sldLayoutId id="2147483663" r:id="rId9"/>
    <p:sldLayoutId id="2147483664" r:id="rId10"/>
    <p:sldLayoutId id="2147483666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4000" i="0" kern="1200" cap="none" spc="0" baseline="0" dirty="0"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n-ea"/>
          <a:cs typeface="+mn-cs"/>
        </a:defRPr>
      </a:lvl1pPr>
    </p:titleStyle>
    <p:bodyStyle>
      <a:lvl1pPr marL="182880" indent="-182880" algn="l" defTabSz="914400" rtl="0" eaLnBrk="1" latinLnBrk="0" hangingPunct="1">
        <a:lnSpc>
          <a:spcPct val="110000"/>
        </a:lnSpc>
        <a:spcBef>
          <a:spcPts val="900"/>
        </a:spcBef>
        <a:spcAft>
          <a:spcPts val="0"/>
        </a:spcAft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1">
            <a:lumMod val="85000"/>
            <a:lumOff val="15000"/>
          </a:schemeClr>
        </a:buClr>
        <a:buFont typeface="Garamond" pitchFamily="18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Крупный план логотипа&#10;&#10;Автоматически созданное описание">
            <a:extLst>
              <a:ext uri="{FF2B5EF4-FFF2-40B4-BE49-F238E27FC236}">
                <a16:creationId xmlns:a16="http://schemas.microsoft.com/office/drawing/2014/main" id="{8045422F-7258-40AC-BD2E-2469AA4489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/>
          <a:stretch/>
        </p:blipFill>
        <p:spPr>
          <a:xfrm>
            <a:off x="21" y="11279"/>
            <a:ext cx="12191979" cy="6857990"/>
          </a:xfrm>
          <a:prstGeom prst="rect">
            <a:avLst/>
          </a:prstGeom>
        </p:spPr>
      </p:pic>
      <p:sp>
        <p:nvSpPr>
          <p:cNvPr id="82" name="Прямоугольник 81">
            <a:extLst>
              <a:ext uri="{FF2B5EF4-FFF2-40B4-BE49-F238E27FC236}">
                <a16:creationId xmlns:a16="http://schemas.microsoft.com/office/drawing/2014/main" id="{2644B391-9BFE-445C-A9EC-F544BB85FB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95067" y="1808532"/>
            <a:ext cx="5452527" cy="3240936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 cap="sq" cmpd="sng" algn="ctr">
            <a:noFill/>
            <a:prstDash val="solid"/>
            <a:miter lim="800000"/>
          </a:ln>
          <a:effectLst/>
        </p:spPr>
      </p:sp>
      <p:sp>
        <p:nvSpPr>
          <p:cNvPr id="84" name="Прямоугольник 83">
            <a:extLst>
              <a:ext uri="{FF2B5EF4-FFF2-40B4-BE49-F238E27FC236}">
                <a16:creationId xmlns:a16="http://schemas.microsoft.com/office/drawing/2014/main" id="{80F26E69-87D9-4655-AE7B-280A87AA3C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861010" y="1975104"/>
            <a:ext cx="5120640" cy="2907792"/>
          </a:xfrm>
          <a:prstGeom prst="rect">
            <a:avLst/>
          </a:prstGeom>
          <a:noFill/>
          <a:ln w="6350" cap="sq" cmpd="sng" algn="ctr">
            <a:solidFill>
              <a:schemeClr val="tx1"/>
            </a:solidFill>
            <a:prstDash val="solid"/>
            <a:miter lim="800000"/>
          </a:ln>
          <a:effectLst>
            <a:softEdge rad="0"/>
          </a:effectLst>
        </p:spPr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8C3B467-088C-4F3D-A9A7-105C4E1E20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3793" y="2355458"/>
            <a:ext cx="4775075" cy="1630907"/>
          </a:xfrm>
        </p:spPr>
        <p:txBody>
          <a:bodyPr rtlCol="0">
            <a:normAutofit/>
          </a:bodyPr>
          <a:lstStyle/>
          <a:p>
            <a:r>
              <a:rPr lang="en-US" sz="4400" dirty="0">
                <a:solidFill>
                  <a:schemeClr val="tx1"/>
                </a:solidFill>
              </a:rPr>
              <a:t>Wit studio</a:t>
            </a:r>
            <a:endParaRPr lang="ru" sz="4400" dirty="0">
              <a:solidFill>
                <a:schemeClr val="tx1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8722DDC-8EEE-4A06-8DFE-B44871EAA2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33793" y="3995988"/>
            <a:ext cx="4775075" cy="559656"/>
          </a:xfrm>
        </p:spPr>
        <p:txBody>
          <a:bodyPr rtlCol="0">
            <a:normAutofit/>
          </a:bodyPr>
          <a:lstStyle/>
          <a:p>
            <a:pPr rtl="0">
              <a:spcAft>
                <a:spcPts val="600"/>
              </a:spcAft>
            </a:pPr>
            <a:r>
              <a:rPr lang="ru-RU" dirty="0">
                <a:solidFill>
                  <a:schemeClr val="tx1"/>
                </a:solidFill>
              </a:rPr>
              <a:t>Японская анимационная студия</a:t>
            </a:r>
            <a:endParaRPr lang="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2807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BFCE61D7-256B-405E-AA87-3936B0B84D7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356741" y="4984852"/>
            <a:ext cx="3824071" cy="365760"/>
          </a:xfrm>
        </p:spPr>
        <p:txBody>
          <a:bodyPr/>
          <a:lstStyle/>
          <a:p>
            <a:pPr rtl="0"/>
            <a:r>
              <a:rPr lang="ru-RU" dirty="0"/>
              <a:t>Вот в такой обстановке и создаются шедевры японской анимации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790DF42-3543-44A8-BC81-1B10826D4403}"/>
              </a:ext>
            </a:extLst>
          </p:cNvPr>
          <p:cNvSpPr txBox="1"/>
          <p:nvPr/>
        </p:nvSpPr>
        <p:spPr>
          <a:xfrm>
            <a:off x="3668683" y="457200"/>
            <a:ext cx="4854633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dirty="0"/>
              <a:t>Немного о </a:t>
            </a:r>
            <a:r>
              <a:rPr lang="en-US" sz="3500" dirty="0"/>
              <a:t>Wit Studio</a:t>
            </a:r>
            <a:endParaRPr lang="ru-RU" sz="35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B36B02-DF51-4902-B5B5-91AC148F6884}"/>
              </a:ext>
            </a:extLst>
          </p:cNvPr>
          <p:cNvSpPr txBox="1"/>
          <p:nvPr/>
        </p:nvSpPr>
        <p:spPr>
          <a:xfrm>
            <a:off x="619991" y="2211291"/>
            <a:ext cx="6097384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WIT STUDIO является Японская анимационная студия, основанная 1 июня 2012 года продюсерами </a:t>
            </a:r>
            <a:r>
              <a:rPr lang="ru-RU" dirty="0" err="1"/>
              <a:t>Production</a:t>
            </a:r>
            <a:r>
              <a:rPr lang="ru-RU" dirty="0"/>
              <a:t> IG как дочерняя компания IG </a:t>
            </a:r>
            <a:r>
              <a:rPr lang="ru-RU" dirty="0" err="1"/>
              <a:t>Port</a:t>
            </a:r>
            <a:r>
              <a:rPr lang="ru-RU" dirty="0"/>
              <a:t> . </a:t>
            </a:r>
          </a:p>
          <a:p>
            <a:r>
              <a:rPr lang="ru-RU" dirty="0"/>
              <a:t>Главный офис находится в Мусасино, Токио с продюсером </a:t>
            </a:r>
            <a:r>
              <a:rPr lang="ru-RU" dirty="0" err="1"/>
              <a:t>Production</a:t>
            </a:r>
            <a:r>
              <a:rPr lang="ru-RU" dirty="0"/>
              <a:t> IG Джорджем </a:t>
            </a:r>
            <a:r>
              <a:rPr lang="ru-RU" dirty="0" err="1"/>
              <a:t>Вадой</a:t>
            </a:r>
            <a:r>
              <a:rPr lang="ru-RU" dirty="0"/>
              <a:t> в качестве президента и </a:t>
            </a:r>
            <a:r>
              <a:rPr lang="ru-RU" dirty="0" err="1"/>
              <a:t>Тецуей</a:t>
            </a:r>
            <a:r>
              <a:rPr lang="ru-RU" dirty="0"/>
              <a:t> </a:t>
            </a:r>
            <a:r>
              <a:rPr lang="ru-RU" dirty="0" err="1"/>
              <a:t>Накатаке</a:t>
            </a:r>
            <a:r>
              <a:rPr lang="ru-RU" dirty="0"/>
              <a:t>, также продюсером в </a:t>
            </a:r>
            <a:r>
              <a:rPr lang="ru-RU" dirty="0" err="1"/>
              <a:t>Production</a:t>
            </a:r>
            <a:r>
              <a:rPr lang="ru-RU" dirty="0"/>
              <a:t> IG, в качестве директора студии. Студия получила известность благодаря созданию аниме-адаптации фильма </a:t>
            </a:r>
            <a:r>
              <a:rPr lang="ru-RU" dirty="0" err="1"/>
              <a:t>Attack</a:t>
            </a:r>
            <a:r>
              <a:rPr lang="ru-RU" dirty="0"/>
              <a:t> </a:t>
            </a:r>
            <a:r>
              <a:rPr lang="ru-RU" dirty="0" err="1"/>
              <a:t>on</a:t>
            </a:r>
            <a:r>
              <a:rPr lang="ru-RU" dirty="0"/>
              <a:t> </a:t>
            </a:r>
            <a:r>
              <a:rPr lang="ru-RU" dirty="0" err="1"/>
              <a:t>Манга</a:t>
            </a:r>
            <a:r>
              <a:rPr lang="ru-RU" dirty="0"/>
              <a:t> </a:t>
            </a:r>
            <a:r>
              <a:rPr lang="ru-RU" dirty="0" err="1"/>
              <a:t>Titan</a:t>
            </a:r>
            <a:r>
              <a:rPr lang="ru-RU" dirty="0"/>
              <a:t>.</a:t>
            </a:r>
          </a:p>
        </p:txBody>
      </p:sp>
      <p:pic>
        <p:nvPicPr>
          <p:cNvPr id="1026" name="Picture 2" descr="Anime Site Collaboration Project Vol.12: WIT STUDIO | Featured News | Tokyo  Otaku Mode (TOM) Shop: Figures &amp; Merch From Japan">
            <a:extLst>
              <a:ext uri="{FF2B5EF4-FFF2-40B4-BE49-F238E27FC236}">
                <a16:creationId xmlns:a16="http://schemas.microsoft.com/office/drawing/2014/main" id="{50C6A5F1-C9D4-4BBA-A0FF-4A0486C89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546" y="1892253"/>
            <a:ext cx="4606463" cy="307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948651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4AD544D-1882-4E33-842F-56F5E43DDB42}"/>
              </a:ext>
            </a:extLst>
          </p:cNvPr>
          <p:cNvSpPr txBox="1"/>
          <p:nvPr/>
        </p:nvSpPr>
        <p:spPr>
          <a:xfrm>
            <a:off x="3524596" y="457200"/>
            <a:ext cx="5142808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dirty="0"/>
              <a:t>Сотрудники </a:t>
            </a:r>
            <a:r>
              <a:rPr lang="en-US" sz="3500" dirty="0"/>
              <a:t>Wit Studio</a:t>
            </a:r>
            <a:endParaRPr lang="ru-RU" sz="35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B1154-7F7F-4428-9E53-9A94EC686BCD}"/>
              </a:ext>
            </a:extLst>
          </p:cNvPr>
          <p:cNvSpPr txBox="1"/>
          <p:nvPr/>
        </p:nvSpPr>
        <p:spPr>
          <a:xfrm>
            <a:off x="475904" y="1263640"/>
            <a:ext cx="6097384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В этой студии работают прекрасные режиссеры, такие как:</a:t>
            </a:r>
          </a:p>
          <a:p>
            <a:endParaRPr lang="ru-RU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/>
              <a:t>Масаши</a:t>
            </a:r>
            <a:r>
              <a:rPr lang="ru-RU" dirty="0"/>
              <a:t> </a:t>
            </a:r>
            <a:r>
              <a:rPr lang="ru-RU" dirty="0" err="1"/>
              <a:t>Коидзука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/>
              <a:t>Хиро </a:t>
            </a:r>
            <a:r>
              <a:rPr lang="ru-RU" dirty="0" err="1"/>
              <a:t>Кабураки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/>
              <a:t>Котоми</a:t>
            </a:r>
            <a:r>
              <a:rPr lang="ru-RU" dirty="0"/>
              <a:t> </a:t>
            </a:r>
            <a:r>
              <a:rPr lang="ru-RU" dirty="0" err="1"/>
              <a:t>Деай</a:t>
            </a:r>
            <a:endParaRPr lang="ru-RU" dirty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/>
              <a:t>Дайсуке</a:t>
            </a:r>
            <a:r>
              <a:rPr lang="ru-RU" dirty="0"/>
              <a:t> </a:t>
            </a:r>
            <a:r>
              <a:rPr lang="ru-RU" dirty="0" err="1"/>
              <a:t>Токудо</a:t>
            </a:r>
            <a:r>
              <a:rPr lang="ru-RU" dirty="0"/>
              <a:t>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/>
              <a:t>Тецуро</a:t>
            </a:r>
            <a:r>
              <a:rPr lang="ru-RU" dirty="0"/>
              <a:t> Араки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/>
              <a:t>Кенширо</a:t>
            </a:r>
            <a:r>
              <a:rPr lang="ru-RU" dirty="0"/>
              <a:t> Мори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dirty="0" err="1"/>
              <a:t>Шухей</a:t>
            </a:r>
            <a:r>
              <a:rPr lang="ru-RU" dirty="0"/>
              <a:t> </a:t>
            </a:r>
            <a:r>
              <a:rPr lang="ru-RU" dirty="0" err="1"/>
              <a:t>Ябута</a:t>
            </a:r>
            <a:endParaRPr lang="ru-RU" dirty="0"/>
          </a:p>
        </p:txBody>
      </p:sp>
      <p:pic>
        <p:nvPicPr>
          <p:cNvPr id="2050" name="Picture 2" descr="Masashi Koizuka / Человек">
            <a:extLst>
              <a:ext uri="{FF2B5EF4-FFF2-40B4-BE49-F238E27FC236}">
                <a16:creationId xmlns:a16="http://schemas.microsoft.com/office/drawing/2014/main" id="{A7C01E8F-5BB6-43CC-8016-131D7BE48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01868" y="1371187"/>
            <a:ext cx="200025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Хиро Кабураги">
            <a:extLst>
              <a:ext uri="{FF2B5EF4-FFF2-40B4-BE49-F238E27FC236}">
                <a16:creationId xmlns:a16="http://schemas.microsoft.com/office/drawing/2014/main" id="{0ECBA164-65BE-42D2-9ED1-4DFC9DDD6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2014" y="3217545"/>
            <a:ext cx="2000250" cy="3000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aisuke Tokudo / Человек">
            <a:extLst>
              <a:ext uri="{FF2B5EF4-FFF2-40B4-BE49-F238E27FC236}">
                <a16:creationId xmlns:a16="http://schemas.microsoft.com/office/drawing/2014/main" id="{70AA9CCE-52D4-4B34-A69F-72A8AAAA74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7590" y="2052637"/>
            <a:ext cx="2095500" cy="275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74542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979ACB8-F4AF-4787-9D8F-B45B023BB6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4060D38F-E364-4ED4-9BF4-D7F00FFBE76A}" type="datetime1">
              <a:rPr lang="ru-RU" smtClean="0"/>
              <a:t>08.05.2021</a:t>
            </a:fld>
            <a:endParaRPr lang="en-US"/>
          </a:p>
        </p:txBody>
      </p:sp>
      <p:pic>
        <p:nvPicPr>
          <p:cNvPr id="3076" name="Picture 4" descr="Отчет &quot;Круговая диаграмма рабочей нагрузки&quot; - База знаний о JIRA - Teamlead  Wiki">
            <a:extLst>
              <a:ext uri="{FF2B5EF4-FFF2-40B4-BE49-F238E27FC236}">
                <a16:creationId xmlns:a16="http://schemas.microsoft.com/office/drawing/2014/main" id="{8C171057-7BF5-4C54-8676-26F5DEE09D2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65" b="30441"/>
          <a:stretch/>
        </p:blipFill>
        <p:spPr bwMode="auto">
          <a:xfrm>
            <a:off x="3300383" y="2693324"/>
            <a:ext cx="5591233" cy="2909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77055A0-824F-4E7C-B245-D4345BD24FFA}"/>
              </a:ext>
            </a:extLst>
          </p:cNvPr>
          <p:cNvSpPr txBox="1"/>
          <p:nvPr/>
        </p:nvSpPr>
        <p:spPr>
          <a:xfrm>
            <a:off x="1241367" y="548640"/>
            <a:ext cx="970926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500" dirty="0"/>
              <a:t>А вот, собственно, круговая диаграмма заработных плат.</a:t>
            </a:r>
          </a:p>
        </p:txBody>
      </p:sp>
    </p:spTree>
    <p:extLst>
      <p:ext uri="{BB962C8B-B14F-4D97-AF65-F5344CB8AC3E}">
        <p14:creationId xmlns:p14="http://schemas.microsoft.com/office/powerpoint/2010/main" val="3453235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B3AC628-151E-4853-B6AA-BE6E1AB25943}"/>
              </a:ext>
            </a:extLst>
          </p:cNvPr>
          <p:cNvSpPr txBox="1"/>
          <p:nvPr/>
        </p:nvSpPr>
        <p:spPr>
          <a:xfrm>
            <a:off x="3107574" y="2798058"/>
            <a:ext cx="597685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dirty="0"/>
              <a:t>Спасибо за внимание.</a:t>
            </a:r>
          </a:p>
        </p:txBody>
      </p:sp>
      <p:pic>
        <p:nvPicPr>
          <p:cNvPr id="4098" name="Picture 2" descr="Атака Титанов 4 сезон 13 Серия Эрен Йегер - YouTube">
            <a:extLst>
              <a:ext uri="{FF2B5EF4-FFF2-40B4-BE49-F238E27FC236}">
                <a16:creationId xmlns:a16="http://schemas.microsoft.com/office/drawing/2014/main" id="{B8EA0C80-9D44-4336-AF21-761C7BB44F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449" y="3964131"/>
            <a:ext cx="4361411" cy="2453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926E0E20-324D-4E38-9FBC-A14DC04B7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627" y="478761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958856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авонVTI">
  <a:themeElements>
    <a:clrScheme name="FIVE">
      <a:dk1>
        <a:sysClr val="windowText" lastClr="000000"/>
      </a:dk1>
      <a:lt1>
        <a:sysClr val="window" lastClr="FFFFFF"/>
      </a:lt1>
      <a:dk2>
        <a:srgbClr val="505046"/>
      </a:dk2>
      <a:lt2>
        <a:srgbClr val="F5F6F4"/>
      </a:lt2>
      <a:accent1>
        <a:srgbClr val="57903F"/>
      </a:accent1>
      <a:accent2>
        <a:srgbClr val="F03F2B"/>
      </a:accent2>
      <a:accent3>
        <a:srgbClr val="3488A0"/>
      </a:accent3>
      <a:accent4>
        <a:srgbClr val="F8D22F"/>
      </a:accent4>
      <a:accent5>
        <a:srgbClr val="5CC6D6"/>
      </a:accent5>
      <a:accent6>
        <a:srgbClr val="B8D233"/>
      </a:accent6>
      <a:hlink>
        <a:srgbClr val="00B0F0"/>
      </a:hlink>
      <a:folHlink>
        <a:srgbClr val="B2B2B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avo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5000"/>
                <a:lumMod val="105000"/>
              </a:schemeClr>
            </a:gs>
            <a:gs pos="100000">
              <a:schemeClr val="phClr">
                <a:tint val="65000"/>
                <a:satMod val="100000"/>
                <a:lumMod val="10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0000"/>
                <a:lumMod val="100000"/>
              </a:schemeClr>
            </a:gs>
            <a:gs pos="50000">
              <a:schemeClr val="phClr">
                <a:shade val="99000"/>
                <a:satMod val="105000"/>
                <a:lumMod val="100000"/>
              </a:schemeClr>
            </a:gs>
            <a:gs pos="100000">
              <a:schemeClr val="phClr">
                <a:shade val="98000"/>
                <a:satMod val="105000"/>
                <a:lumMod val="100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12700" dir="5400000" algn="ctr" rotWithShape="0">
              <a:srgbClr val="000000">
                <a:alpha val="63000"/>
              </a:srgbClr>
            </a:outerShdw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4200000"/>
            </a:lightRig>
          </a:scene3d>
          <a:sp3d prstMaterial="flat">
            <a:bevelT w="50800" h="63500" prst="rible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hade val="100000"/>
                <a:satMod val="300000"/>
              </a:schemeClr>
            </a:gs>
            <a:gs pos="100000">
              <a:schemeClr val="phClr">
                <a:tint val="100000"/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2000"/>
                <a:satMod val="115000"/>
              </a:schemeClr>
            </a:duotone>
          </a:blip>
          <a:tile tx="0" ty="0" sx="60000" sy="6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41798989_TF78438558" id="{9E57F44F-DA93-4254-91DF-B1426C3EFFA1}" vid="{65451059-DDF1-4B5B-9523-2E5E61368425}"/>
    </a:ext>
  </a:extLst>
</a:theme>
</file>

<file path=ppt/theme/theme2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{95189484-47BC-4400-A038-A5ED88AD6B35}tf78438558_win32</Template>
  <TotalTime>16</TotalTime>
  <Words>124</Words>
  <Application>Microsoft Office PowerPoint</Application>
  <PresentationFormat>Широкоэкранный</PresentationFormat>
  <Paragraphs>19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Century Gothic</vt:lpstr>
      <vt:lpstr>Garamond</vt:lpstr>
      <vt:lpstr>Wingdings</vt:lpstr>
      <vt:lpstr>СавонVTI</vt:lpstr>
      <vt:lpstr>Wit studio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Wit studio</dc:title>
  <dc:creator>Vasilisa Mitrofanova</dc:creator>
  <cp:lastModifiedBy>Vasilisa Mitrofanova</cp:lastModifiedBy>
  <cp:revision>2</cp:revision>
  <dcterms:created xsi:type="dcterms:W3CDTF">2021-05-08T09:56:13Z</dcterms:created>
  <dcterms:modified xsi:type="dcterms:W3CDTF">2021-05-08T10:13:13Z</dcterms:modified>
</cp:coreProperties>
</file>