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011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74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79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6764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83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5694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17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9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25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5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90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61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35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23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75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59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99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05E9E92-EF8E-4438-B3EF-8344270D904B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3A9CA1-40D4-402B-A463-0970252F6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73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3.wav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0C0CA-C10E-7EF2-289D-705F879321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Інтерактивний словник термінів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1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>
              <a:snd r:embed="rId3" name="arrow.wav"/>
            </a:hlinkClick>
            <a:extLst>
              <a:ext uri="{FF2B5EF4-FFF2-40B4-BE49-F238E27FC236}">
                <a16:creationId xmlns:a16="http://schemas.microsoft.com/office/drawing/2014/main" id="{9E0B76AE-D7C2-DAA0-A4D3-DEDAA81DD02C}"/>
              </a:ext>
            </a:extLst>
          </p:cNvPr>
          <p:cNvSpPr/>
          <p:nvPr/>
        </p:nvSpPr>
        <p:spPr>
          <a:xfrm>
            <a:off x="386499" y="707010"/>
            <a:ext cx="3101419" cy="167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Реклама казино</a:t>
            </a:r>
            <a:endParaRPr lang="en-US" dirty="0"/>
          </a:p>
        </p:txBody>
      </p:sp>
      <p:sp>
        <p:nvSpPr>
          <p:cNvPr id="3" name="Rectangle 2">
            <a:hlinkClick r:id="rId4" action="ppaction://hlinksldjump">
              <a:snd r:embed="rId3" name="arrow.wav"/>
            </a:hlinkClick>
            <a:extLst>
              <a:ext uri="{FF2B5EF4-FFF2-40B4-BE49-F238E27FC236}">
                <a16:creationId xmlns:a16="http://schemas.microsoft.com/office/drawing/2014/main" id="{7EDDC0B0-952F-3838-7480-E881B09C7ADE}"/>
              </a:ext>
            </a:extLst>
          </p:cNvPr>
          <p:cNvSpPr/>
          <p:nvPr/>
        </p:nvSpPr>
        <p:spPr>
          <a:xfrm>
            <a:off x="8814062" y="584462"/>
            <a:ext cx="2991439" cy="18005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Реклама букмекерів</a:t>
            </a:r>
            <a:endParaRPr lang="en-US" dirty="0"/>
          </a:p>
        </p:txBody>
      </p:sp>
      <p:sp>
        <p:nvSpPr>
          <p:cNvPr id="4" name="Isosceles Triangle 3">
            <a:hlinkClick r:id="rId5" action="ppaction://hlinksldjump">
              <a:snd r:embed="rId6" name="voltage.wav"/>
            </a:hlinkClick>
            <a:extLst>
              <a:ext uri="{FF2B5EF4-FFF2-40B4-BE49-F238E27FC236}">
                <a16:creationId xmlns:a16="http://schemas.microsoft.com/office/drawing/2014/main" id="{7A047FF4-B91A-E7FD-FB4A-BD4794E549E9}"/>
              </a:ext>
            </a:extLst>
          </p:cNvPr>
          <p:cNvSpPr/>
          <p:nvPr/>
        </p:nvSpPr>
        <p:spPr>
          <a:xfrm>
            <a:off x="3205113" y="1545996"/>
            <a:ext cx="4996207" cy="4260915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Віруси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380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A5D7A4-F434-4204-4243-A69763D8E7AE}"/>
              </a:ext>
            </a:extLst>
          </p:cNvPr>
          <p:cNvSpPr txBox="1"/>
          <p:nvPr/>
        </p:nvSpPr>
        <p:spPr>
          <a:xfrm>
            <a:off x="8512404" y="923827"/>
            <a:ext cx="29411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Така реклама найчастіше за все буває на піратьских сайтах для фільмів</a:t>
            </a:r>
            <a:r>
              <a:rPr lang="en-US" dirty="0"/>
              <a:t>.</a:t>
            </a:r>
            <a:endParaRPr lang="uk-UA" dirty="0"/>
          </a:p>
        </p:txBody>
      </p:sp>
      <p:pic>
        <p:nvPicPr>
          <p:cNvPr id="1026" name="Picture 2" descr="Картинки по запросу реклама казино изображения">
            <a:extLst>
              <a:ext uri="{FF2B5EF4-FFF2-40B4-BE49-F238E27FC236}">
                <a16:creationId xmlns:a16="http://schemas.microsoft.com/office/drawing/2014/main" id="{934B35D6-4EC9-6B7F-56CA-67654F9AF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453" y="990501"/>
            <a:ext cx="2247432" cy="143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зино &quot;Космолот&quot;: щедрые выигрыши, крутой интерфейс, подарки для каждого  игрока">
            <a:extLst>
              <a:ext uri="{FF2B5EF4-FFF2-40B4-BE49-F238E27FC236}">
                <a16:creationId xmlns:a16="http://schemas.microsoft.com/office/drawing/2014/main" id="{53A8D393-E8CB-08F1-BED8-8D00C8173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562" y="3195686"/>
            <a:ext cx="4860192" cy="229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>
            <a:hlinkClick r:id="rId4" action="ppaction://hlinksldjump">
              <a:snd r:embed="rId5" name="coin.wav"/>
            </a:hlinkClick>
            <a:extLst>
              <a:ext uri="{FF2B5EF4-FFF2-40B4-BE49-F238E27FC236}">
                <a16:creationId xmlns:a16="http://schemas.microsoft.com/office/drawing/2014/main" id="{CD5EB8A3-61DC-AD08-05C1-27127ED346DA}"/>
              </a:ext>
            </a:extLst>
          </p:cNvPr>
          <p:cNvSpPr/>
          <p:nvPr/>
        </p:nvSpPr>
        <p:spPr>
          <a:xfrm>
            <a:off x="1197203" y="3902697"/>
            <a:ext cx="2476499" cy="246982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Повернутися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38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7681BC-80ED-D20A-BE61-DAB91E869359}"/>
              </a:ext>
            </a:extLst>
          </p:cNvPr>
          <p:cNvSpPr txBox="1"/>
          <p:nvPr/>
        </p:nvSpPr>
        <p:spPr>
          <a:xfrm>
            <a:off x="7909089" y="377072"/>
            <a:ext cx="31862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Така реклама найчастіше за все буває на піратьских сайтах для фільмів</a:t>
            </a:r>
            <a:r>
              <a:rPr lang="en-US" dirty="0"/>
              <a:t>.</a:t>
            </a:r>
            <a:r>
              <a:rPr lang="uk-UA" dirty="0"/>
              <a:t> Як і казино тільки стввиш на спорт.</a:t>
            </a:r>
          </a:p>
        </p:txBody>
      </p:sp>
      <p:pic>
        <p:nvPicPr>
          <p:cNvPr id="2050" name="Picture 2" descr="реклама 1xbet (1хбет) с барабаном - YouTube">
            <a:extLst>
              <a:ext uri="{FF2B5EF4-FFF2-40B4-BE49-F238E27FC236}">
                <a16:creationId xmlns:a16="http://schemas.microsoft.com/office/drawing/2014/main" id="{D41884C8-9967-3E9B-0BF1-73744D3E7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1628">
            <a:off x="2064001" y="1166502"/>
            <a:ext cx="3161578" cy="1770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Как удалить 1XBET рекламу (Инструкция) | СПАЙВАРЕ ру">
            <a:extLst>
              <a:ext uri="{FF2B5EF4-FFF2-40B4-BE49-F238E27FC236}">
                <a16:creationId xmlns:a16="http://schemas.microsoft.com/office/drawing/2014/main" id="{E2A9ECD8-A45B-51B7-0001-D6CF5CFFB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85880"/>
            <a:ext cx="3845960" cy="180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>
            <a:hlinkClick r:id="rId4" action="ppaction://hlinksldjump">
              <a:snd r:embed="rId5" name="coin.wav"/>
            </a:hlinkClick>
            <a:extLst>
              <a:ext uri="{FF2B5EF4-FFF2-40B4-BE49-F238E27FC236}">
                <a16:creationId xmlns:a16="http://schemas.microsoft.com/office/drawing/2014/main" id="{DF083D5E-4929-08F6-2119-432893820600}"/>
              </a:ext>
            </a:extLst>
          </p:cNvPr>
          <p:cNvSpPr/>
          <p:nvPr/>
        </p:nvSpPr>
        <p:spPr>
          <a:xfrm>
            <a:off x="1197203" y="3902697"/>
            <a:ext cx="2476499" cy="246982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Повернутися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97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illya! - Основні види вірусних програм">
            <a:extLst>
              <a:ext uri="{FF2B5EF4-FFF2-40B4-BE49-F238E27FC236}">
                <a16:creationId xmlns:a16="http://schemas.microsoft.com/office/drawing/2014/main" id="{BAFE9FF4-DA43-F777-8A7C-F72B9384B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245" y="1345578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Вирус RobbinHood атакует ПК через брешь в драйверах Gigabyte">
            <a:extLst>
              <a:ext uri="{FF2B5EF4-FFF2-40B4-BE49-F238E27FC236}">
                <a16:creationId xmlns:a16="http://schemas.microsoft.com/office/drawing/2014/main" id="{1D22EE8B-43D3-A183-FA6C-D14323967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3506771"/>
            <a:ext cx="3495690" cy="261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1B0077-BFC9-2F21-F9DA-67DE81E0899D}"/>
              </a:ext>
            </a:extLst>
          </p:cNvPr>
          <p:cNvSpPr txBox="1"/>
          <p:nvPr/>
        </p:nvSpPr>
        <p:spPr>
          <a:xfrm>
            <a:off x="7305773" y="527901"/>
            <a:ext cx="36953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Вони зустрічаються будь де.</a:t>
            </a:r>
          </a:p>
          <a:p>
            <a:r>
              <a:rPr lang="uk-UA" dirty="0"/>
              <a:t>І вони мають владу над твоіїм пк якщо іх не знищити.</a:t>
            </a:r>
          </a:p>
        </p:txBody>
      </p:sp>
      <p:sp>
        <p:nvSpPr>
          <p:cNvPr id="3" name="Oval 2">
            <a:hlinkClick r:id="rId4" action="ppaction://hlinksldjump">
              <a:snd r:embed="rId5" name="coin.wav"/>
            </a:hlinkClick>
            <a:extLst>
              <a:ext uri="{FF2B5EF4-FFF2-40B4-BE49-F238E27FC236}">
                <a16:creationId xmlns:a16="http://schemas.microsoft.com/office/drawing/2014/main" id="{CF89A7FF-9D76-AC31-14E0-ED8B3D94DCF3}"/>
              </a:ext>
            </a:extLst>
          </p:cNvPr>
          <p:cNvSpPr/>
          <p:nvPr/>
        </p:nvSpPr>
        <p:spPr>
          <a:xfrm>
            <a:off x="1197203" y="3902697"/>
            <a:ext cx="2476499" cy="246982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Повернутися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64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60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Slice</vt:lpstr>
      <vt:lpstr>Інтерактивний словник термінів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Інтерактивний словник термінів</dc:title>
  <dc:creator>Андрій Сідельнік</dc:creator>
  <cp:lastModifiedBy>Андрій Сідельнік</cp:lastModifiedBy>
  <cp:revision>1</cp:revision>
  <dcterms:created xsi:type="dcterms:W3CDTF">2022-10-14T08:56:29Z</dcterms:created>
  <dcterms:modified xsi:type="dcterms:W3CDTF">2022-10-14T09:23:13Z</dcterms:modified>
</cp:coreProperties>
</file>