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5BC-C17C-4A4A-AC80-5225C61049F5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E0BE-98FA-419F-BFCF-69B17A6BA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92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5BC-C17C-4A4A-AC80-5225C61049F5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E0BE-98FA-419F-BFCF-69B17A6BA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57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5BC-C17C-4A4A-AC80-5225C61049F5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E0BE-98FA-419F-BFCF-69B17A6BA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65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5BC-C17C-4A4A-AC80-5225C61049F5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E0BE-98FA-419F-BFCF-69B17A6BA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78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5BC-C17C-4A4A-AC80-5225C61049F5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E0BE-98FA-419F-BFCF-69B17A6BA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4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5BC-C17C-4A4A-AC80-5225C61049F5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E0BE-98FA-419F-BFCF-69B17A6BA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12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5BC-C17C-4A4A-AC80-5225C61049F5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E0BE-98FA-419F-BFCF-69B17A6BA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93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5BC-C17C-4A4A-AC80-5225C61049F5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E0BE-98FA-419F-BFCF-69B17A6BA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30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5BC-C17C-4A4A-AC80-5225C61049F5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E0BE-98FA-419F-BFCF-69B17A6BA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47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5BC-C17C-4A4A-AC80-5225C61049F5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E0BE-98FA-419F-BFCF-69B17A6BA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9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D5BC-C17C-4A4A-AC80-5225C61049F5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E0BE-98FA-419F-BFCF-69B17A6BA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75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CD5BC-C17C-4A4A-AC80-5225C61049F5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8E0BE-98FA-419F-BFCF-69B17A6BA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43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195736" y="299795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99992" y="1052736"/>
            <a:ext cx="72008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92080" y="2996952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4499992" y="1052736"/>
            <a:ext cx="36004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92280" y="29156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544202" y="86807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283968" y="2965594"/>
            <a:ext cx="0" cy="159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67944" y="30352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535996" y="2132856"/>
            <a:ext cx="360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53998" y="1948190"/>
            <a:ext cx="332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4247964" y="213285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3419872" y="1840178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А(-1;3)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2997954"/>
            <a:ext cx="31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>
            <a:stCxn id="26" idx="0"/>
          </p:cNvCxnSpPr>
          <p:nvPr/>
        </p:nvCxnSpPr>
        <p:spPr>
          <a:xfrm>
            <a:off x="4283968" y="2132856"/>
            <a:ext cx="260234" cy="8650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535996" y="2986743"/>
            <a:ext cx="1980220" cy="1020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912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Toshiba</dc:creator>
  <cp:lastModifiedBy>Toshiba</cp:lastModifiedBy>
  <cp:revision>1</cp:revision>
  <dcterms:created xsi:type="dcterms:W3CDTF">2014-11-26T07:48:35Z</dcterms:created>
  <dcterms:modified xsi:type="dcterms:W3CDTF">2014-11-26T07:56:44Z</dcterms:modified>
</cp:coreProperties>
</file>