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7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845F007-0F95-401C-8544-8E37BE40E02F}" type="datetimeFigureOut">
              <a:rPr lang="ru-RU" smtClean="0"/>
              <a:pPr/>
              <a:t>26.04.2015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5B602FD-FF29-4E9F-8D05-4D3B1EDCD3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самые красивые фото москвы Красивые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55776" y="980728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Comic Sans MS" pitchFamily="66" charset="0"/>
              </a:rPr>
              <a:t>Презентация на тему Москва</a:t>
            </a:r>
            <a:endParaRPr lang="ru-RU" sz="3600" b="1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5445224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Comic Sans MS" pitchFamily="66" charset="0"/>
              </a:rPr>
              <a:t>Выполнила ученица 2 «А» класса </a:t>
            </a:r>
            <a:r>
              <a:rPr lang="ru-RU" sz="2400" b="1" i="1" dirty="0" err="1" smtClean="0">
                <a:solidFill>
                  <a:srgbClr val="FF0000"/>
                </a:solidFill>
                <a:latin typeface="Comic Sans MS" pitchFamily="66" charset="0"/>
              </a:rPr>
              <a:t>Чеснокова</a:t>
            </a:r>
            <a:r>
              <a:rPr lang="ru-RU" sz="2400" b="1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Comic Sans MS" pitchFamily="66" charset="0"/>
              </a:rPr>
              <a:t>Екатерина</a:t>
            </a:r>
            <a:r>
              <a:rPr lang="ru-RU" sz="2400" b="1" i="1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</a:t>
            </a:r>
            <a:endParaRPr lang="ru-RU" sz="2400" b="1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916832"/>
            <a:ext cx="8229600" cy="1143000"/>
          </a:xfrm>
        </p:spPr>
        <p:txBody>
          <a:bodyPr/>
          <a:lstStyle/>
          <a:p>
            <a:r>
              <a:rPr lang="ru-RU" b="1" i="1" dirty="0" smtClean="0">
                <a:latin typeface="Comic Sans MS" pitchFamily="66" charset="0"/>
              </a:rPr>
              <a:t>Спасибо за внимание!</a:t>
            </a:r>
            <a:endParaRPr lang="ru-RU" b="1" i="1" dirty="0">
              <a:latin typeface="Comic Sans MS" pitchFamily="66" charset="0"/>
            </a:endParaRPr>
          </a:p>
        </p:txBody>
      </p:sp>
      <p:sp>
        <p:nvSpPr>
          <p:cNvPr id="3" name="Улыбающееся лицо 2"/>
          <p:cNvSpPr/>
          <p:nvPr/>
        </p:nvSpPr>
        <p:spPr>
          <a:xfrm>
            <a:off x="1907704" y="2996952"/>
            <a:ext cx="4536504" cy="367240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Comic Sans MS" pitchFamily="66" charset="0"/>
              </a:rPr>
              <a:t>Цели и задачи:</a:t>
            </a:r>
            <a:endParaRPr lang="ru-RU" b="1" i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latin typeface="Comic Sans MS" pitchFamily="66" charset="0"/>
              </a:rPr>
              <a:t>1. Познакомить детей с достопримечательностями города Москвы, историей Красной площади и Кремля. 2. Привитие бережного отношения к истории Отечества, его культурному наследию, к обычаям и традициям народа. 3. Воспитание любви к Родине и культуры проявления патриотических чувств, стремление к миру и культуры межнационального общения.</a:t>
            </a:r>
            <a:endParaRPr lang="ru-RU" b="1" i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38912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Comic Sans MS" pitchFamily="66" charset="0"/>
              </a:rPr>
              <a:t>В Москве хочется побывать каждому. Каждый день в Москву прибывает больше млн. человек. Люди приезжают по делам, на учёбу, в гости, в отпуск. В Москве хочется побывать каждому. Каждый день в Москву прибывает больше млн. человек. Люди приезжают по делам, на учёбу, в гости, в отпуск. В Москву можно прилететь, приплыть, или приехать на автобусе или на машине. В Москву можно прилететь, приплыть, или приехать на автобусе или на машине.</a:t>
            </a:r>
            <a:endParaRPr lang="ru-RU" sz="2400" b="1" i="1" dirty="0">
              <a:latin typeface="Comic Sans MS" pitchFamily="66" charset="0"/>
            </a:endParaRPr>
          </a:p>
        </p:txBody>
      </p:sp>
      <p:pic>
        <p:nvPicPr>
          <p:cNvPr id="8194" name="Picture 2" descr="К Новому году в Крым пустят дополнительные поезда - Город Керч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365104"/>
            <a:ext cx="3168352" cy="237626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03848" y="2564904"/>
            <a:ext cx="2520280" cy="136815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Москва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35696" y="2132856"/>
            <a:ext cx="1224136" cy="648072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340926">
            <a:off x="611560" y="17728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красивая</a:t>
            </a:r>
            <a:endParaRPr lang="ru-RU" b="1" i="1" dirty="0">
              <a:latin typeface="Comic Sans MS" pitchFamily="66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835696" y="3501008"/>
            <a:ext cx="1224136" cy="288032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3528" y="371703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величавая</a:t>
            </a:r>
            <a:endParaRPr lang="ru-RU" b="1" i="1" dirty="0">
              <a:latin typeface="Comic Sans MS" pitchFamily="66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707904" y="1412776"/>
            <a:ext cx="360040" cy="1008112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148064" y="1628800"/>
            <a:ext cx="504056" cy="864096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940152" y="2636912"/>
            <a:ext cx="936104" cy="576064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580112" y="3933056"/>
            <a:ext cx="576064" cy="792088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203848" y="4077072"/>
            <a:ext cx="360040" cy="792088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499992" y="4221088"/>
            <a:ext cx="0" cy="792088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627784" y="98072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великолепная</a:t>
            </a:r>
            <a:endParaRPr lang="ru-RU" b="1" i="1" dirty="0">
              <a:latin typeface="Comic Sans MS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60032" y="112474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гостеприимная</a:t>
            </a:r>
            <a:endParaRPr lang="ru-RU" b="1" i="1" dirty="0">
              <a:latin typeface="Comic Sans MS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04248" y="22768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народная</a:t>
            </a:r>
            <a:endParaRPr lang="ru-RU" b="1" i="1" dirty="0">
              <a:latin typeface="Comic Sans MS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52120" y="486916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прекрасная</a:t>
            </a:r>
            <a:endParaRPr lang="ru-RU" b="1" i="1" dirty="0">
              <a:latin typeface="Comic Sans MS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95936" y="508518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любимая</a:t>
            </a:r>
            <a:endParaRPr lang="ru-RU" b="1" i="1" dirty="0">
              <a:latin typeface="Comic Sans MS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95736" y="486916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omic Sans MS" pitchFamily="66" charset="0"/>
              </a:rPr>
              <a:t>чудесная</a:t>
            </a:r>
            <a:endParaRPr lang="ru-RU" b="1" i="1" dirty="0">
              <a:latin typeface="Comic Sans MS" pitchFamily="66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3446585" y="5916246"/>
          <a:ext cx="2555630" cy="734646"/>
        </p:xfrm>
        <a:graphic>
          <a:graphicData uri="http://schemas.openxmlformats.org/drawingml/2006/table">
            <a:tbl>
              <a:tblPr/>
              <a:tblGrid>
                <a:gridCol w="2555630"/>
              </a:tblGrid>
              <a:tr h="734646"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Comic Sans MS" pitchFamily="66" charset="0"/>
                        </a:rPr>
                        <a:t>И самое главное моя любимая!)</a:t>
                      </a:r>
                      <a:r>
                        <a:rPr lang="ru-RU" b="1" i="1" dirty="0" smtClean="0">
                          <a:latin typeface="Comic Sans MS" pitchFamily="66" charset="0"/>
                          <a:sym typeface="Wingdings" pitchFamily="2" charset="2"/>
                        </a:rPr>
                        <a:t></a:t>
                      </a:r>
                      <a:endParaRPr lang="en-US" b="1" i="1" dirty="0">
                        <a:latin typeface="Comic Sans MS" pitchFamily="66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Comic Sans MS" pitchFamily="66" charset="0"/>
              </a:rPr>
              <a:t>Какой величественный город!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latin typeface="Comic Sans MS" pitchFamily="66" charset="0"/>
              </a:rPr>
              <a:t>А с чего он начинался? Кто был первым московским князем? Об этом нам расскажут великие князи.</a:t>
            </a:r>
            <a:endParaRPr lang="ru-RU" b="1" i="1" dirty="0">
              <a:latin typeface="Comic Sans MS" pitchFamily="66" charset="0"/>
            </a:endParaRPr>
          </a:p>
        </p:txBody>
      </p:sp>
      <p:pic>
        <p:nvPicPr>
          <p:cNvPr id="6146" name="Picture 2" descr="Памятники архитекту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645024"/>
            <a:ext cx="2212082" cy="224493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Comic Sans MS" pitchFamily="66" charset="0"/>
              </a:rPr>
              <a:t>Город основал Юрий Долгорукий, более 850 лет назад, по берегам реки Москва, в 1147 году.</a:t>
            </a:r>
            <a:endParaRPr lang="ru-RU" b="1" i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Презентация на тему &quot;Москва при Иване Калите&quot; - презентации по Истории скачать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08920"/>
            <a:ext cx="5195748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75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389120"/>
          </a:xfrm>
        </p:spPr>
        <p:txBody>
          <a:bodyPr/>
          <a:lstStyle/>
          <a:p>
            <a:r>
              <a:rPr lang="ru-RU" b="1" i="1" dirty="0" smtClean="0">
                <a:latin typeface="Comic Sans MS" pitchFamily="66" charset="0"/>
              </a:rPr>
              <a:t>Памятник Юрию Долгорукому в центре Москвы.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Ягоды годжи дата основания москвы юрием долгоруким Худеем вместе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68760"/>
            <a:ext cx="6057900" cy="4552951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latin typeface="Comic Sans MS" pitchFamily="66" charset="0"/>
              </a:rPr>
              <a:t>Очень красива современная Москва! Улиц и площадей около 4 тысяч, несколько десятков парков. Много бульваров и скверов, более 100 мостов. Московский Московский государственный государственный университет. университет.</a:t>
            </a:r>
            <a:endParaRPr lang="ru-RU" b="1" i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latin typeface="Comic Sans MS" pitchFamily="66" charset="0"/>
              </a:rPr>
              <a:t>Помогали источники:</a:t>
            </a:r>
          </a:p>
          <a:p>
            <a:pPr>
              <a:buNone/>
            </a:pPr>
            <a:r>
              <a:rPr lang="en-US" b="1" i="1" dirty="0" smtClean="0">
                <a:latin typeface="Comic Sans MS" pitchFamily="66" charset="0"/>
              </a:rPr>
              <a:t>Google</a:t>
            </a:r>
            <a:r>
              <a:rPr lang="ru-RU" b="1" i="1" dirty="0" smtClean="0">
                <a:latin typeface="Comic Sans MS" pitchFamily="66" charset="0"/>
              </a:rPr>
              <a:t>, картинки интернета, литература Москвы… и т.д.</a:t>
            </a:r>
            <a:r>
              <a:rPr lang="ru-RU" b="1" i="1" dirty="0" smtClean="0">
                <a:latin typeface="Comic Sans MS" pitchFamily="66" charset="0"/>
                <a:sym typeface="Wingdings" pitchFamily="2" charset="2"/>
              </a:rPr>
              <a:t></a:t>
            </a:r>
          </a:p>
          <a:p>
            <a:pPr>
              <a:buNone/>
            </a:pPr>
            <a:r>
              <a:rPr lang="ru-RU" b="1" i="1" dirty="0" smtClean="0">
                <a:latin typeface="Comic Sans MS" pitchFamily="66" charset="0"/>
                <a:sym typeface="Wingdings" pitchFamily="2" charset="2"/>
              </a:rPr>
              <a:t>Делала:</a:t>
            </a:r>
          </a:p>
          <a:p>
            <a:pPr>
              <a:buNone/>
            </a:pPr>
            <a:r>
              <a:rPr lang="ru-RU" b="1" i="1" dirty="0" err="1" smtClean="0">
                <a:latin typeface="Comic Sans MS" pitchFamily="66" charset="0"/>
                <a:sym typeface="Wingdings" pitchFamily="2" charset="2"/>
              </a:rPr>
              <a:t>Чеснокова</a:t>
            </a:r>
            <a:r>
              <a:rPr lang="ru-RU" b="1" i="1" dirty="0" smtClean="0">
                <a:latin typeface="Comic Sans MS" pitchFamily="66" charset="0"/>
                <a:sym typeface="Wingdings" pitchFamily="2" charset="2"/>
              </a:rPr>
              <a:t> Екатерина.</a:t>
            </a:r>
            <a:endParaRPr lang="ru-RU" b="1" i="1" dirty="0" smtClean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endParaRPr lang="ru-RU" b="1" i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81</TotalTime>
  <Words>285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Техническая</vt:lpstr>
      <vt:lpstr>Слайд 1</vt:lpstr>
      <vt:lpstr>Цели и задачи:</vt:lpstr>
      <vt:lpstr>Слайд 3</vt:lpstr>
      <vt:lpstr>Слайд 4</vt:lpstr>
      <vt:lpstr>Какой величественный город! </vt:lpstr>
      <vt:lpstr>Город основал Юрий Долгорукий, более 850 лет назад, по берегам реки Москва, в 1147 году.</vt:lpstr>
      <vt:lpstr>Слайд 7</vt:lpstr>
      <vt:lpstr>Слайд 8</vt:lpstr>
      <vt:lpstr>Слайд 9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</dc:creator>
  <cp:lastModifiedBy>RePack by SPecialiST</cp:lastModifiedBy>
  <cp:revision>9</cp:revision>
  <dcterms:created xsi:type="dcterms:W3CDTF">2015-04-26T06:19:41Z</dcterms:created>
  <dcterms:modified xsi:type="dcterms:W3CDTF">2015-04-26T09:12:39Z</dcterms:modified>
</cp:coreProperties>
</file>