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Жиырма екінші желтоқсан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1857364"/>
            <a:ext cx="6400800" cy="1752600"/>
          </a:xfrm>
        </p:spPr>
        <p:txBody>
          <a:bodyPr>
            <a:normAutofit/>
          </a:bodyPr>
          <a:lstStyle/>
          <a:p>
            <a:r>
              <a:rPr lang="kk-KZ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Сынып жұмысы</a:t>
            </a:r>
          </a:p>
          <a:p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Шаштаразда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857628"/>
            <a:ext cx="5143536" cy="255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Жаңа сөздер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Шаштараз-парикмахер (-ская)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Сусабын-шампунь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Тарақ-расческа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Алжапқыш-фартук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Шаш қыстырғыш-заколка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Жабын-передник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Запомни!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71613"/>
            <a:ext cx="8001056" cy="471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Оқыңыз (прочитайте)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7630"/>
          <a:stretch>
            <a:fillRect/>
          </a:stretch>
        </p:blipFill>
        <p:spPr bwMode="auto">
          <a:xfrm>
            <a:off x="1285852" y="1571612"/>
            <a:ext cx="6858048" cy="667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000240"/>
            <a:ext cx="623323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Жазылым (письменно)</a:t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(вместо многоточия поставьте нужные окончания –мен,-бен,-пен)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00240"/>
            <a:ext cx="8358245" cy="3929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</Words>
  <PresentationFormat>Экран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Жиырма екінші желтоқсан</vt:lpstr>
      <vt:lpstr>Жаңа сөздер</vt:lpstr>
      <vt:lpstr>Запомни!</vt:lpstr>
      <vt:lpstr>Оқыңыз (прочитайте)</vt:lpstr>
      <vt:lpstr>Жазылым (письменно) (вместо многоточия поставьте нужные окончания –мен,-бен,-пен)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Жиырма екінші желтоқсан</dc:title>
  <dc:creator>Ляззат Темирхановна</dc:creator>
  <cp:lastModifiedBy>1</cp:lastModifiedBy>
  <cp:revision>1</cp:revision>
  <dcterms:created xsi:type="dcterms:W3CDTF">2021-12-22T02:06:27Z</dcterms:created>
  <dcterms:modified xsi:type="dcterms:W3CDTF">2021-12-22T02:35:33Z</dcterms:modified>
</cp:coreProperties>
</file>