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  <p:clrMru>
    <a:srgbClr val="66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11.03.2015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11.03.2015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11.03.2015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11.03.2015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11.03.2015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Краплинка або де ми втрачаємо воду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Підготувала учениця </a:t>
            </a:r>
            <a:r>
              <a:rPr lang="uk-UA" smtClean="0"/>
              <a:t>5 </a:t>
            </a:r>
            <a:r>
              <a:rPr lang="uk-UA" smtClean="0"/>
              <a:t>класу</a:t>
            </a:r>
            <a:endParaRPr lang="uk-UA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3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Содержимое 8" descr="нем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683568" y="3501008"/>
            <a:ext cx="3384376" cy="2548082"/>
          </a:xfrm>
        </p:spPr>
      </p:pic>
      <p:pic>
        <p:nvPicPr>
          <p:cNvPr id="7" name="Содержимое 6" descr="p_52757_1_gallerybig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572000" y="332656"/>
            <a:ext cx="3765826" cy="2420888"/>
          </a:xfrm>
        </p:spPr>
      </p:pic>
      <p:sp>
        <p:nvSpPr>
          <p:cNvPr id="8" name="TextBox 7"/>
          <p:cNvSpPr txBox="1"/>
          <p:nvPr/>
        </p:nvSpPr>
        <p:spPr>
          <a:xfrm>
            <a:off x="4716016" y="2636912"/>
            <a:ext cx="34563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>
                <a:latin typeface="Arial Narrow" pitchFamily="34" charset="0"/>
              </a:rPr>
              <a:t>Озеро Синевир</a:t>
            </a:r>
            <a:endParaRPr lang="uk-UA" sz="2000" dirty="0">
              <a:latin typeface="Arial Narrow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55576" y="980728"/>
            <a:ext cx="32403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>
                <a:latin typeface="Arial Narrow" pitchFamily="34" charset="0"/>
              </a:rPr>
              <a:t>На Україні є багато водних об’єктів. Серед них є річки, озера, джерела, підземні води.    Кожного року підвищується споживання прісної води, але її запаси не збільшуються.</a:t>
            </a:r>
            <a:endParaRPr lang="uk-UA" sz="2000" dirty="0">
              <a:latin typeface="Arial Narrow" pitchFamily="34" charset="0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  <a:alpha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88640"/>
            <a:ext cx="4038600" cy="6408712"/>
          </a:xfrm>
        </p:spPr>
        <p:txBody>
          <a:bodyPr/>
          <a:lstStyle/>
          <a:p>
            <a:r>
              <a:rPr lang="uk-UA" dirty="0" smtClean="0">
                <a:solidFill>
                  <a:srgbClr val="66FF33"/>
                </a:solidFill>
                <a:latin typeface="Arial Narrow" pitchFamily="34" charset="0"/>
              </a:rPr>
              <a:t>Ми використовуємо воду для того що б консервувати овочі і фрукти, готувати варення та компот, супи тощо.</a:t>
            </a:r>
            <a:endParaRPr lang="uk-UA" dirty="0">
              <a:solidFill>
                <a:srgbClr val="66FF33"/>
              </a:solidFill>
              <a:latin typeface="Arial Narrow" pitchFamily="34" charset="0"/>
            </a:endParaRPr>
          </a:p>
        </p:txBody>
      </p:sp>
      <p:pic>
        <p:nvPicPr>
          <p:cNvPr id="9" name="Содержимое 8" descr="index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940152" y="260648"/>
            <a:ext cx="2736304" cy="1820886"/>
          </a:xfrm>
        </p:spPr>
      </p:pic>
      <p:pic>
        <p:nvPicPr>
          <p:cNvPr id="11" name="Рисунок 10" descr="впа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2204864"/>
            <a:ext cx="2808312" cy="2103523"/>
          </a:xfrm>
          <a:prstGeom prst="rect">
            <a:avLst/>
          </a:prstGeom>
        </p:spPr>
      </p:pic>
      <p:pic>
        <p:nvPicPr>
          <p:cNvPr id="12" name="Рисунок 11" descr="го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56176" y="4293096"/>
            <a:ext cx="2798440" cy="2098830"/>
          </a:xfrm>
          <a:prstGeom prst="rect">
            <a:avLst/>
          </a:prstGeom>
        </p:spPr>
      </p:pic>
      <p:pic>
        <p:nvPicPr>
          <p:cNvPr id="13" name="Рисунок 12" descr="гоп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275856" y="4354835"/>
            <a:ext cx="2503165" cy="2503165"/>
          </a:xfrm>
          <a:prstGeom prst="rect">
            <a:avLst/>
          </a:prstGeom>
        </p:spPr>
      </p:pic>
      <p:pic>
        <p:nvPicPr>
          <p:cNvPr id="14" name="Рисунок 13" descr="шо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3068960"/>
            <a:ext cx="3040338" cy="2160240"/>
          </a:xfrm>
          <a:prstGeom prst="rect">
            <a:avLst/>
          </a:prstGeom>
        </p:spPr>
      </p:pic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33">
            <a:alpha val="6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0"/>
            <a:ext cx="4038600" cy="6354925"/>
          </a:xfrm>
        </p:spPr>
        <p:txBody>
          <a:bodyPr/>
          <a:lstStyle/>
          <a:p>
            <a:r>
              <a:rPr lang="uk-UA" dirty="0" smtClean="0"/>
              <a:t>За допомогою води ми перемо білизну, поливаємо рослини, вмиваємося. А тож ми її споживаємо.</a:t>
            </a:r>
            <a:endParaRPr lang="uk-UA" dirty="0"/>
          </a:p>
        </p:txBody>
      </p:sp>
      <p:pic>
        <p:nvPicPr>
          <p:cNvPr id="5" name="Содержимое 4" descr="ни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076056" y="548680"/>
            <a:ext cx="3679098" cy="2448272"/>
          </a:xfrm>
        </p:spPr>
      </p:pic>
      <p:pic>
        <p:nvPicPr>
          <p:cNvPr id="6" name="Рисунок 5" descr="пр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20072" y="4265712"/>
            <a:ext cx="3474201" cy="2592288"/>
          </a:xfrm>
          <a:prstGeom prst="rect">
            <a:avLst/>
          </a:prstGeom>
        </p:spPr>
      </p:pic>
      <p:pic>
        <p:nvPicPr>
          <p:cNvPr id="7" name="Рисунок 6" descr="що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4437112"/>
            <a:ext cx="3312368" cy="2216275"/>
          </a:xfrm>
          <a:prstGeom prst="rect">
            <a:avLst/>
          </a:prstGeom>
        </p:spPr>
      </p:pic>
      <p:pic>
        <p:nvPicPr>
          <p:cNvPr id="8" name="Рисунок 7" descr="неп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699792" y="2564904"/>
            <a:ext cx="2466975" cy="1847850"/>
          </a:xfrm>
          <a:prstGeom prst="rect">
            <a:avLst/>
          </a:prstGeom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8" presetClass="exit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2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*0.0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h+1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60648"/>
            <a:ext cx="4038600" cy="6094277"/>
          </a:xfrm>
        </p:spPr>
        <p:txBody>
          <a:bodyPr/>
          <a:lstStyle/>
          <a:p>
            <a:r>
              <a:rPr lang="uk-UA" dirty="0" smtClean="0">
                <a:solidFill>
                  <a:srgbClr val="FF0000"/>
                </a:solidFill>
              </a:rPr>
              <a:t>Ми можемо дуже часто втрачати воду навіть не замислюючи про це наприклад коли залишаємо крани відкритими. </a:t>
            </a:r>
            <a:r>
              <a:rPr lang="uk-UA" dirty="0" smtClean="0">
                <a:solidFill>
                  <a:srgbClr val="FF0000"/>
                </a:solidFill>
                <a:latin typeface="Bookman Old Style" pitchFamily="18" charset="0"/>
              </a:rPr>
              <a:t>             </a:t>
            </a:r>
            <a:r>
              <a:rPr lang="uk-UA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ookman Old Style" pitchFamily="18" charset="0"/>
              </a:rPr>
              <a:t>   Тож пам’ятайте про це і шанобливо ста</a:t>
            </a:r>
            <a:r>
              <a:rPr lang="uk-UA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втеся до неї!</a:t>
            </a:r>
            <a:r>
              <a:rPr lang="uk-UA" dirty="0" smtClean="0">
                <a:solidFill>
                  <a:srgbClr val="FF0000"/>
                </a:solidFill>
              </a:rPr>
              <a:t>                  </a:t>
            </a:r>
            <a:endParaRPr lang="uk-UA" dirty="0">
              <a:solidFill>
                <a:srgbClr val="FF0000"/>
              </a:solidFill>
            </a:endParaRPr>
          </a:p>
        </p:txBody>
      </p:sp>
      <p:pic>
        <p:nvPicPr>
          <p:cNvPr id="5" name="Содержимое 4" descr="images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355976" y="1052736"/>
            <a:ext cx="4584508" cy="3744416"/>
          </a:xfrm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138</TotalTime>
  <Words>109</Words>
  <Application>Microsoft Office PowerPoint</Application>
  <PresentationFormat>Экран (4:3)</PresentationFormat>
  <Paragraphs>7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Поток</vt:lpstr>
      <vt:lpstr>Краплинка або де ми втрачаємо воду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Краплинка або де ми втрачаємо воду</dc:title>
  <dc:creator>samsung</dc:creator>
  <cp:lastModifiedBy>samsung</cp:lastModifiedBy>
  <cp:revision>19</cp:revision>
  <dcterms:created xsi:type="dcterms:W3CDTF">2014-02-17T15:26:57Z</dcterms:created>
  <dcterms:modified xsi:type="dcterms:W3CDTF">2015-03-11T17:34:09Z</dcterms:modified>
</cp:coreProperties>
</file>