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5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81" autoAdjust="0"/>
    <p:restoredTop sz="94660"/>
  </p:normalViewPr>
  <p:slideViewPr>
    <p:cSldViewPr snapToGrid="0">
      <p:cViewPr>
        <p:scale>
          <a:sx n="66" d="100"/>
          <a:sy n="66" d="100"/>
        </p:scale>
        <p:origin x="1344" y="5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18" Type="http://schemas.openxmlformats.org/officeDocument/2006/relationships/image" Target="../media/image2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17" Type="http://schemas.openxmlformats.org/officeDocument/2006/relationships/image" Target="../media/image21.jpg"/><Relationship Id="rId2" Type="http://schemas.openxmlformats.org/officeDocument/2006/relationships/image" Target="../media/image6.jpeg"/><Relationship Id="rId16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5" Type="http://schemas.openxmlformats.org/officeDocument/2006/relationships/image" Target="../media/image19.png"/><Relationship Id="rId10" Type="http://schemas.openxmlformats.org/officeDocument/2006/relationships/image" Target="../media/image14.jpeg"/><Relationship Id="rId19" Type="http://schemas.openxmlformats.org/officeDocument/2006/relationships/image" Target="../media/image23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Relationship Id="rId1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err="1"/>
              <a:t>Генрі</a:t>
            </a:r>
            <a:r>
              <a:rPr lang="ru-RU" b="1" dirty="0"/>
              <a:t> </a:t>
            </a:r>
            <a:r>
              <a:rPr lang="ru-RU" b="1" dirty="0" err="1"/>
              <a:t>Водсворт</a:t>
            </a:r>
            <a:r>
              <a:rPr lang="ru-RU" b="1" dirty="0"/>
              <a:t> Лонгфелло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9736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Народження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2" y="2052918"/>
            <a:ext cx="9403742" cy="4195481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err="1" smtClean="0"/>
              <a:t>Народився</a:t>
            </a:r>
            <a:r>
              <a:rPr lang="ru-RU" dirty="0" smtClean="0"/>
              <a:t> 24 </a:t>
            </a:r>
            <a:r>
              <a:rPr lang="ru-RU" dirty="0" err="1"/>
              <a:t>березня</a:t>
            </a:r>
            <a:r>
              <a:rPr lang="ru-RU" dirty="0"/>
              <a:t> </a:t>
            </a:r>
            <a:r>
              <a:rPr lang="ru-RU" dirty="0" smtClean="0"/>
              <a:t>1882 року.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236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ru-RU" dirty="0" err="1" smtClean="0"/>
              <a:t>Похотження</a:t>
            </a:r>
            <a:r>
              <a:rPr lang="ru-RU" dirty="0" smtClean="0"/>
              <a:t> і </a:t>
            </a:r>
            <a:r>
              <a:rPr lang="ru-RU" dirty="0" err="1" smtClean="0"/>
              <a:t>ранні</a:t>
            </a:r>
            <a:r>
              <a:rPr lang="ru-RU" dirty="0" smtClean="0"/>
              <a:t> роки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2" y="2052918"/>
            <a:ext cx="9403742" cy="419548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Походив з </a:t>
            </a:r>
            <a:r>
              <a:rPr lang="ru-RU" dirty="0" err="1"/>
              <a:t>давньої</a:t>
            </a:r>
            <a:r>
              <a:rPr lang="ru-RU" dirty="0"/>
              <a:t> </a:t>
            </a:r>
            <a:r>
              <a:rPr lang="ru-RU" dirty="0" err="1"/>
              <a:t>Йоркширської</a:t>
            </a:r>
            <a:r>
              <a:rPr lang="ru-RU" dirty="0"/>
              <a:t> </a:t>
            </a:r>
            <a:r>
              <a:rPr lang="ru-RU" dirty="0" err="1"/>
              <a:t>сім'ї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переселилася</a:t>
            </a:r>
            <a:r>
              <a:rPr lang="ru-RU" dirty="0"/>
              <a:t> в Америку у </a:t>
            </a:r>
            <a:r>
              <a:rPr lang="en-US" dirty="0"/>
              <a:t>XVII </a:t>
            </a:r>
            <a:r>
              <a:rPr lang="ru-RU" dirty="0"/>
              <a:t>ст. та жила за </a:t>
            </a:r>
            <a:r>
              <a:rPr lang="ru-RU" dirty="0" err="1"/>
              <a:t>суворими</a:t>
            </a:r>
            <a:r>
              <a:rPr lang="ru-RU" dirty="0"/>
              <a:t> </a:t>
            </a:r>
            <a:r>
              <a:rPr lang="ru-RU" dirty="0" err="1"/>
              <a:t>пуританськими</a:t>
            </a:r>
            <a:r>
              <a:rPr lang="ru-RU" dirty="0"/>
              <a:t> </a:t>
            </a:r>
            <a:r>
              <a:rPr lang="ru-RU" dirty="0" err="1"/>
              <a:t>традиціями</a:t>
            </a:r>
            <a:r>
              <a:rPr lang="ru-RU" dirty="0"/>
              <a:t>. Поет </a:t>
            </a:r>
            <a:r>
              <a:rPr lang="ru-RU" dirty="0" err="1"/>
              <a:t>виховувався</a:t>
            </a:r>
            <a:r>
              <a:rPr lang="ru-RU" dirty="0"/>
              <a:t> </a:t>
            </a:r>
            <a:r>
              <a:rPr lang="ru-RU" dirty="0" err="1"/>
              <a:t>спочатку</a:t>
            </a:r>
            <a:r>
              <a:rPr lang="ru-RU" dirty="0"/>
              <a:t> в маленькому </a:t>
            </a:r>
            <a:r>
              <a:rPr lang="ru-RU" dirty="0" err="1"/>
              <a:t>місті</a:t>
            </a:r>
            <a:r>
              <a:rPr lang="ru-RU" dirty="0"/>
              <a:t> </a:t>
            </a:r>
            <a:r>
              <a:rPr lang="ru-RU" dirty="0" err="1"/>
              <a:t>Портленді</a:t>
            </a:r>
            <a:r>
              <a:rPr lang="ru-RU" dirty="0"/>
              <a:t>, </a:t>
            </a:r>
            <a:r>
              <a:rPr lang="ru-RU" dirty="0" err="1"/>
              <a:t>багато</a:t>
            </a:r>
            <a:r>
              <a:rPr lang="ru-RU" dirty="0"/>
              <a:t> читав, </a:t>
            </a:r>
            <a:r>
              <a:rPr lang="ru-RU" dirty="0" err="1"/>
              <a:t>захоплювався</a:t>
            </a:r>
            <a:r>
              <a:rPr lang="ru-RU" dirty="0"/>
              <a:t> Вашингтоном </a:t>
            </a:r>
            <a:r>
              <a:rPr lang="ru-RU" dirty="0" err="1"/>
              <a:t>Ірвінгом</a:t>
            </a:r>
            <a:r>
              <a:rPr lang="ru-RU" dirty="0"/>
              <a:t> і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став </a:t>
            </a:r>
            <a:r>
              <a:rPr lang="ru-RU" dirty="0" err="1"/>
              <a:t>писати</a:t>
            </a:r>
            <a:r>
              <a:rPr lang="ru-RU" dirty="0"/>
              <a:t> </a:t>
            </a:r>
            <a:r>
              <a:rPr lang="ru-RU" dirty="0" err="1"/>
              <a:t>вірші</a:t>
            </a:r>
            <a:r>
              <a:rPr lang="ru-RU" dirty="0"/>
              <a:t>. </a:t>
            </a:r>
            <a:r>
              <a:rPr lang="ru-RU" dirty="0" err="1"/>
              <a:t>Університетську</a:t>
            </a:r>
            <a:r>
              <a:rPr lang="ru-RU" dirty="0"/>
              <a:t> </a:t>
            </a:r>
            <a:r>
              <a:rPr lang="ru-RU" dirty="0" err="1"/>
              <a:t>освіту</a:t>
            </a:r>
            <a:r>
              <a:rPr lang="ru-RU" dirty="0"/>
              <a:t> Лонгфелло </a:t>
            </a:r>
            <a:r>
              <a:rPr lang="ru-RU" dirty="0" err="1"/>
              <a:t>отримав</a:t>
            </a:r>
            <a:r>
              <a:rPr lang="ru-RU" dirty="0"/>
              <a:t> у </a:t>
            </a:r>
            <a:r>
              <a:rPr lang="ru-RU" dirty="0" err="1"/>
              <a:t>Боудін-коледжі</a:t>
            </a:r>
            <a:r>
              <a:rPr lang="ru-RU" dirty="0"/>
              <a:t> у </a:t>
            </a:r>
            <a:r>
              <a:rPr lang="ru-RU" dirty="0" err="1"/>
              <a:t>Брансвіку</a:t>
            </a:r>
            <a:r>
              <a:rPr lang="ru-RU" dirty="0"/>
              <a:t> і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річного</a:t>
            </a:r>
            <a:r>
              <a:rPr lang="ru-RU" dirty="0"/>
              <a:t> </a:t>
            </a:r>
            <a:r>
              <a:rPr lang="ru-RU" dirty="0" err="1"/>
              <a:t>перебування</a:t>
            </a:r>
            <a:r>
              <a:rPr lang="ru-RU" dirty="0"/>
              <a:t> у </a:t>
            </a:r>
            <a:r>
              <a:rPr lang="ru-RU" dirty="0" err="1"/>
              <a:t>Європі</a:t>
            </a:r>
            <a:r>
              <a:rPr lang="ru-RU" dirty="0"/>
              <a:t> став </a:t>
            </a:r>
            <a:r>
              <a:rPr lang="ru-RU" dirty="0" err="1"/>
              <a:t>професором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мов</a:t>
            </a:r>
            <a:r>
              <a:rPr lang="ru-RU" dirty="0"/>
              <a:t> </a:t>
            </a:r>
            <a:r>
              <a:rPr lang="ru-RU" dirty="0" err="1"/>
              <a:t>спочатку</a:t>
            </a:r>
            <a:r>
              <a:rPr lang="ru-RU" dirty="0"/>
              <a:t> в </a:t>
            </a:r>
            <a:r>
              <a:rPr lang="ru-RU" dirty="0" err="1"/>
              <a:t>Брансвіку</a:t>
            </a:r>
            <a:r>
              <a:rPr lang="ru-RU" dirty="0"/>
              <a:t>, </a:t>
            </a:r>
            <a:r>
              <a:rPr lang="ru-RU" dirty="0" err="1"/>
              <a:t>потім</a:t>
            </a:r>
            <a:r>
              <a:rPr lang="ru-RU" dirty="0"/>
              <a:t> у </a:t>
            </a:r>
            <a:r>
              <a:rPr lang="ru-RU" dirty="0" err="1"/>
              <a:t>Гарвардському</a:t>
            </a:r>
            <a:r>
              <a:rPr lang="ru-RU" dirty="0"/>
              <a:t> </a:t>
            </a:r>
            <a:r>
              <a:rPr lang="ru-RU" dirty="0" err="1" smtClean="0"/>
              <a:t>університеті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003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ru-RU" dirty="0" smtClean="0"/>
              <a:t>Початок кар</a:t>
            </a:r>
            <a:r>
              <a:rPr lang="uk-UA" dirty="0" smtClean="0"/>
              <a:t>’</a:t>
            </a:r>
            <a:r>
              <a:rPr lang="uk-UA" dirty="0" err="1" smtClean="0"/>
              <a:t>єри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2" y="2052918"/>
            <a:ext cx="9403742" cy="4195481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З </a:t>
            </a:r>
            <a:r>
              <a:rPr lang="ru-RU" dirty="0" err="1"/>
              <a:t>кінця</a:t>
            </a:r>
            <a:r>
              <a:rPr lang="ru-RU" dirty="0"/>
              <a:t> 1830-х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цілком</a:t>
            </a:r>
            <a:r>
              <a:rPr lang="ru-RU" dirty="0"/>
              <a:t> </a:t>
            </a:r>
            <a:r>
              <a:rPr lang="ru-RU" dirty="0" err="1"/>
              <a:t>віддався</a:t>
            </a:r>
            <a:r>
              <a:rPr lang="ru-RU" dirty="0"/>
              <a:t> </a:t>
            </a:r>
            <a:r>
              <a:rPr lang="ru-RU" dirty="0" err="1"/>
              <a:t>поезії</a:t>
            </a:r>
            <a:r>
              <a:rPr lang="ru-RU" dirty="0"/>
              <a:t>. Один з перших </a:t>
            </a:r>
            <a:r>
              <a:rPr lang="ru-RU" dirty="0" err="1"/>
              <a:t>віршів</a:t>
            </a:r>
            <a:r>
              <a:rPr lang="ru-RU" dirty="0"/>
              <a:t> «Псалом </a:t>
            </a:r>
            <a:r>
              <a:rPr lang="ru-RU" dirty="0" err="1"/>
              <a:t>життю</a:t>
            </a:r>
            <a:r>
              <a:rPr lang="ru-RU" dirty="0"/>
              <a:t>» </a:t>
            </a:r>
            <a:r>
              <a:rPr lang="ru-RU" dirty="0" err="1"/>
              <a:t>відразу</a:t>
            </a:r>
            <a:r>
              <a:rPr lang="ru-RU" dirty="0"/>
              <a:t> </a:t>
            </a:r>
            <a:r>
              <a:rPr lang="ru-RU" dirty="0" err="1"/>
              <a:t>зробив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 smtClean="0"/>
              <a:t>популярним</a:t>
            </a:r>
            <a:r>
              <a:rPr lang="ru-RU" dirty="0" smtClean="0"/>
              <a:t> </a:t>
            </a:r>
            <a:r>
              <a:rPr lang="ru-RU" dirty="0"/>
              <a:t>в 1839 р. </a:t>
            </a:r>
            <a:r>
              <a:rPr lang="ru-RU" dirty="0" err="1"/>
              <a:t>з'явився</a:t>
            </a:r>
            <a:r>
              <a:rPr lang="ru-RU" dirty="0"/>
              <a:t> перший </a:t>
            </a:r>
            <a:r>
              <a:rPr lang="ru-RU" dirty="0" err="1"/>
              <a:t>збірник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віршів</a:t>
            </a:r>
            <a:r>
              <a:rPr lang="ru-RU" dirty="0"/>
              <a:t>, «Голоси </a:t>
            </a:r>
            <a:r>
              <a:rPr lang="ru-RU" dirty="0" err="1"/>
              <a:t>ночі</a:t>
            </a:r>
            <a:r>
              <a:rPr lang="ru-RU" dirty="0" smtClean="0"/>
              <a:t>»</a:t>
            </a:r>
            <a:r>
              <a:rPr lang="en-US" dirty="0" smtClean="0"/>
              <a:t>, </a:t>
            </a:r>
            <a:r>
              <a:rPr lang="ru-RU" dirty="0"/>
              <a:t>а </a:t>
            </a:r>
            <a:r>
              <a:rPr lang="ru-RU" dirty="0" err="1"/>
              <a:t>потім</a:t>
            </a:r>
            <a:r>
              <a:rPr lang="ru-RU" dirty="0"/>
              <a:t> великий </a:t>
            </a:r>
            <a:r>
              <a:rPr lang="ru-RU" dirty="0" err="1"/>
              <a:t>автобіографічний</a:t>
            </a:r>
            <a:r>
              <a:rPr lang="ru-RU" dirty="0"/>
              <a:t> роман «</a:t>
            </a:r>
            <a:r>
              <a:rPr lang="ru-RU" dirty="0" err="1"/>
              <a:t>Гіперіон</a:t>
            </a:r>
            <a:r>
              <a:rPr lang="ru-RU" dirty="0"/>
              <a:t>», </a:t>
            </a:r>
            <a:r>
              <a:rPr lang="ru-RU" dirty="0" err="1"/>
              <a:t>який</a:t>
            </a:r>
            <a:r>
              <a:rPr lang="ru-RU" dirty="0"/>
              <a:t> не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успіху</a:t>
            </a:r>
            <a:r>
              <a:rPr lang="ru-RU" dirty="0"/>
              <a:t>. </a:t>
            </a:r>
            <a:r>
              <a:rPr lang="ru-RU" dirty="0" err="1"/>
              <a:t>Потім</a:t>
            </a:r>
            <a:r>
              <a:rPr lang="ru-RU" dirty="0"/>
              <a:t> </a:t>
            </a:r>
            <a:r>
              <a:rPr lang="ru-RU" dirty="0" err="1"/>
              <a:t>пішли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ліричні</a:t>
            </a:r>
            <a:r>
              <a:rPr lang="ru-RU" dirty="0"/>
              <a:t> </a:t>
            </a:r>
            <a:r>
              <a:rPr lang="ru-RU" dirty="0" err="1"/>
              <a:t>збірки</a:t>
            </a:r>
            <a:r>
              <a:rPr lang="ru-RU" dirty="0"/>
              <a:t>: «</a:t>
            </a:r>
            <a:r>
              <a:rPr lang="ru-RU" dirty="0" err="1"/>
              <a:t>Балади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вірші</a:t>
            </a:r>
            <a:r>
              <a:rPr lang="ru-RU" dirty="0" smtClean="0"/>
              <a:t>», </a:t>
            </a:r>
            <a:r>
              <a:rPr lang="ru-RU" dirty="0"/>
              <a:t>до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увійшов</a:t>
            </a:r>
            <a:r>
              <a:rPr lang="ru-RU" dirty="0"/>
              <a:t> </a:t>
            </a:r>
            <a:r>
              <a:rPr lang="ru-RU" dirty="0" err="1"/>
              <a:t>знаменитий</a:t>
            </a:r>
            <a:r>
              <a:rPr lang="ru-RU" dirty="0"/>
              <a:t> </a:t>
            </a:r>
            <a:r>
              <a:rPr lang="ru-RU" dirty="0" err="1"/>
              <a:t>вірш</a:t>
            </a:r>
            <a:r>
              <a:rPr lang="ru-RU" dirty="0"/>
              <a:t> «</a:t>
            </a:r>
            <a:r>
              <a:rPr lang="en-US" dirty="0"/>
              <a:t>Excelsior», «Poems on slavery</a:t>
            </a:r>
            <a:r>
              <a:rPr lang="en-US" dirty="0" smtClean="0"/>
              <a:t>» </a:t>
            </a:r>
            <a:r>
              <a:rPr lang="ru-RU" dirty="0"/>
              <a:t>та </a:t>
            </a:r>
            <a:r>
              <a:rPr lang="ru-RU" dirty="0" err="1"/>
              <a:t>інші</a:t>
            </a:r>
            <a:r>
              <a:rPr lang="ru-RU" dirty="0"/>
              <a:t>. В </a:t>
            </a:r>
            <a:r>
              <a:rPr lang="ru-RU" dirty="0" err="1"/>
              <a:t>русі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звільнення</a:t>
            </a:r>
            <a:r>
              <a:rPr lang="ru-RU" dirty="0"/>
              <a:t> </a:t>
            </a:r>
            <a:r>
              <a:rPr lang="ru-RU" dirty="0" err="1"/>
              <a:t>афроамериканців</a:t>
            </a:r>
            <a:r>
              <a:rPr lang="ru-RU" dirty="0"/>
              <a:t> 1840-х </a:t>
            </a:r>
            <a:r>
              <a:rPr lang="ru-RU" dirty="0" err="1"/>
              <a:t>років</a:t>
            </a:r>
            <a:r>
              <a:rPr lang="ru-RU" dirty="0"/>
              <a:t> Лонгфелло брав </a:t>
            </a:r>
            <a:r>
              <a:rPr lang="ru-RU" dirty="0" err="1"/>
              <a:t>набагато</a:t>
            </a:r>
            <a:r>
              <a:rPr lang="ru-RU" dirty="0"/>
              <a:t> </a:t>
            </a:r>
            <a:r>
              <a:rPr lang="ru-RU" dirty="0" err="1"/>
              <a:t>меншу</a:t>
            </a:r>
            <a:r>
              <a:rPr lang="ru-RU" dirty="0"/>
              <a:t> участь,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американські</a:t>
            </a:r>
            <a:r>
              <a:rPr lang="ru-RU" dirty="0"/>
              <a:t> </a:t>
            </a:r>
            <a:r>
              <a:rPr lang="ru-RU" dirty="0" err="1"/>
              <a:t>поети</a:t>
            </a:r>
            <a:r>
              <a:rPr lang="ru-RU" dirty="0"/>
              <a:t> як,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Вітьєр</a:t>
            </a:r>
            <a:r>
              <a:rPr lang="ru-RU" dirty="0"/>
              <a:t> і </a:t>
            </a:r>
            <a:r>
              <a:rPr lang="ru-RU" dirty="0" err="1"/>
              <a:t>Лоуелл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47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uk-UA" dirty="0" smtClean="0"/>
              <a:t>Основна частина кар’єри і життя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2" y="2052918"/>
            <a:ext cx="9403742" cy="4195481"/>
          </a:xfrm>
        </p:spPr>
        <p:txBody>
          <a:bodyPr>
            <a:normAutofit fontScale="85000"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ліричної</a:t>
            </a:r>
            <a:r>
              <a:rPr lang="ru-RU" dirty="0"/>
              <a:t> </a:t>
            </a:r>
            <a:r>
              <a:rPr lang="ru-RU" dirty="0" err="1"/>
              <a:t>поезії</a:t>
            </a:r>
            <a:r>
              <a:rPr lang="ru-RU" dirty="0"/>
              <a:t> Лонгфелло </a:t>
            </a:r>
            <a:r>
              <a:rPr lang="ru-RU" dirty="0" err="1"/>
              <a:t>перейшов</a:t>
            </a:r>
            <a:r>
              <a:rPr lang="ru-RU" dirty="0"/>
              <a:t> до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епічних</a:t>
            </a:r>
            <a:r>
              <a:rPr lang="ru-RU" dirty="0"/>
              <a:t> поем </a:t>
            </a:r>
            <a:r>
              <a:rPr lang="ru-RU" dirty="0" err="1"/>
              <a:t>національно-американського</a:t>
            </a:r>
            <a:r>
              <a:rPr lang="ru-RU" dirty="0"/>
              <a:t> характеру. Такою є, перш за все, «</a:t>
            </a:r>
            <a:r>
              <a:rPr lang="ru-RU" dirty="0" err="1"/>
              <a:t>Євангеліна</a:t>
            </a:r>
            <a:r>
              <a:rPr lang="ru-RU" dirty="0" smtClean="0"/>
              <a:t>», </a:t>
            </a:r>
            <a:r>
              <a:rPr lang="ru-RU" dirty="0" err="1"/>
              <a:t>пасторальна</a:t>
            </a:r>
            <a:r>
              <a:rPr lang="ru-RU" dirty="0"/>
              <a:t> поема з </a:t>
            </a:r>
            <a:r>
              <a:rPr lang="ru-RU" dirty="0" err="1"/>
              <a:t>історії</a:t>
            </a:r>
            <a:r>
              <a:rPr lang="ru-RU" dirty="0"/>
              <a:t> перших </a:t>
            </a:r>
            <a:r>
              <a:rPr lang="ru-RU" dirty="0" err="1"/>
              <a:t>французьких</a:t>
            </a:r>
            <a:r>
              <a:rPr lang="ru-RU" dirty="0"/>
              <a:t> </a:t>
            </a:r>
            <a:r>
              <a:rPr lang="ru-RU" dirty="0" err="1"/>
              <a:t>вихідців</a:t>
            </a:r>
            <a:r>
              <a:rPr lang="ru-RU" dirty="0"/>
              <a:t> в </a:t>
            </a:r>
            <a:r>
              <a:rPr lang="ru-RU" dirty="0" err="1"/>
              <a:t>Америці</a:t>
            </a:r>
            <a:r>
              <a:rPr lang="ru-RU" dirty="0"/>
              <a:t>, вона </a:t>
            </a:r>
            <a:r>
              <a:rPr lang="ru-RU" dirty="0" err="1"/>
              <a:t>одразу</a:t>
            </a:r>
            <a:r>
              <a:rPr lang="ru-RU" dirty="0"/>
              <a:t> </a:t>
            </a:r>
            <a:r>
              <a:rPr lang="ru-RU" dirty="0" err="1"/>
              <a:t>зробила</a:t>
            </a:r>
            <a:r>
              <a:rPr lang="ru-RU" dirty="0"/>
              <a:t> Лонгфелло </a:t>
            </a:r>
            <a:r>
              <a:rPr lang="ru-RU" dirty="0" err="1"/>
              <a:t>національним</a:t>
            </a:r>
            <a:r>
              <a:rPr lang="ru-RU" dirty="0"/>
              <a:t> </a:t>
            </a:r>
            <a:r>
              <a:rPr lang="ru-RU" dirty="0" err="1"/>
              <a:t>поетом</a:t>
            </a:r>
            <a:r>
              <a:rPr lang="ru-RU" dirty="0"/>
              <a:t> і до початку </a:t>
            </a:r>
            <a:r>
              <a:rPr lang="en-US" dirty="0"/>
              <a:t>XX </a:t>
            </a:r>
            <a:r>
              <a:rPr lang="ru-RU" dirty="0" err="1"/>
              <a:t>століття</a:t>
            </a:r>
            <a:r>
              <a:rPr lang="ru-RU" dirty="0"/>
              <a:t> </a:t>
            </a:r>
            <a:r>
              <a:rPr lang="ru-RU" dirty="0" err="1"/>
              <a:t>залишалася</a:t>
            </a:r>
            <a:r>
              <a:rPr lang="ru-RU" dirty="0"/>
              <a:t> </a:t>
            </a:r>
            <a:r>
              <a:rPr lang="ru-RU" dirty="0" err="1"/>
              <a:t>однією</a:t>
            </a:r>
            <a:r>
              <a:rPr lang="ru-RU" dirty="0"/>
              <a:t> з </a:t>
            </a:r>
            <a:r>
              <a:rPr lang="ru-RU" dirty="0" err="1"/>
              <a:t>настільних</a:t>
            </a:r>
            <a:r>
              <a:rPr lang="ru-RU" dirty="0"/>
              <a:t> книг </a:t>
            </a:r>
            <a:r>
              <a:rPr lang="ru-RU" dirty="0" err="1"/>
              <a:t>кожної</a:t>
            </a:r>
            <a:r>
              <a:rPr lang="ru-RU" dirty="0"/>
              <a:t> </a:t>
            </a:r>
            <a:r>
              <a:rPr lang="ru-RU" dirty="0" err="1"/>
              <a:t>американської</a:t>
            </a:r>
            <a:r>
              <a:rPr lang="ru-RU" dirty="0"/>
              <a:t> </a:t>
            </a:r>
            <a:r>
              <a:rPr lang="ru-RU" dirty="0" err="1"/>
              <a:t>родини</a:t>
            </a:r>
            <a:r>
              <a:rPr lang="ru-RU" dirty="0"/>
              <a:t>. Тим же </a:t>
            </a:r>
            <a:r>
              <a:rPr lang="ru-RU" dirty="0" err="1"/>
              <a:t>національним</a:t>
            </a:r>
            <a:r>
              <a:rPr lang="ru-RU" dirty="0"/>
              <a:t> характером </a:t>
            </a:r>
            <a:r>
              <a:rPr lang="ru-RU" dirty="0" err="1"/>
              <a:t>відрізняються</a:t>
            </a:r>
            <a:r>
              <a:rPr lang="ru-RU" dirty="0"/>
              <a:t> «</a:t>
            </a:r>
            <a:r>
              <a:rPr lang="en-US" dirty="0"/>
              <a:t>Courtship of Miles Standish</a:t>
            </a:r>
            <a:r>
              <a:rPr lang="en-US" dirty="0" smtClean="0"/>
              <a:t>», </a:t>
            </a:r>
            <a:r>
              <a:rPr lang="ru-RU" dirty="0"/>
              <a:t>де поет </a:t>
            </a:r>
            <a:r>
              <a:rPr lang="ru-RU" dirty="0" err="1"/>
              <a:t>надихається</a:t>
            </a:r>
            <a:r>
              <a:rPr lang="ru-RU" dirty="0"/>
              <a:t> </a:t>
            </a:r>
            <a:r>
              <a:rPr lang="ru-RU" dirty="0" err="1"/>
              <a:t>переказами</a:t>
            </a:r>
            <a:r>
              <a:rPr lang="ru-RU" dirty="0"/>
              <a:t> про </a:t>
            </a:r>
            <a:r>
              <a:rPr lang="ru-RU" dirty="0" err="1"/>
              <a:t>британських</a:t>
            </a:r>
            <a:r>
              <a:rPr lang="ru-RU" dirty="0"/>
              <a:t> </a:t>
            </a:r>
            <a:r>
              <a:rPr lang="ru-RU" dirty="0" err="1"/>
              <a:t>предків</a:t>
            </a:r>
            <a:r>
              <a:rPr lang="ru-RU" dirty="0"/>
              <a:t> </a:t>
            </a:r>
            <a:r>
              <a:rPr lang="ru-RU" dirty="0" err="1"/>
              <a:t>сучасних</a:t>
            </a:r>
            <a:r>
              <a:rPr lang="ru-RU" dirty="0"/>
              <a:t> </a:t>
            </a:r>
            <a:r>
              <a:rPr lang="ru-RU" dirty="0" err="1"/>
              <a:t>американців</a:t>
            </a:r>
            <a:r>
              <a:rPr lang="ru-RU" dirty="0"/>
              <a:t>, і «</a:t>
            </a:r>
            <a:r>
              <a:rPr lang="ru-RU" dirty="0" err="1"/>
              <a:t>Пісня</a:t>
            </a:r>
            <a:r>
              <a:rPr lang="ru-RU" dirty="0"/>
              <a:t> про </a:t>
            </a:r>
            <a:r>
              <a:rPr lang="ru-RU" dirty="0" err="1"/>
              <a:t>Гайавату</a:t>
            </a:r>
            <a:r>
              <a:rPr lang="ru-RU" dirty="0" smtClean="0"/>
              <a:t>», </a:t>
            </a:r>
            <a:r>
              <a:rPr lang="ru-RU" dirty="0"/>
              <a:t>поема з </a:t>
            </a:r>
            <a:r>
              <a:rPr lang="ru-RU" dirty="0" err="1"/>
              <a:t>побуту</a:t>
            </a:r>
            <a:r>
              <a:rPr lang="ru-RU" dirty="0"/>
              <a:t> </a:t>
            </a:r>
            <a:r>
              <a:rPr lang="ru-RU" dirty="0" err="1"/>
              <a:t>індіанців</a:t>
            </a:r>
            <a:r>
              <a:rPr lang="ru-RU" dirty="0"/>
              <a:t> </a:t>
            </a:r>
            <a:r>
              <a:rPr lang="ru-RU" dirty="0" err="1"/>
              <a:t>Північної</a:t>
            </a:r>
            <a:r>
              <a:rPr lang="ru-RU" dirty="0"/>
              <a:t> Америки. </a:t>
            </a:r>
            <a:r>
              <a:rPr lang="ru-RU" dirty="0" err="1"/>
              <a:t>Цими</a:t>
            </a:r>
            <a:r>
              <a:rPr lang="ru-RU" dirty="0"/>
              <a:t> поемами Лонгфелло </a:t>
            </a:r>
            <a:r>
              <a:rPr lang="ru-RU" dirty="0" err="1"/>
              <a:t>досяг</a:t>
            </a:r>
            <a:r>
              <a:rPr lang="ru-RU" dirty="0"/>
              <a:t> </a:t>
            </a:r>
            <a:r>
              <a:rPr lang="ru-RU" dirty="0" err="1"/>
              <a:t>вершини</a:t>
            </a:r>
            <a:r>
              <a:rPr lang="ru-RU" dirty="0"/>
              <a:t> </a:t>
            </a:r>
            <a:r>
              <a:rPr lang="ru-RU" dirty="0" err="1"/>
              <a:t>літературної</a:t>
            </a:r>
            <a:r>
              <a:rPr lang="ru-RU" dirty="0"/>
              <a:t> </a:t>
            </a:r>
            <a:r>
              <a:rPr lang="ru-RU" dirty="0" err="1"/>
              <a:t>слави</a:t>
            </a:r>
            <a:r>
              <a:rPr lang="ru-RU" dirty="0"/>
              <a:t>;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подальші</a:t>
            </a:r>
            <a:r>
              <a:rPr lang="ru-RU" dirty="0"/>
              <a:t> </a:t>
            </a:r>
            <a:r>
              <a:rPr lang="ru-RU" dirty="0" err="1"/>
              <a:t>збірки</a:t>
            </a:r>
            <a:r>
              <a:rPr lang="ru-RU" dirty="0"/>
              <a:t> «</a:t>
            </a:r>
            <a:r>
              <a:rPr lang="en-US" dirty="0"/>
              <a:t>Tales of the wayside Inn</a:t>
            </a:r>
            <a:r>
              <a:rPr lang="en-US" dirty="0" smtClean="0"/>
              <a:t>», </a:t>
            </a:r>
            <a:r>
              <a:rPr lang="en-US" dirty="0"/>
              <a:t>«Three books of song</a:t>
            </a:r>
            <a:r>
              <a:rPr lang="en-US" dirty="0" smtClean="0"/>
              <a:t>», </a:t>
            </a:r>
            <a:r>
              <a:rPr lang="en-US" dirty="0"/>
              <a:t>«Golden legend», «Birds of Passage», «</a:t>
            </a:r>
            <a:r>
              <a:rPr lang="en-US" dirty="0" err="1"/>
              <a:t>Ultima</a:t>
            </a:r>
            <a:r>
              <a:rPr lang="en-US" dirty="0"/>
              <a:t> Thule» </a:t>
            </a:r>
            <a:r>
              <a:rPr lang="ru-RU" dirty="0"/>
              <a:t>та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знаходили</a:t>
            </a:r>
            <a:r>
              <a:rPr lang="ru-RU" dirty="0"/>
              <a:t> </a:t>
            </a:r>
            <a:r>
              <a:rPr lang="ru-RU" dirty="0" err="1"/>
              <a:t>схвальний</a:t>
            </a:r>
            <a:r>
              <a:rPr lang="ru-RU" dirty="0"/>
              <a:t> </a:t>
            </a:r>
            <a:r>
              <a:rPr lang="ru-RU" dirty="0" err="1"/>
              <a:t>відгук</a:t>
            </a:r>
            <a:r>
              <a:rPr lang="ru-RU" dirty="0"/>
              <a:t> у критики та </a:t>
            </a:r>
            <a:r>
              <a:rPr lang="ru-RU" dirty="0" err="1"/>
              <a:t>публіки</a:t>
            </a:r>
            <a:r>
              <a:rPr lang="ru-RU" dirty="0"/>
              <a:t>, так само як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переклади</a:t>
            </a:r>
            <a:r>
              <a:rPr lang="ru-RU" dirty="0"/>
              <a:t> </a:t>
            </a:r>
            <a:r>
              <a:rPr lang="ru-RU" dirty="0" err="1"/>
              <a:t>творів</a:t>
            </a:r>
            <a:r>
              <a:rPr lang="ru-RU" dirty="0"/>
              <a:t> </a:t>
            </a:r>
            <a:r>
              <a:rPr lang="ru-RU" dirty="0" err="1"/>
              <a:t>італійських</a:t>
            </a:r>
            <a:r>
              <a:rPr lang="ru-RU" dirty="0"/>
              <a:t>, </a:t>
            </a:r>
            <a:r>
              <a:rPr lang="ru-RU" dirty="0" err="1"/>
              <a:t>французьких</a:t>
            </a:r>
            <a:r>
              <a:rPr lang="ru-RU" dirty="0"/>
              <a:t> та </a:t>
            </a:r>
            <a:r>
              <a:rPr lang="ru-RU" dirty="0" err="1"/>
              <a:t>німецьких</a:t>
            </a:r>
            <a:r>
              <a:rPr lang="ru-RU" dirty="0"/>
              <a:t> </a:t>
            </a:r>
            <a:r>
              <a:rPr lang="ru-RU" dirty="0" err="1"/>
              <a:t>поетів</a:t>
            </a:r>
            <a:r>
              <a:rPr lang="ru-RU" dirty="0"/>
              <a:t>. </a:t>
            </a:r>
            <a:r>
              <a:rPr lang="ru-RU" dirty="0" err="1"/>
              <a:t>Вихований</a:t>
            </a:r>
            <a:r>
              <a:rPr lang="ru-RU" dirty="0"/>
              <a:t> у </a:t>
            </a:r>
            <a:r>
              <a:rPr lang="ru-RU" dirty="0" err="1"/>
              <a:t>дусі</a:t>
            </a:r>
            <a:r>
              <a:rPr lang="ru-RU" dirty="0"/>
              <a:t> </a:t>
            </a:r>
            <a:r>
              <a:rPr lang="ru-RU" dirty="0" err="1"/>
              <a:t>європейських</a:t>
            </a:r>
            <a:r>
              <a:rPr lang="ru-RU" dirty="0"/>
              <a:t> </a:t>
            </a:r>
            <a:r>
              <a:rPr lang="ru-RU" dirty="0" err="1"/>
              <a:t>літератур</a:t>
            </a:r>
            <a:r>
              <a:rPr lang="ru-RU" dirty="0"/>
              <a:t>, </a:t>
            </a:r>
            <a:r>
              <a:rPr lang="ru-RU" dirty="0" err="1"/>
              <a:t>пройнятий</a:t>
            </a:r>
            <a:r>
              <a:rPr lang="ru-RU" dirty="0"/>
              <a:t> </a:t>
            </a:r>
            <a:r>
              <a:rPr lang="ru-RU" dirty="0" err="1"/>
              <a:t>поезією</a:t>
            </a:r>
            <a:r>
              <a:rPr lang="ru-RU" dirty="0"/>
              <a:t> Вордсворта та </a:t>
            </a:r>
            <a:r>
              <a:rPr lang="ru-RU" dirty="0" err="1"/>
              <a:t>інших</a:t>
            </a:r>
            <a:r>
              <a:rPr lang="ru-RU" dirty="0"/>
              <a:t> </a:t>
            </a:r>
            <a:r>
              <a:rPr lang="ru-RU" dirty="0" err="1"/>
              <a:t>англійських</a:t>
            </a:r>
            <a:r>
              <a:rPr lang="ru-RU" dirty="0"/>
              <a:t> </a:t>
            </a:r>
            <a:r>
              <a:rPr lang="ru-RU" dirty="0" err="1"/>
              <a:t>лейкістів</a:t>
            </a:r>
            <a:r>
              <a:rPr lang="ru-RU" dirty="0"/>
              <a:t>, Лонгфелло в перших </a:t>
            </a:r>
            <a:r>
              <a:rPr lang="ru-RU" dirty="0" err="1"/>
              <a:t>ліричних</a:t>
            </a:r>
            <a:r>
              <a:rPr lang="ru-RU" dirty="0"/>
              <a:t> </a:t>
            </a:r>
            <a:r>
              <a:rPr lang="ru-RU" dirty="0" err="1"/>
              <a:t>збірках</a:t>
            </a:r>
            <a:r>
              <a:rPr lang="ru-RU" dirty="0"/>
              <a:t> пересадив </a:t>
            </a:r>
            <a:r>
              <a:rPr lang="ru-RU" dirty="0" err="1"/>
              <a:t>англійський</a:t>
            </a:r>
            <a:r>
              <a:rPr lang="ru-RU" dirty="0"/>
              <a:t> </a:t>
            </a:r>
            <a:r>
              <a:rPr lang="ru-RU" dirty="0" err="1"/>
              <a:t>спокійний</a:t>
            </a:r>
            <a:r>
              <a:rPr lang="ru-RU" dirty="0"/>
              <a:t>, </a:t>
            </a:r>
            <a:r>
              <a:rPr lang="ru-RU" dirty="0" err="1"/>
              <a:t>ідилічний</a:t>
            </a:r>
            <a:r>
              <a:rPr lang="ru-RU" dirty="0"/>
              <a:t> романтизм на </a:t>
            </a:r>
            <a:r>
              <a:rPr lang="ru-RU" dirty="0" err="1"/>
              <a:t>американський</a:t>
            </a:r>
            <a:r>
              <a:rPr lang="ru-RU" dirty="0"/>
              <a:t> </a:t>
            </a:r>
            <a:r>
              <a:rPr lang="ru-RU" dirty="0" err="1"/>
              <a:t>ґрунт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9411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dir="r"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uk-UA" dirty="0" smtClean="0"/>
              <a:t>Цікаві факти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2" y="2052918"/>
            <a:ext cx="9403742" cy="4195481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 err="1" smtClean="0"/>
              <a:t>Український</a:t>
            </a:r>
            <a:r>
              <a:rPr lang="ru-RU" dirty="0" smtClean="0"/>
              <a:t> переклад </a:t>
            </a:r>
            <a:r>
              <a:rPr lang="ru-RU" dirty="0" err="1" smtClean="0"/>
              <a:t>поезії</a:t>
            </a:r>
            <a:r>
              <a:rPr lang="ru-RU" dirty="0" smtClean="0"/>
              <a:t> </a:t>
            </a:r>
            <a:r>
              <a:rPr lang="ru-RU" dirty="0" err="1" smtClean="0"/>
              <a:t>Генрі</a:t>
            </a:r>
            <a:r>
              <a:rPr lang="ru-RU" dirty="0" smtClean="0"/>
              <a:t> Лонгфелло </a:t>
            </a:r>
            <a:r>
              <a:rPr lang="ru-RU" dirty="0" err="1" smtClean="0"/>
              <a:t>здійснив</a:t>
            </a:r>
            <a:r>
              <a:rPr lang="ru-RU" dirty="0" smtClean="0"/>
              <a:t> </a:t>
            </a:r>
            <a:r>
              <a:rPr lang="ru-RU" dirty="0" err="1" smtClean="0"/>
              <a:t>Павло</a:t>
            </a:r>
            <a:r>
              <a:rPr lang="ru-RU" dirty="0" smtClean="0"/>
              <a:t> </a:t>
            </a:r>
            <a:r>
              <a:rPr lang="ru-RU" dirty="0" err="1" smtClean="0"/>
              <a:t>Грабовський</a:t>
            </a:r>
            <a:r>
              <a:rPr lang="ru-RU" dirty="0" smtClean="0"/>
              <a:t>, </a:t>
            </a:r>
            <a:r>
              <a:rPr lang="ru-RU" dirty="0" err="1" smtClean="0"/>
              <a:t>опублікований</a:t>
            </a:r>
            <a:r>
              <a:rPr lang="ru-RU" dirty="0" smtClean="0"/>
              <a:t> у </a:t>
            </a:r>
            <a:r>
              <a:rPr lang="ru-RU" dirty="0" err="1" smtClean="0"/>
              <a:t>збірці</a:t>
            </a:r>
            <a:r>
              <a:rPr lang="ru-RU" dirty="0" smtClean="0"/>
              <a:t> «Доля» в 1897 </a:t>
            </a:r>
            <a:r>
              <a:rPr lang="ru-RU" dirty="0" err="1" smtClean="0"/>
              <a:t>році</a:t>
            </a:r>
            <a:r>
              <a:rPr lang="ru-RU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У </a:t>
            </a:r>
            <a:r>
              <a:rPr lang="ru-RU" dirty="0" err="1" smtClean="0"/>
              <a:t>поемі</a:t>
            </a:r>
            <a:r>
              <a:rPr lang="ru-RU" dirty="0" smtClean="0"/>
              <a:t> «</a:t>
            </a:r>
            <a:r>
              <a:rPr lang="ru-RU" dirty="0" err="1" smtClean="0"/>
              <a:t>Пісня</a:t>
            </a:r>
            <a:r>
              <a:rPr lang="ru-RU" dirty="0" smtClean="0"/>
              <a:t> про </a:t>
            </a:r>
            <a:r>
              <a:rPr lang="ru-RU" dirty="0" err="1" smtClean="0"/>
              <a:t>Гайавату</a:t>
            </a:r>
            <a:r>
              <a:rPr lang="ru-RU" dirty="0" smtClean="0"/>
              <a:t>» Лонгфелло </a:t>
            </a:r>
            <a:r>
              <a:rPr lang="ru-RU" dirty="0" err="1" smtClean="0"/>
              <a:t>виклав</a:t>
            </a:r>
            <a:r>
              <a:rPr lang="ru-RU" dirty="0" smtClean="0"/>
              <a:t> </a:t>
            </a:r>
            <a:r>
              <a:rPr lang="ru-RU" dirty="0" err="1" smtClean="0"/>
              <a:t>легенди</a:t>
            </a:r>
            <a:r>
              <a:rPr lang="ru-RU" dirty="0" smtClean="0"/>
              <a:t>, </a:t>
            </a:r>
            <a:r>
              <a:rPr lang="ru-RU" dirty="0" err="1" smtClean="0"/>
              <a:t>пануючі</a:t>
            </a:r>
            <a:r>
              <a:rPr lang="ru-RU" dirty="0" smtClean="0"/>
              <a:t> </a:t>
            </a:r>
            <a:r>
              <a:rPr lang="ru-RU" dirty="0" err="1" smtClean="0"/>
              <a:t>серед</a:t>
            </a:r>
            <a:r>
              <a:rPr lang="ru-RU" dirty="0" smtClean="0"/>
              <a:t> </a:t>
            </a:r>
            <a:r>
              <a:rPr lang="ru-RU" dirty="0" err="1" smtClean="0"/>
              <a:t>північноамериканських</a:t>
            </a:r>
            <a:r>
              <a:rPr lang="ru-RU" dirty="0" smtClean="0"/>
              <a:t> </a:t>
            </a:r>
            <a:r>
              <a:rPr lang="ru-RU" dirty="0" err="1" smtClean="0"/>
              <a:t>індіанців</a:t>
            </a:r>
            <a:r>
              <a:rPr lang="ru-RU" dirty="0" smtClean="0"/>
              <a:t>, за словами автора </a:t>
            </a:r>
            <a:r>
              <a:rPr lang="ru-RU" dirty="0" err="1" smtClean="0"/>
              <a:t>твір</a:t>
            </a:r>
            <a:r>
              <a:rPr lang="ru-RU" dirty="0" smtClean="0"/>
              <a:t>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назвати</a:t>
            </a:r>
            <a:r>
              <a:rPr lang="ru-RU" dirty="0" smtClean="0"/>
              <a:t> «</a:t>
            </a:r>
            <a:r>
              <a:rPr lang="ru-RU" dirty="0" err="1" smtClean="0"/>
              <a:t>індіанською</a:t>
            </a:r>
            <a:r>
              <a:rPr lang="ru-RU" dirty="0" smtClean="0"/>
              <a:t> </a:t>
            </a:r>
            <a:r>
              <a:rPr lang="ru-RU" dirty="0" err="1" smtClean="0"/>
              <a:t>Еддою</a:t>
            </a:r>
            <a:r>
              <a:rPr lang="ru-RU" dirty="0" smtClean="0"/>
              <a:t>». </a:t>
            </a:r>
            <a:r>
              <a:rPr lang="ru-RU" dirty="0" err="1" smtClean="0"/>
              <a:t>Самий</a:t>
            </a:r>
            <a:r>
              <a:rPr lang="ru-RU" dirty="0" smtClean="0"/>
              <a:t> </a:t>
            </a:r>
            <a:r>
              <a:rPr lang="ru-RU" dirty="0" err="1" smtClean="0"/>
              <a:t>розмір</a:t>
            </a:r>
            <a:r>
              <a:rPr lang="ru-RU" dirty="0" smtClean="0"/>
              <a:t>, </a:t>
            </a:r>
            <a:r>
              <a:rPr lang="ru-RU" dirty="0" err="1" smtClean="0"/>
              <a:t>обраний</a:t>
            </a:r>
            <a:r>
              <a:rPr lang="ru-RU" dirty="0" smtClean="0"/>
              <a:t> Лонгфелло як </a:t>
            </a:r>
            <a:r>
              <a:rPr lang="ru-RU" dirty="0" err="1" smtClean="0"/>
              <a:t>наслідування</a:t>
            </a:r>
            <a:r>
              <a:rPr lang="ru-RU" dirty="0" smtClean="0"/>
              <a:t> </a:t>
            </a:r>
            <a:r>
              <a:rPr lang="ru-RU" dirty="0" err="1" smtClean="0"/>
              <a:t>фінської</a:t>
            </a:r>
            <a:r>
              <a:rPr lang="ru-RU" dirty="0" smtClean="0"/>
              <a:t> Калевали,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підходить</a:t>
            </a:r>
            <a:r>
              <a:rPr lang="ru-RU" dirty="0" smtClean="0"/>
              <a:t> до </a:t>
            </a:r>
            <a:r>
              <a:rPr lang="ru-RU" dirty="0" err="1" smtClean="0"/>
              <a:t>змісту</a:t>
            </a:r>
            <a:r>
              <a:rPr lang="ru-RU" dirty="0" smtClean="0"/>
              <a:t> </a:t>
            </a:r>
            <a:r>
              <a:rPr lang="ru-RU" dirty="0" err="1" smtClean="0"/>
              <a:t>поеми</a:t>
            </a:r>
            <a:r>
              <a:rPr lang="ru-RU" dirty="0" smtClean="0"/>
              <a:t>, яка </a:t>
            </a:r>
            <a:r>
              <a:rPr lang="ru-RU" dirty="0" err="1" smtClean="0"/>
              <a:t>більш</a:t>
            </a:r>
            <a:r>
              <a:rPr lang="ru-RU" dirty="0" smtClean="0"/>
              <a:t>, </a:t>
            </a:r>
            <a:r>
              <a:rPr lang="ru-RU" dirty="0" err="1" smtClean="0"/>
              <a:t>ніж</a:t>
            </a:r>
            <a:r>
              <a:rPr lang="ru-RU" dirty="0" smtClean="0"/>
              <a:t> все </a:t>
            </a:r>
            <a:r>
              <a:rPr lang="ru-RU" dirty="0" err="1" smtClean="0"/>
              <a:t>інше</a:t>
            </a:r>
            <a:r>
              <a:rPr lang="ru-RU" dirty="0" smtClean="0"/>
              <a:t>, </a:t>
            </a:r>
            <a:r>
              <a:rPr lang="ru-RU" dirty="0" err="1" smtClean="0"/>
              <a:t>написане</a:t>
            </a:r>
            <a:r>
              <a:rPr lang="ru-RU" dirty="0" smtClean="0"/>
              <a:t> Лонгфелло, </a:t>
            </a:r>
            <a:r>
              <a:rPr lang="ru-RU" dirty="0" err="1" smtClean="0"/>
              <a:t>втілила</a:t>
            </a:r>
            <a:r>
              <a:rPr lang="ru-RU" dirty="0" smtClean="0"/>
              <a:t> дух </a:t>
            </a:r>
            <a:r>
              <a:rPr lang="ru-RU" dirty="0" err="1" smtClean="0"/>
              <a:t>американського</a:t>
            </a:r>
            <a:r>
              <a:rPr lang="ru-RU" dirty="0" smtClean="0"/>
              <a:t> народу.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У </a:t>
            </a:r>
            <a:r>
              <a:rPr lang="ru-RU" dirty="0" err="1"/>
              <a:t>ліричних</a:t>
            </a:r>
            <a:r>
              <a:rPr lang="ru-RU" dirty="0"/>
              <a:t> </a:t>
            </a:r>
            <a:r>
              <a:rPr lang="ru-RU" dirty="0" err="1"/>
              <a:t>збірках</a:t>
            </a:r>
            <a:r>
              <a:rPr lang="ru-RU" dirty="0"/>
              <a:t> Лонгфелло </a:t>
            </a:r>
            <a:r>
              <a:rPr lang="ru-RU" dirty="0" err="1"/>
              <a:t>чергуються</a:t>
            </a:r>
            <a:r>
              <a:rPr lang="ru-RU" dirty="0"/>
              <a:t> </a:t>
            </a:r>
            <a:r>
              <a:rPr lang="ru-RU" dirty="0" err="1"/>
              <a:t>бадьорі</a:t>
            </a:r>
            <a:r>
              <a:rPr lang="ru-RU" dirty="0"/>
              <a:t> і </a:t>
            </a:r>
            <a:r>
              <a:rPr lang="ru-RU" dirty="0" err="1"/>
              <a:t>меланхолійні</a:t>
            </a:r>
            <a:r>
              <a:rPr lang="ru-RU" dirty="0"/>
              <a:t> </a:t>
            </a:r>
            <a:r>
              <a:rPr lang="ru-RU" dirty="0" err="1"/>
              <a:t>мотиви</a:t>
            </a:r>
            <a:r>
              <a:rPr lang="ru-RU" dirty="0"/>
              <a:t>: у «</a:t>
            </a:r>
            <a:r>
              <a:rPr lang="ru-RU" dirty="0" err="1"/>
              <a:t>Псалмі</a:t>
            </a:r>
            <a:r>
              <a:rPr lang="ru-RU" dirty="0"/>
              <a:t> </a:t>
            </a:r>
            <a:r>
              <a:rPr lang="ru-RU" dirty="0" err="1"/>
              <a:t>життю</a:t>
            </a:r>
            <a:r>
              <a:rPr lang="ru-RU" dirty="0"/>
              <a:t>»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проповідує</a:t>
            </a:r>
            <a:r>
              <a:rPr lang="ru-RU" dirty="0"/>
              <a:t> </a:t>
            </a:r>
            <a:r>
              <a:rPr lang="ru-RU" dirty="0" err="1"/>
              <a:t>активний</a:t>
            </a:r>
            <a:r>
              <a:rPr lang="ru-RU" dirty="0"/>
              <a:t>, </a:t>
            </a:r>
            <a:r>
              <a:rPr lang="ru-RU" dirty="0" err="1"/>
              <a:t>оптимістичний</a:t>
            </a:r>
            <a:r>
              <a:rPr lang="ru-RU" dirty="0"/>
              <a:t> </a:t>
            </a:r>
            <a:r>
              <a:rPr lang="ru-RU" dirty="0" err="1"/>
              <a:t>ідеал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, в «</a:t>
            </a:r>
            <a:r>
              <a:rPr lang="en-US" dirty="0"/>
              <a:t>Footsteps of Angels» </a:t>
            </a:r>
            <a:r>
              <a:rPr lang="ru-RU" dirty="0" err="1"/>
              <a:t>співає</a:t>
            </a:r>
            <a:r>
              <a:rPr lang="ru-RU" dirty="0"/>
              <a:t> </a:t>
            </a:r>
            <a:r>
              <a:rPr lang="ru-RU" dirty="0" err="1"/>
              <a:t>гімн</a:t>
            </a:r>
            <a:r>
              <a:rPr lang="ru-RU" dirty="0"/>
              <a:t> </a:t>
            </a:r>
            <a:r>
              <a:rPr lang="ru-RU" dirty="0" err="1"/>
              <a:t>примирення</a:t>
            </a:r>
            <a:r>
              <a:rPr lang="ru-RU" dirty="0"/>
              <a:t> з ударами </a:t>
            </a:r>
            <a:r>
              <a:rPr lang="ru-RU" dirty="0" err="1"/>
              <a:t>долі</a:t>
            </a:r>
            <a:r>
              <a:rPr lang="ru-RU" dirty="0"/>
              <a:t>. «</a:t>
            </a:r>
            <a:r>
              <a:rPr lang="en-US" dirty="0"/>
              <a:t>Excelsior» — </a:t>
            </a:r>
            <a:r>
              <a:rPr lang="ru-RU" dirty="0"/>
              <a:t>один з </a:t>
            </a:r>
            <a:r>
              <a:rPr lang="ru-RU" dirty="0" err="1"/>
              <a:t>найпопулярніших</a:t>
            </a:r>
            <a:r>
              <a:rPr lang="ru-RU" dirty="0"/>
              <a:t> </a:t>
            </a:r>
            <a:r>
              <a:rPr lang="ru-RU" dirty="0" err="1"/>
              <a:t>віршів</a:t>
            </a:r>
            <a:r>
              <a:rPr lang="ru-RU" dirty="0"/>
              <a:t> Лонгфелло — </a:t>
            </a:r>
            <a:r>
              <a:rPr lang="ru-RU" dirty="0" err="1"/>
              <a:t>звеличує</a:t>
            </a:r>
            <a:r>
              <a:rPr lang="ru-RU" dirty="0"/>
              <a:t> </a:t>
            </a:r>
            <a:r>
              <a:rPr lang="ru-RU" dirty="0" err="1"/>
              <a:t>безмежність</a:t>
            </a:r>
            <a:r>
              <a:rPr lang="ru-RU" dirty="0"/>
              <a:t> </a:t>
            </a:r>
            <a:r>
              <a:rPr lang="ru-RU" dirty="0" err="1"/>
              <a:t>прагнень</a:t>
            </a:r>
            <a:r>
              <a:rPr lang="ru-RU" dirty="0"/>
              <a:t> до </a:t>
            </a:r>
            <a:r>
              <a:rPr lang="ru-RU" dirty="0" err="1"/>
              <a:t>недосяжного</a:t>
            </a:r>
            <a:r>
              <a:rPr lang="ru-RU" dirty="0"/>
              <a:t> </a:t>
            </a:r>
            <a:r>
              <a:rPr lang="ru-RU" dirty="0" err="1"/>
              <a:t>ідеалу</a:t>
            </a:r>
            <a:r>
              <a:rPr lang="ru-RU" dirty="0"/>
              <a:t>, а в </a:t>
            </a:r>
            <a:r>
              <a:rPr lang="ru-RU" dirty="0" err="1"/>
              <a:t>мелодійному</a:t>
            </a:r>
            <a:r>
              <a:rPr lang="ru-RU" dirty="0"/>
              <a:t> «</a:t>
            </a:r>
            <a:r>
              <a:rPr lang="en-US" dirty="0"/>
              <a:t>Hymn of the night» </a:t>
            </a:r>
            <a:r>
              <a:rPr lang="ru-RU" dirty="0"/>
              <a:t>поет молить </a:t>
            </a:r>
            <a:r>
              <a:rPr lang="ru-RU" dirty="0" err="1"/>
              <a:t>лише</a:t>
            </a:r>
            <a:r>
              <a:rPr lang="ru-RU" dirty="0"/>
              <a:t> про </a:t>
            </a:r>
            <a:r>
              <a:rPr lang="ru-RU" dirty="0" err="1"/>
              <a:t>тимчасове</a:t>
            </a:r>
            <a:r>
              <a:rPr lang="ru-RU" dirty="0"/>
              <a:t> </a:t>
            </a:r>
            <a:r>
              <a:rPr lang="ru-RU" dirty="0" err="1"/>
              <a:t>забуття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страждань</a:t>
            </a:r>
            <a:r>
              <a:rPr lang="ru-RU" dirty="0"/>
              <a:t>, </a:t>
            </a:r>
            <a:r>
              <a:rPr lang="ru-RU" dirty="0" err="1"/>
              <a:t>оспівуючи</a:t>
            </a:r>
            <a:r>
              <a:rPr lang="ru-RU" dirty="0"/>
              <a:t> </a:t>
            </a:r>
            <a:r>
              <a:rPr lang="ru-RU" dirty="0" err="1"/>
              <a:t>ніч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719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-103518" y="-446730"/>
            <a:ext cx="12295519" cy="7563222"/>
            <a:chOff x="-103518" y="-446730"/>
            <a:chExt cx="12295519" cy="7563222"/>
          </a:xfrm>
        </p:grpSpPr>
        <p:pic>
          <p:nvPicPr>
            <p:cNvPr id="1026" name="Picture 2" descr="Лонгфелло Генрі Водсворт. Біографія Генрі Водсворта Лонгфелло — УкрЛіб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85195"/>
              <a:ext cx="3378926" cy="356445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Lib.ru/Классика: Лонгфелло Генри Уодсворт. Лонгфелло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379258"/>
              <a:ext cx="1611086" cy="195067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Henry Wadsworth Longfellow - Trivia, Family, Bio | Famous Birthday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1086" y="3379257"/>
              <a:ext cx="3479074" cy="347907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Генри Лонгфелло: краткая биография и творчество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378926" y="330"/>
              <a:ext cx="2248521" cy="337892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Лонгфелло Генрі Водсворт. Біографія Генрі Водсворта Лонгфелло — УкрЛіб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03518" y="5368846"/>
              <a:ext cx="2201395" cy="160647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0" name="Picture 16" descr="Генри Уодсворт Лонгфелло 19 Века Портрет — стоковая векторная графика и  другие изображения на тему Henry Wadsworth Longfellow - iStock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3444" y="2964244"/>
              <a:ext cx="1006643" cy="131145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2" name="Picture 18" descr="ЭБС &quot;Университетская библиотека онлайн&quot; читать электронные книги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0957" y="330"/>
              <a:ext cx="5101044" cy="565186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4" name="Picture 20" descr="Стихи Генри Лонгфелло [ТОП стихотворений] читать творчество поэта -  Lit-Ra.su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90160" y="4004094"/>
              <a:ext cx="2000797" cy="200079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6" name="Picture 22" descr="Генрі Вордсворт Лонгфелло (1807—1882). Люлька згоди (З «Пісні про  Гайавату») - Світова література. 6 клас. Волощук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4053" y="2211209"/>
              <a:ext cx="1466904" cy="179288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8" name="Picture 24" descr="perevodsinch.ru » Генри Уодсворт Лонгфелло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6582" y="5648384"/>
              <a:ext cx="1875418" cy="120994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0" name="Picture 26" descr="Lege artis. Виртуальная галерея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4054" y="379403"/>
              <a:ext cx="1466904" cy="18318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0" name="Picture 46" descr="Генри Лонгфелло - Стихи читать онлайн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9171" y="-446730"/>
              <a:ext cx="735274" cy="99568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534669" y="-382058"/>
              <a:ext cx="1554826" cy="100358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1052" name="Picture 28" descr="ГЕНРИ УОДСВОРТ ЛОНГФЕЛЛО: СМЕРТЬ И БЕССМЕРТИЕ ГАЙАВАТЫ, Лирика Лонгфелло:  на пути к «Гайавате», Романтик первого призыва. - ИСТОРИЯ ЛИТЕРАТУРЫ США В  2 Ч. ЧАСТЬ 1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4132" y="5656174"/>
              <a:ext cx="995363" cy="121392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4" name="Picture 30" descr="Генри Уодсворт Лонгфелло редакционное фото. изображение насчитывающей  воспитатель - 47767791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339303" y="5894775"/>
              <a:ext cx="844274" cy="122171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066" y="6164090"/>
              <a:ext cx="1273479" cy="85311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1060" name="Picture 36" descr="27 февраля 1807 года родился Генри Уодсворт Лонгфелло | ВКонтакте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4445" y="6214971"/>
              <a:ext cx="729204" cy="85344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4" name="Picture 40" descr="Лонгфелло - это... Что такое Лонгфелло?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1088" y="5675735"/>
              <a:ext cx="955493" cy="118259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AutoShape 42" descr="Генри Уодсворт Лонгфелло — фото, биография, личная жизнь, причина смерти,  поэт - 24СМИ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3740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180</TotalTime>
  <Words>62</Words>
  <Application>Microsoft Office PowerPoint</Application>
  <PresentationFormat>Широкоэкранный</PresentationFormat>
  <Paragraphs>13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Courier New</vt:lpstr>
      <vt:lpstr>Wingdings</vt:lpstr>
      <vt:lpstr>Wingdings 3</vt:lpstr>
      <vt:lpstr>Ион</vt:lpstr>
      <vt:lpstr>Генрі Водсворт Лонгфелло</vt:lpstr>
      <vt:lpstr>Народження</vt:lpstr>
      <vt:lpstr>Похотження і ранні роки</vt:lpstr>
      <vt:lpstr>Початок кар’єри</vt:lpstr>
      <vt:lpstr>Основна частина кар’єри і життя</vt:lpstr>
      <vt:lpstr>Цікаві факти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Генрі Водсворт Лонгфелло</dc:title>
  <dc:creator>Mishka</dc:creator>
  <cp:lastModifiedBy>Mishka</cp:lastModifiedBy>
  <cp:revision>6</cp:revision>
  <dcterms:created xsi:type="dcterms:W3CDTF">2022-03-30T11:14:15Z</dcterms:created>
  <dcterms:modified xsi:type="dcterms:W3CDTF">2022-03-30T14:14:22Z</dcterms:modified>
</cp:coreProperties>
</file>