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5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30218"/>
    <a:srgbClr val="E9DF11"/>
    <a:srgbClr val="2C1E3E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71" autoAdjust="0"/>
    <p:restoredTop sz="94660"/>
  </p:normalViewPr>
  <p:slideViewPr>
    <p:cSldViewPr>
      <p:cViewPr varScale="1">
        <p:scale>
          <a:sx n="79" d="100"/>
          <a:sy n="79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5F2449-230D-4554-98A1-559C73BAF4B6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5DBC1E-0B08-4422-97BA-815D755F6D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475F84-FAA0-4F34-A122-2508C7B9A0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2905A-0D85-43A6-B2D8-838857761DA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C1B8AE-9AFB-483A-80EE-06D22629BD5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7C4D-594E-4381-8D74-55A4CC6C015F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411F-3830-4058-BFAC-69504E5C0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2A81-FD6B-424C-835A-FB8A5168268B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3DE5E-3254-4167-8B66-8650D3A19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AF9AC-A12D-4188-AD86-C529BAB2471D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A4EB-180A-44F3-AFF6-73B7E1168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80EA-29B9-4273-8166-38DB0B531B13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6A36-3E6A-48FB-ABC6-7A62E2312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9A90-A9E3-47E8-9093-1CA19159B508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A294-2632-45F6-A625-3DB54FC82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D00B-7CA8-4484-8927-C6ED8DD1AD7C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63E6E-1983-4A01-8EFA-20E5E6958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51C06-9829-4C1F-973C-35229424D992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A12B-CA2C-4BB3-813E-743B39429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916E9-BE8C-46C2-AF3F-3D62B8598A26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87F51-746C-4E97-8082-00BF3365C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9BAC7-0991-4792-916F-40DC78C5CE5A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7315-98A9-49E8-8047-96875A73E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45632-0DFA-4EFB-A78B-DAE56F7BD7E0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91ACF-B0FA-4CCA-813D-97169531B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5FE0-2121-4C46-AA01-17ABD49DC862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8DB8-A774-4D1A-A29A-2436215946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07FDD6-8017-4643-9E1D-AB25DAA1E5A9}" type="datetimeFigureOut">
              <a:rPr lang="ru-RU"/>
              <a:pPr>
                <a:defRPr/>
              </a:pPr>
              <a:t>23.10.2010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297973-3AA8-4E78-83DC-98187343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1%80%D0%B2%D0%B5%D0%B3%D0%B8%D1%8F" TargetMode="External"/><Relationship Id="rId3" Type="http://schemas.openxmlformats.org/officeDocument/2006/relationships/hyperlink" Target="http://ru.wikipedia.org/wiki/%D0%9D%D0%BE%D1%80%D0%B2%D0%B5%D0%B6%D1%81%D0%BA%D0%B8%D0%B9_%D1%8F%D0%B7%D1%8B%D0%BA" TargetMode="External"/><Relationship Id="rId7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5" Type="http://schemas.openxmlformats.org/officeDocument/2006/relationships/hyperlink" Target="http://ru.wikipedia.org/wiki/%D0%9C%D0%BE%D1%80%D0%B5" TargetMode="External"/><Relationship Id="rId4" Type="http://schemas.openxmlformats.org/officeDocument/2006/relationships/hyperlink" Target="http://ru.wikipedia.org/wiki/185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B%D1%8C%D0%B4%D1%8C" TargetMode="External"/><Relationship Id="rId13" Type="http://schemas.openxmlformats.org/officeDocument/2006/relationships/hyperlink" Target="http://ru.wikipedia.org/wiki/%D0%91%D0%B5%D0%BB%D1%8B%D0%B9_%D0%BC%D0%B5%D0%B4%D0%B2%D0%B5%D0%B4%D1%8C" TargetMode="External"/><Relationship Id="rId18" Type="http://schemas.openxmlformats.org/officeDocument/2006/relationships/hyperlink" Target="http://ru.wikipedia.org/wiki/%D0%9A%D0%B0%D0%B9%D1%80%D0%B0" TargetMode="External"/><Relationship Id="rId3" Type="http://schemas.openxmlformats.org/officeDocument/2006/relationships/hyperlink" Target="http://ru.wikipedia.org/wiki/%D0%9F%D0%BB%D0%B0%D0%BD%D0%BA%D1%82%D0%BE%D0%BD" TargetMode="External"/><Relationship Id="rId21" Type="http://schemas.openxmlformats.org/officeDocument/2006/relationships/hyperlink" Target="http://ru.wikipedia.org/wiki/%D0%9A%D0%B0%D0%BC%D1%87%D0%B0%D1%82%D1%81%D0%BA%D0%B8%D0%B9_%D0%BA%D1%80%D0%B0%D0%B1" TargetMode="External"/><Relationship Id="rId7" Type="http://schemas.openxmlformats.org/officeDocument/2006/relationships/hyperlink" Target="http://ru.wikipedia.org/wiki/%D0%9F%D0%B8%D0%BA%D1%88%D0%B0" TargetMode="External"/><Relationship Id="rId12" Type="http://schemas.openxmlformats.org/officeDocument/2006/relationships/hyperlink" Target="http://ru.wikipedia.org/wiki/%D0%9F%D0%B0%D0%BB%D1%82%D1%83%D1%81" TargetMode="External"/><Relationship Id="rId17" Type="http://schemas.openxmlformats.org/officeDocument/2006/relationships/hyperlink" Target="http://ru.wikipedia.org/wiki/%D0%9F%D1%82%D0%B8%D1%87%D0%B8%D0%B9_%D0%B1%D0%B0%D0%B7%D0%B0%D1%80" TargetMode="External"/><Relationship Id="rId2" Type="http://schemas.openxmlformats.org/officeDocument/2006/relationships/image" Target="../media/image12.jpeg"/><Relationship Id="rId16" Type="http://schemas.openxmlformats.org/officeDocument/2006/relationships/hyperlink" Target="http://ru.wikipedia.org/wiki/%D0%91%D0%B5%D0%BB%D1%83%D1%85%D0%B0_(%D0%BC%D0%BB%D0%B5%D0%BA%D0%BE%D0%BF%D0%B8%D1%82%D0%B0%D1%8E%D1%89%D0%B5%D0%B5)" TargetMode="External"/><Relationship Id="rId20" Type="http://schemas.openxmlformats.org/officeDocument/2006/relationships/hyperlink" Target="http://ru.wikipedia.org/wiki/XX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1%80%D0%B5%D1%81%D0%BA%D0%B0" TargetMode="External"/><Relationship Id="rId11" Type="http://schemas.openxmlformats.org/officeDocument/2006/relationships/hyperlink" Target="http://ru.wikipedia.org/wiki/%D0%9A%D0%B0%D0%BC%D0%B1%D0%B0%D0%BB%D0%B0" TargetMode="External"/><Relationship Id="rId5" Type="http://schemas.openxmlformats.org/officeDocument/2006/relationships/hyperlink" Target="http://ru.wikipedia.org/wiki/%D0%92%D0%BE%D0%B4%D0%BE%D1%80%D0%BE%D1%81%D0%BB%D0%B8" TargetMode="External"/><Relationship Id="rId15" Type="http://schemas.openxmlformats.org/officeDocument/2006/relationships/hyperlink" Target="http://ru.wikipedia.org/wiki/%D0%93%D1%80%D0%B5%D0%BD%D0%BB%D0%B0%D0%BD%D0%B4%D1%81%D0%BA%D0%B8%D0%B9_%D1%82%D1%8E%D0%BB%D0%B5%D0%BD%D1%8C" TargetMode="External"/><Relationship Id="rId10" Type="http://schemas.openxmlformats.org/officeDocument/2006/relationships/hyperlink" Target="http://ru.wikipedia.org/wiki/%D0%97%D1%83%D0%B1%D0%B0%D1%82%D0%BA%D0%B0" TargetMode="External"/><Relationship Id="rId19" Type="http://schemas.openxmlformats.org/officeDocument/2006/relationships/hyperlink" Target="http://ru.wikipedia.org/wiki/%D0%A7%D0%B8%D1%81%D1%82%D0%B8%D0%BA" TargetMode="External"/><Relationship Id="rId4" Type="http://schemas.openxmlformats.org/officeDocument/2006/relationships/hyperlink" Target="http://ru.wikipedia.org/wiki/%D0%91%D0%B5%D0%BD%D1%82%D0%BE%D1%81" TargetMode="External"/><Relationship Id="rId9" Type="http://schemas.openxmlformats.org/officeDocument/2006/relationships/hyperlink" Target="http://ru.wikipedia.org/wiki/%D0%9C%D0%BE%D1%80%D1%81%D0%BA%D0%BE%D0%B9_%D0%BE%D0%BA%D1%83%D0%BD%D1%8C" TargetMode="External"/><Relationship Id="rId14" Type="http://schemas.openxmlformats.org/officeDocument/2006/relationships/hyperlink" Target="http://ru.wikipedia.org/wiki/%D0%9D%D0%B5%D1%80%D0%BF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C%D1%83%D1%80%D0%BC%D0%B0%D0%BD%D1%81%D0%BA" TargetMode="External"/><Relationship Id="rId5" Type="http://schemas.openxmlformats.org/officeDocument/2006/relationships/hyperlink" Target="http://ru.wikipedia.org/wiki/%D0%91%D0%B5%D0%BD%D1%82%D0%BE%D1%81" TargetMode="External"/><Relationship Id="rId4" Type="http://schemas.openxmlformats.org/officeDocument/2006/relationships/hyperlink" Target="http://ru.wikipedia.org/wiki/%D0%9F%D0%BB%D0%B0%D0%BD%D0%BA%D1%82%D0%BE%D0%BD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5%D0%B2%D0%B5%D1%80%D0%BD%D0%B0%D1%8F_%D0%97%D0%B5%D0%BC%D0%BB%D1%8F" TargetMode="External"/><Relationship Id="rId13" Type="http://schemas.openxmlformats.org/officeDocument/2006/relationships/hyperlink" Target="http://ru.wikipedia.org/wiki/%D0%9E%D1%81%D1%82%D1%80%D0%BE%D0%B2%D0%B0_%D0%98%D0%B7%D0%B2%D0%B5%D1%81%D1%82%D0%B8%D0%B9_%D0%A6%D0%98%D0%9A" TargetMode="External"/><Relationship Id="rId18" Type="http://schemas.openxmlformats.org/officeDocument/2006/relationships/hyperlink" Target="http://ru.wikipedia.org/wiki/%D0%A1%D0%BE%D0%BB%D1%91%D0%BD%D0%BE%D1%81%D1%82%D1%8C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://ru.wikipedia.org/wiki/%D0%97%D0%B5%D0%BC%D0%BB%D1%8F_%D0%A4%D1%80%D0%B0%D0%BD%D1%86%D0%B0-%D0%98%D0%BE%D1%81%D0%B8%D1%84%D0%B0" TargetMode="External"/><Relationship Id="rId12" Type="http://schemas.openxmlformats.org/officeDocument/2006/relationships/hyperlink" Target="http://ru.wikipedia.org/wiki/%D0%9E%D1%81%D1%82%D1%80%D0%BE%D0%B2%D0%B0_%D0%90%D1%80%D0%BA%D1%82%D0%B8%D1%87%D0%B5%D1%81%D0%BA%D0%BE%D0%B3%D0%BE_%D0%B8%D0%BD%D1%81%D1%82%D0%B8%D1%82%D1%83%D1%82%D0%B0" TargetMode="External"/><Relationship Id="rId17" Type="http://schemas.openxmlformats.org/officeDocument/2006/relationships/hyperlink" Target="http://ru.wikipedia.org/wiki/%D0%95%D0%BD%D0%B8%D1%81%D0%B5%D0%B9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ru.wikipedia.org/wiki/%D0%9E%D0%B1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0%D1%8F_%D0%97%D0%B5%D0%BC%D0%BB%D1%8F" TargetMode="External"/><Relationship Id="rId11" Type="http://schemas.openxmlformats.org/officeDocument/2006/relationships/hyperlink" Target="http://ru.wikipedia.org/wiki/1924_%D0%B3%D0%BE%D0%B4" TargetMode="External"/><Relationship Id="rId5" Type="http://schemas.openxmlformats.org/officeDocument/2006/relationships/hyperlink" Target="http://ru.wikipedia.org/wiki/%D0%9E%D1%81%D1%82%D1%80%D0%BE%D0%B2" TargetMode="External"/><Relationship Id="rId15" Type="http://schemas.openxmlformats.org/officeDocument/2006/relationships/hyperlink" Target="http://ru.wikipedia.org/wiki/%D0%A0%D0%B5%D0%BA%D0%B0" TargetMode="External"/><Relationship Id="rId10" Type="http://schemas.openxmlformats.org/officeDocument/2006/relationships/hyperlink" Target="http://ru.wikipedia.org/wiki/%D0%97%D0%B5%D0%BC%D0%BB%D1%8F_%D0%92%D0%B8%D0%B7%D0%B5" TargetMode="External"/><Relationship Id="rId4" Type="http://schemas.openxmlformats.org/officeDocument/2006/relationships/hyperlink" Target="http://ru.wikipedia.org/wiki/%D0%95%D0%B2%D1%80%D0%B0%D0%B7%D0%B8%D1%8F" TargetMode="External"/><Relationship Id="rId9" Type="http://schemas.openxmlformats.org/officeDocument/2006/relationships/hyperlink" Target="http://ru.wikipedia.org/wiki/%D0%9E%D1%81%D1%82%D1%80%D0%BE%D0%B2%D0%B0_%D0%93%D0%B5%D0%B9%D0%B1%D0%B5%D1%80%D0%B3%D0%B0" TargetMode="External"/><Relationship Id="rId14" Type="http://schemas.openxmlformats.org/officeDocument/2006/relationships/hyperlink" Target="http://ru.wikipedia.org/wiki/%D0%A8%D0%B5%D0%BB%D1%8C%D1%8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E%D1%81%D1%81%D0%B8%D1%8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A8%D1%82%D0%BE%D1%80%D0%BC" TargetMode="External"/><Relationship Id="rId4" Type="http://schemas.openxmlformats.org/officeDocument/2006/relationships/hyperlink" Target="http://ru.wikipedia.org/wiki/%D0%A2%D1%83%D0%BC%D0%B0%D0%BD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0%B8%D0%BA%D1%81%D0%BE%D0%BD_(%D0%BF%D0%BE%D1%80%D1%82)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1%D0%B5%D0%B2%D0%B5%D1%80%D0%BD%D1%8B%D0%B9_%D0%BC%D0%BE%D1%80%D1%81%D0%BA%D0%BE%D0%B9_%D0%BF%D1%83%D1%82%D1%8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1%82%D0%BE%D0%BC%D0%BD%D0%B0%D1%8F_%D0%BF%D0%BE%D0%B4%D0%B2%D0%BE%D0%B4%D0%BD%D0%B0%D1%8F_%D0%BB%D0%BE%D0%B4%D0%BA%D0%B0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F%D0%B4%D0%B5%D1%80%D0%BD%D1%8B%D0%B9_%D1%80%D0%B5%D0%B0%D0%BA%D1%82%D0%BE%D1%80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D%D0%BE%D0%B2%D0%BE%D1%81%D0%B8%D0%B1%D0%B8%D1%80%D1%81%D0%BA%D0%B8%D0%B5_%D0%BE%D1%81%D1%82%D1%80%D0%BE%D0%B2%D0%B0" TargetMode="External"/><Relationship Id="rId3" Type="http://schemas.openxmlformats.org/officeDocument/2006/relationships/hyperlink" Target="http://ru.wikipedia.org/wiki/%D0%AF%D0%BA%D1%83%D1%82%D1%81%D0%BA%D0%B8%D0%B9_%D1%8F%D0%B7%D1%8B%D0%BA" TargetMode="External"/><Relationship Id="rId7" Type="http://schemas.openxmlformats.org/officeDocument/2006/relationships/hyperlink" Target="http://ru.wikipedia.org/wiki/%D0%A1%D0%B5%D0%B2%D0%B5%D1%80%D0%BD%D0%B0%D1%8F_%D0%97%D0%B5%D0%BC%D0%BB%D1%8F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2%D0%B0%D0%B9%D0%BC%D1%8B%D1%80_(%D0%BF%D0%BE%D0%BB%D1%83%D0%BE%D1%81%D1%82%D1%80%D0%BE%D0%B2)" TargetMode="External"/><Relationship Id="rId5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4" Type="http://schemas.openxmlformats.org/officeDocument/2006/relationships/hyperlink" Target="http://ru.wikipedia.org/wiki/%D0%9E%D0%BA%D1%80%D0%B0%D0%B8%D0%BD%D0%BD%D0%BE%D0%B5_%D0%BC%D0%BE%D1%80%D0%B5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0%BF%D1%82%D0%B5%D0%B2,_%D0%94%D0%BC%D0%B8%D1%82%D1%80%D0%B8%D0%B9_%D0%AF%D0%BA%D0%BE%D0%B2%D0%BB%D0%B5%D0%B2%D0%B8%D1%87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D%D0%BE%D1%80%D0%B4%D0%B5%D0%BD%D1%88%D0%B5%D0%BB%D1%8C%D0%B4" TargetMode="External"/><Relationship Id="rId4" Type="http://schemas.openxmlformats.org/officeDocument/2006/relationships/hyperlink" Target="http://ru.wikipedia.org/wiki/%D0%9B%D0%B0%D0%BF%D1%82%D0%B5%D0%B2,_%D0%A5%D0%B0%D1%80%D0%B8%D1%82%D0%BE%D0%BD_%D0%9F%D1%80%D0%BE%D0%BA%D0%BE%D1%84%D1%8C%D0%B5%D0%B2%D0%B8%D1%8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F%D0%BD%D1%81%D0%BA%D0%B8%D0%B9_%D0%B7%D0%B0%D0%BB%D0%B8%D0%B2" TargetMode="External"/><Relationship Id="rId13" Type="http://schemas.openxmlformats.org/officeDocument/2006/relationships/hyperlink" Target="http://ru.wikipedia.org/wiki/%D0%9E%D1%81%D1%82%D1%80%D0%BE%D0%B2%D0%B0_%D0%9A%D0%BE%D0%BC%D1%81%D0%BE%D0%BC%D0%BE%D0%BB%D1%8C%D1%81%D0%BA%D0%BE%D0%B9_%D0%BF%D1%80%D0%B0%D0%B2%D0%B4%D1%8B" TargetMode="External"/><Relationship Id="rId18" Type="http://schemas.openxmlformats.org/officeDocument/2006/relationships/hyperlink" Target="http://ru.wikipedia.org/wiki/%D0%AF%D0%BD%D0%B0_(%D1%80%D0%B5%D0%BA%D0%B0)" TargetMode="External"/><Relationship Id="rId3" Type="http://schemas.openxmlformats.org/officeDocument/2006/relationships/hyperlink" Target="http://ru.wikipedia.org/wiki/%D0%91%D0%B5%D1%80%D0%B5%D0%B3" TargetMode="External"/><Relationship Id="rId7" Type="http://schemas.openxmlformats.org/officeDocument/2006/relationships/hyperlink" Target="http://ru.wikipedia.org/wiki/%D0%97%D0%B0%D0%BB%D0%B8%D0%B2_%D0%A4%D0%B0%D0%B4%D0%B4%D0%B5%D1%8F" TargetMode="External"/><Relationship Id="rId12" Type="http://schemas.openxmlformats.org/officeDocument/2006/relationships/hyperlink" Target="http://ru.wikipedia.org/wiki/%D0%9E%D1%81%D1%82%D1%80%D0%BE%D0%B2" TargetMode="External"/><Relationship Id="rId17" Type="http://schemas.openxmlformats.org/officeDocument/2006/relationships/hyperlink" Target="http://ru.wikipedia.org/wiki/%D0%9B%D0%B5%D0%BD%D0%B0_(%D1%80%D0%B5%D0%BA%D0%B0)" TargetMode="External"/><Relationship Id="rId2" Type="http://schemas.openxmlformats.org/officeDocument/2006/relationships/image" Target="../media/image24.jpeg"/><Relationship Id="rId16" Type="http://schemas.openxmlformats.org/officeDocument/2006/relationships/hyperlink" Target="http://ru.wikipedia.org/wiki/%D0%9E%D0%BB%D0%B5%D0%BD%D1%91%D0%BA_(%D1%80%D0%B5%D0%BA%D0%B0)" TargetMode="External"/><Relationship Id="rId20" Type="http://schemas.openxmlformats.org/officeDocument/2006/relationships/hyperlink" Target="http://ru.wikipedia.org/wiki/%D0%A2%D0%B8%D0%BA%D1%81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E%D0%BB%D0%B5%D0%BD%D1%91%D0%BA%D1%81%D0%BA%D0%B8%D0%B9_%D0%B7%D0%B0%D0%BB%D0%B8%D0%B2" TargetMode="External"/><Relationship Id="rId11" Type="http://schemas.openxmlformats.org/officeDocument/2006/relationships/hyperlink" Target="http://ru.wikipedia.org/wiki/%D0%91%D1%83%D0%BE%D1%80-%D0%A5%D0%B0%D1%8F" TargetMode="External"/><Relationship Id="rId5" Type="http://schemas.openxmlformats.org/officeDocument/2006/relationships/hyperlink" Target="http://ru.wikipedia.org/wiki/%D0%A5%D0%B0%D1%82%D0%B0%D0%BD%D0%B3%D1%81%D0%BA%D0%B8%D0%B9_%D0%B7%D0%B0%D0%BB%D0%B8%D0%B2" TargetMode="External"/><Relationship Id="rId15" Type="http://schemas.openxmlformats.org/officeDocument/2006/relationships/hyperlink" Target="http://ru.wikipedia.org/wiki/%D0%90%D0%BD%D0%B0%D0%B1%D0%B0%D1%80_(%D1%80%D0%B5%D0%BA%D0%B0)" TargetMode="External"/><Relationship Id="rId10" Type="http://schemas.openxmlformats.org/officeDocument/2006/relationships/hyperlink" Target="http://ru.wikipedia.org/wiki/%D0%91%D1%83%D1%85%D1%82%D0%B0_%D0%9C%D0%B0%D1%80%D0%B8%D0%B8_%D0%9F%D1%80%D0%BE%D0%BD%D1%87%D0%B8%D1%89%D0%B5%D0%B2%D0%BE%D0%B9" TargetMode="External"/><Relationship Id="rId19" Type="http://schemas.openxmlformats.org/officeDocument/2006/relationships/hyperlink" Target="http://ru.wikipedia.org/wiki/%D0%94%D0%B5%D0%BB%D1%8C%D1%82%D0%B0_%D1%80%D0%B5%D0%BA%D0%B8" TargetMode="External"/><Relationship Id="rId4" Type="http://schemas.openxmlformats.org/officeDocument/2006/relationships/hyperlink" Target="http://ru.wikipedia.org/wiki/%D0%97%D0%B0%D0%BB%D0%B8%D0%B2" TargetMode="External"/><Relationship Id="rId9" Type="http://schemas.openxmlformats.org/officeDocument/2006/relationships/hyperlink" Target="http://ru.wikipedia.org/wiki/%D0%90%D0%BD%D0%B0%D0%B1%D0%B0%D1%80%D1%81%D0%BA%D0%B8%D0%B9_%D0%B7%D0%B0%D0%BB%D0%B8%D0%B2" TargetMode="External"/><Relationship Id="rId14" Type="http://schemas.openxmlformats.org/officeDocument/2006/relationships/hyperlink" Target="http://ru.wikipedia.org/wiki/%D0%A5%D0%B0%D1%82%D0%B0%D0%BD%D0%B3%D0%B0_(%D1%80%D0%B5%D0%BA%D0%B0)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E%D0%BA%D0%B0%D0%BB%D1%8C%D1%81%D0%BA%D0%B8%D0%B9,_%D0%AE%D0%BB%D0%B8%D0%B9_%D0%9C%D0%B8%D1%85%D0%B0%D0%B9%D0%BB%D0%BE%D0%B2%D0%B8%D1%87" TargetMode="External"/><Relationship Id="rId3" Type="http://schemas.openxmlformats.org/officeDocument/2006/relationships/hyperlink" Target="http://ru.wikipedia.org/wiki/%D0%AF%D0%BA%D1%83%D1%82%D1%81%D0%BA%D0%B8%D0%B9_%D1%8F%D0%B7%D1%8B%D0%BA" TargetMode="External"/><Relationship Id="rId7" Type="http://schemas.openxmlformats.org/officeDocument/2006/relationships/hyperlink" Target="http://ru.wikipedia.org/wiki/%D0%9E%D1%81%D1%82%D1%80%D0%BE%D0%B2_%D0%92%D1%80%D0%B0%D0%BD%D0%B3%D0%B5%D0%BB%D1%8F" TargetMode="External"/><Relationship Id="rId12" Type="http://schemas.openxmlformats.org/officeDocument/2006/relationships/hyperlink" Target="http://ru.wikipedia.org/wiki/%D0%92%D0%BE%D1%81%D1%82%D0%BE%D1%87%D0%BD%D0%BE-%D0%A1%D0%B8%D0%B1%D0%B8%D1%80%D1%81%D0%BA%D0%BE%D0%B5_%D0%BC%D0%BE%D1%80%D0%B5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2%D0%BE%D1%81%D0%B8%D0%B1%D0%B8%D1%80%D1%81%D0%BA%D0%B8%D0%B5_%D0%BE%D1%81%D1%82%D1%80%D0%BE%D0%B2%D0%B0" TargetMode="External"/><Relationship Id="rId11" Type="http://schemas.openxmlformats.org/officeDocument/2006/relationships/hyperlink" Target="http://ru.wikipedia.org/wiki/1935_%D0%B3%D0%BE%D0%B4" TargetMode="External"/><Relationship Id="rId5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10" Type="http://schemas.openxmlformats.org/officeDocument/2006/relationships/hyperlink" Target="http://ru.wikipedia.org/wiki/%D0%A6%D0%98%D0%9A_%D0%A1%D0%A1%D0%A1%D0%A0" TargetMode="External"/><Relationship Id="rId4" Type="http://schemas.openxmlformats.org/officeDocument/2006/relationships/hyperlink" Target="http://ru.wikipedia.org/wiki/%D0%9C%D0%BE%D1%80%D0%B5" TargetMode="External"/><Relationship Id="rId9" Type="http://schemas.openxmlformats.org/officeDocument/2006/relationships/hyperlink" Target="http://ru.wikipedia.org/wiki/%D0%A0%D1%83%D1%81%D1%81%D0%BA%D0%BE%D0%B5_%D0%B3%D0%B5%D0%BE%D0%B3%D1%80%D0%B0%D1%84%D0%B8%D1%87%D0%B5%D1%81%D0%BA%D0%BE%D0%B5_%D0%BE%D0%B1%D1%89%D0%B5%D1%81%D1%82%D0%B2%D0%BE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0%B0%D0%B7%D0%B5%D1%8F_(%D1%80%D0%B5%D0%BA%D0%B0)" TargetMode="External"/><Relationship Id="rId13" Type="http://schemas.openxmlformats.org/officeDocument/2006/relationships/hyperlink" Target="http://ru.wikipedia.org/wiki/%D0%A5%D1%80%D0%BE%D0%BC%D1%81%D0%BA%D0%B0%D1%8F_%D0%B3%D1%83%D0%B1%D0%B0" TargetMode="External"/><Relationship Id="rId3" Type="http://schemas.openxmlformats.org/officeDocument/2006/relationships/hyperlink" Target="http://ru.wikipedia.org/wiki/%D0%A7%D1%83%D0%BA%D0%BE%D1%82%D1%81%D0%BA%D0%BE%D0%B5_%D0%BC%D0%BE%D1%80%D0%B5" TargetMode="External"/><Relationship Id="rId7" Type="http://schemas.openxmlformats.org/officeDocument/2006/relationships/hyperlink" Target="http://ru.wikipedia.org/wiki/%D0%98%D0%BD%D0%B4%D0%B8%D0%B3%D0%B8%D1%80%D0%BA%D0%B0_(%D1%80%D0%B5%D0%BA%D0%B0)" TargetMode="External"/><Relationship Id="rId12" Type="http://schemas.openxmlformats.org/officeDocument/2006/relationships/hyperlink" Target="http://ru.wikipedia.org/wiki/%D0%9E%D0%BC%D1%83%D0%BB%D1%8F%D1%85%D1%81%D0%BA%D0%B0%D1%8F_%D0%B3%D1%83%D0%B1%D0%B0" TargetMode="External"/><Relationship Id="rId17" Type="http://schemas.openxmlformats.org/officeDocument/2006/relationships/hyperlink" Target="http://ru.wikipedia.org/wiki/%D0%9E%D1%81%D1%82%D1%80%D0%BE%D0%B2%D0%B0_%D0%94%D0%B5-%D0%9B%D0%BE%D0%BD%D0%B3%D0%B0" TargetMode="External"/><Relationship Id="rId2" Type="http://schemas.openxmlformats.org/officeDocument/2006/relationships/image" Target="../media/image27.jpeg"/><Relationship Id="rId16" Type="http://schemas.openxmlformats.org/officeDocument/2006/relationships/hyperlink" Target="http://ru.wikipedia.org/wiki/%D0%9B%D1%8F%D1%85%D0%BE%D0%B2%D1%81%D0%BA%D0%B8%D0%B5_%D0%BE%D1%81%D1%82%D1%80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B%D1%91%D0%BD%D0%BE%D1%81%D1%82%D1%8C" TargetMode="External"/><Relationship Id="rId11" Type="http://schemas.openxmlformats.org/officeDocument/2006/relationships/hyperlink" Target="http://ru.wikipedia.org/wiki/%D0%A7%D0%B0%D1%83%D0%BD%D1%81%D0%BA%D0%B0%D1%8F_%D0%B3%D1%83%D0%B1%D0%B0" TargetMode="External"/><Relationship Id="rId5" Type="http://schemas.openxmlformats.org/officeDocument/2006/relationships/hyperlink" Target="http://ru.wikipedia.org/wiki/%D0%91%D0%B5%D1%80%D0%B5%D0%B3" TargetMode="External"/><Relationship Id="rId15" Type="http://schemas.openxmlformats.org/officeDocument/2006/relationships/hyperlink" Target="http://ru.wikipedia.org/wiki/%D0%9A%D0%BE%D0%BB%D1%8B%D0%BC%D1%81%D0%BA%D0%B0%D1%8F_%D0%B3%D1%83%D0%B1%D0%B0" TargetMode="External"/><Relationship Id="rId10" Type="http://schemas.openxmlformats.org/officeDocument/2006/relationships/hyperlink" Target="http://ru.wikipedia.org/wiki/%D0%91%D0%BE%D0%BB%D1%8C%D1%88%D0%B0%D1%8F_%D0%A7%D1%83%D0%BA%D0%BE%D1%87%D1%8C%D1%8F_(%D1%80%D0%B5%D0%BA%D0%B0)" TargetMode="External"/><Relationship Id="rId4" Type="http://schemas.openxmlformats.org/officeDocument/2006/relationships/hyperlink" Target="http://ru.wikipedia.org/wiki/%D0%9C%D0%BE%D1%80%D0%B5_%D0%9B%D0%B0%D0%BF%D1%82%D0%B5%D0%B2%D1%8B%D1%85" TargetMode="External"/><Relationship Id="rId9" Type="http://schemas.openxmlformats.org/officeDocument/2006/relationships/hyperlink" Target="http://ru.wikipedia.org/wiki/%D0%9A%D0%BE%D0%BB%D1%8B%D0%BC%D0%B0_(%D1%80%D0%B5%D0%BA%D0%B0)" TargetMode="External"/><Relationship Id="rId14" Type="http://schemas.openxmlformats.org/officeDocument/2006/relationships/hyperlink" Target="http://ru.wikipedia.org/wiki/%D0%9A%D0%BE%D0%BB%D1%8B%D0%BC%D1%81%D0%BA%D0%B8%D0%B9_%D0%B7%D0%B0%D0%BB%D0%B8%D0%B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30890/%D0%A1%D0%B5%D0%B2%D0%B5%D1%80%D0%BD%D1%8B%D0%B9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E%D1%81%D1%82%D0%BE%D1%87%D0%BD%D0%BE-%D0%A1%D0%B8%D0%B1%D0%B8%D1%80%D1%81%D0%BA%D0%BE%D0%B5_%D0%BC%D0%BE%D1%80%D0%B5" TargetMode="External"/><Relationship Id="rId13" Type="http://schemas.openxmlformats.org/officeDocument/2006/relationships/hyperlink" Target="http://ru.wikipedia.org/wiki/%D0%A2%D0%B8%D1%85%D0%B8%D0%B9_%D0%BE%D0%BA%D0%B5%D0%B0%D0%BD" TargetMode="External"/><Relationship Id="rId3" Type="http://schemas.openxmlformats.org/officeDocument/2006/relationships/hyperlink" Target="http://ru.wikipedia.org/wiki/%D0%9C%D0%BE%D1%80%D0%B5" TargetMode="External"/><Relationship Id="rId7" Type="http://schemas.openxmlformats.org/officeDocument/2006/relationships/hyperlink" Target="http://ru.wikipedia.org/wiki/%D0%9F%D1%80%D0%BE%D0%BB%D0%B8%D0%B2_%D0%9B%D0%BE%D0%BD%D0%B3%D0%B0" TargetMode="External"/><Relationship Id="rId12" Type="http://schemas.openxmlformats.org/officeDocument/2006/relationships/hyperlink" Target="http://ru.wikipedia.org/wiki/%D0%91%D0%B5%D1%80%D0%B8%D0%BD%D0%B3%D0%BE%D0%B2%D0%BE_%D0%BC%D0%BE%D1%80%D0%B5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B%D1%8F%D1%81%D0%BA%D0%B0" TargetMode="External"/><Relationship Id="rId11" Type="http://schemas.openxmlformats.org/officeDocument/2006/relationships/hyperlink" Target="http://ru.wikipedia.org/wiki/%D0%91%D0%B5%D1%80%D0%B8%D0%BD%D0%B3%D0%BE%D0%B2_%D0%BF%D1%80%D0%BE%D0%BB%D0%B8%D0%B2" TargetMode="External"/><Relationship Id="rId5" Type="http://schemas.openxmlformats.org/officeDocument/2006/relationships/hyperlink" Target="http://ru.wikipedia.org/wiki/%D0%A7%D1%83%D0%BA%D0%BE%D1%82%D1%81%D0%BA%D0%B8%D0%B9_%D0%BF%D0%BE%D0%BB%D1%83%D0%BE%D1%81%D1%82%D1%80%D0%BE%D0%B2" TargetMode="External"/><Relationship Id="rId10" Type="http://schemas.openxmlformats.org/officeDocument/2006/relationships/hyperlink" Target="http://ru.wikipedia.org/wiki/%D0%9C%D0%BE%D1%80%D0%B5_%D0%91%D0%BE%D1%84%D0%BE%D1%80%D1%82%D0%B0" TargetMode="External"/><Relationship Id="rId4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9" Type="http://schemas.openxmlformats.org/officeDocument/2006/relationships/hyperlink" Target="http://ru.wikipedia.org/wiki/%D0%91%D0%B0%D1%80%D1%80%D0%BE%D1%83_(%D0%BC%D1%8B%D1%81)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1%D1%82%D1%80%D0%BE%D0%B2_%D0%92%D1%80%D0%B0%D0%BD%D0%B3%D0%B5%D0%BB%D1%8F" TargetMode="External"/><Relationship Id="rId13" Type="http://schemas.openxmlformats.org/officeDocument/2006/relationships/hyperlink" Target="http://ru.wikipedia.org/wiki/%D0%A2%D1%8E%D0%BB%D0%B5%D0%BD%D1%8C" TargetMode="External"/><Relationship Id="rId3" Type="http://schemas.openxmlformats.org/officeDocument/2006/relationships/hyperlink" Target="http://ru.wikipedia.org/wiki/%D0%9A%D0%BE%D0%BB%D1%8E%D1%87%D0%B8%D0%BD%D1%81%D0%BA%D0%B0%D1%8F_%D0%B3%D1%83%D0%B1%D0%B0" TargetMode="External"/><Relationship Id="rId7" Type="http://schemas.openxmlformats.org/officeDocument/2006/relationships/hyperlink" Target="http://ru.wikipedia.org/wiki/%D0%A1%D0%B5%D0%B2%D0%B5%D1%80%D0%BD%D1%8B%D0%B9_%D0%BC%D0%BE%D1%80%D1%81%D0%BA%D0%BE%D0%B9_%D0%BF%D1%83%D1%82%D1%8C" TargetMode="External"/><Relationship Id="rId12" Type="http://schemas.openxmlformats.org/officeDocument/2006/relationships/hyperlink" Target="http://ru.wikipedia.org/w/index.php?title=%D0%9F%D0%BE%D0%BB%D1%8F%D1%80%D0%BD%D0%B0%D1%8F_%D1%82%D1%80%D0%B5%D1%81%D0%BA%D0%B0&amp;action=edit&amp;redlink=1" TargetMode="External"/><Relationship Id="rId2" Type="http://schemas.openxmlformats.org/officeDocument/2006/relationships/image" Target="../media/image30.jpeg"/><Relationship Id="rId16" Type="http://schemas.openxmlformats.org/officeDocument/2006/relationships/hyperlink" Target="http://ru.wikipedia.org/wiki/%D0%91%D0%B0%D1%80%D1%80%D0%BE%D1%8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0%D0%BC%D0%B3%D1%83%D1%8D%D0%BC%D0%B0_(%D1%80%D0%B5%D0%BA%D0%B0)" TargetMode="External"/><Relationship Id="rId11" Type="http://schemas.openxmlformats.org/officeDocument/2006/relationships/hyperlink" Target="http://ru.wikipedia.org/wiki/%D0%93%D0%BE%D0%BB%D0%B5%D1%86_(%D1%80%D1%8B%D0%B1%D0%B0)" TargetMode="External"/><Relationship Id="rId5" Type="http://schemas.openxmlformats.org/officeDocument/2006/relationships/hyperlink" Target="http://ru.wikipedia.org/wiki/%D0%A8%D0%B8%D1%88%D0%BC%D0%B0%D1%80%D1%91%D0%B2,_%D0%93%D0%BB%D0%B5%D0%B1_%D0%A1%D0%B5%D0%BC%D1%91%D0%BD%D0%BE%D0%B2%D0%B8%D1%87" TargetMode="External"/><Relationship Id="rId15" Type="http://schemas.openxmlformats.org/officeDocument/2006/relationships/hyperlink" Target="http://ru.wikipedia.org/wiki/%D0%A3%D1%8D%D0%BB%D0%B5%D0%BD" TargetMode="External"/><Relationship Id="rId10" Type="http://schemas.openxmlformats.org/officeDocument/2006/relationships/hyperlink" Target="http://ru.wikipedia.org/wiki/%D0%9A%D0%BE%D0%BB%D1%8E%D1%87%D0%B8%D0%BD" TargetMode="External"/><Relationship Id="rId4" Type="http://schemas.openxmlformats.org/officeDocument/2006/relationships/hyperlink" Target="http://ru.wikipedia.org/wiki/%D0%9A%D0%BE%D1%86%D0%B5%D0%B1%D1%83_(%D0%B7%D0%B0%D0%BB%D0%B8%D0%B2)" TargetMode="External"/><Relationship Id="rId9" Type="http://schemas.openxmlformats.org/officeDocument/2006/relationships/hyperlink" Target="http://ru.wikipedia.org/wiki/%D0%93%D0%B5%D1%80%D0%B0%D0%BB%D1%8C%D0%B4_(%D0%BE%D1%81%D1%82%D1%80%D0%BE%D0%B2)" TargetMode="External"/><Relationship Id="rId14" Type="http://schemas.openxmlformats.org/officeDocument/2006/relationships/hyperlink" Target="http://ru.wikipedia.org/wiki/%D0%9A%D0%BE%D0%BB%D1%8C%D1%87%D0%B0%D1%82%D0%B0%D1%8F_%D0%BD%D0%B5%D1%80%D0%BF%D0%B0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7%D1%83%D0%BA%D0%BE%D1%82%D1%81%D0%BA%D0%BE%D0%B5_%D0%BC%D0%BE%D1%80%D0%B5" TargetMode="External"/><Relationship Id="rId13" Type="http://schemas.openxmlformats.org/officeDocument/2006/relationships/hyperlink" Target="http://ru.wikipedia.org/wiki/1725" TargetMode="External"/><Relationship Id="rId3" Type="http://schemas.openxmlformats.org/officeDocument/2006/relationships/hyperlink" Target="http://ru.wikipedia.org/wiki/%D0%9C%D0%BE%D1%80%D0%B5" TargetMode="External"/><Relationship Id="rId7" Type="http://schemas.openxmlformats.org/officeDocument/2006/relationships/hyperlink" Target="http://ru.wikipedia.org/wiki/%D0%91%D0%B5%D1%80%D0%B8%D0%BD%D0%B3%D0%BE%D0%B2_%D0%BF%D1%80%D0%BE%D0%BB%D0%B8%D0%B2" TargetMode="External"/><Relationship Id="rId12" Type="http://schemas.openxmlformats.org/officeDocument/2006/relationships/hyperlink" Target="http://ru.wikipedia.org/wiki/%D0%91%D0%B5%D1%80%D0%B8%D0%BD%D0%B3,_%D0%92%D0%B8%D1%82%D1%83%D1%81_%D0%98%D0%BE%D0%BD%D0%B0%D1%81%D1%81%D0%B5%D0%BD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E%D0%BC%D0%B0%D0%BD%D0%B4%D0%BE%D1%80%D1%81%D0%BA%D0%B8%D0%B5_%D0%BE%D1%81%D1%82%D1%80%D0%BE%D0%B2%D0%B0" TargetMode="External"/><Relationship Id="rId11" Type="http://schemas.openxmlformats.org/officeDocument/2006/relationships/hyperlink" Target="http://ru.wikipedia.org/wiki/%D0%A1%D0%A8%D0%90" TargetMode="External"/><Relationship Id="rId5" Type="http://schemas.openxmlformats.org/officeDocument/2006/relationships/hyperlink" Target="http://ru.wikipedia.org/wiki/%D0%90%D0%BB%D0%B5%D1%83%D1%82%D1%81%D0%BA%D0%B8%D0%B5_%D0%BE%D1%81%D1%82%D1%80%D0%BE%D0%B2%D0%B0" TargetMode="External"/><Relationship Id="rId10" Type="http://schemas.openxmlformats.org/officeDocument/2006/relationships/hyperlink" Target="http://ru.wikipedia.org/wiki/%D0%A0%D0%BE%D1%81%D1%81%D0%B8%D1%8F" TargetMode="External"/><Relationship Id="rId4" Type="http://schemas.openxmlformats.org/officeDocument/2006/relationships/hyperlink" Target="http://ru.wikipedia.org/wiki/%D0%A2%D0%B8%D1%85%D0%B8%D0%B9_%D0%BE%D0%BA%D0%B5%D0%B0%D0%BD" TargetMode="External"/><Relationship Id="rId9" Type="http://schemas.openxmlformats.org/officeDocument/2006/relationships/hyperlink" Target="http://ru.wikipedia.org/wiki/%D0%A1%D0%B5%D0%B2%D0%B5%D1%80%D0%BD%D1%8B%D0%B9_%D0%9B%D0%B5%D0%B4%D0%BE%D0%B2%D0%B8%D1%82%D1%8B%D0%B9_%D0%BE%D0%BA%D0%B5%D0%B0%D0%BD" TargetMode="External"/><Relationship Id="rId14" Type="http://schemas.openxmlformats.org/officeDocument/2006/relationships/hyperlink" Target="http://ru.wikipedia.org/wiki/1743_%D0%B3%D0%BE%D0%B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XVIII_%D0%B2%D0%B5%D0%BA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E%D0%BB%D0%BE%D0%B2%D0%BD%D0%B8%D0%BD,_%D0%92%D0%B0%D1%81%D0%B8%D0%BB%D0%B8%D0%B9_%D0%9C%D0%B8%D1%85%D0%B0%D0%B9%D0%BB%D0%BE%D0%B2%D0%B8%D1%87" TargetMode="External"/><Relationship Id="rId5" Type="http://schemas.openxmlformats.org/officeDocument/2006/relationships/hyperlink" Target="http://ru.wikipedia.org/wiki/1818_%D0%B3%D0%BE%D0%B4" TargetMode="External"/><Relationship Id="rId4" Type="http://schemas.openxmlformats.org/officeDocument/2006/relationships/hyperlink" Target="http://ru.wikipedia.org/wiki/%D0%91%D0%B5%D1%80%D0%B8%D0%BD%D0%B3%D0%BE%D0%B2%D0%BE_%D0%BC%D0%BE%D1%80%D0%B5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laser.ru/index.php?title=%D0%9C%D0%BE%D1%80%D0%B6&amp;action=edit&amp;redlink=1" TargetMode="External"/><Relationship Id="rId13" Type="http://schemas.openxmlformats.org/officeDocument/2006/relationships/hyperlink" Target="http://wiki.laser.ru/index.php?title=%D0%9C%D0%BE%D1%80%D1%81%D0%BA%D0%BE%D0%B9_%D0%B1%D0%BE%D0%B1%D1%80&amp;action=edit&amp;redlink=1" TargetMode="External"/><Relationship Id="rId3" Type="http://schemas.openxmlformats.org/officeDocument/2006/relationships/hyperlink" Target="http://wiki.laser.ru/index.php?title=%D0%9B%D0%BE%D1%81%D0%BE%D1%81%D0%B5%D0%B2%D1%8B%D0%B5&amp;action=edit&amp;redlink=1" TargetMode="External"/><Relationship Id="rId7" Type="http://schemas.openxmlformats.org/officeDocument/2006/relationships/hyperlink" Target="http://wiki.laser.ru/index.php?title=%D0%91%D0%B5%D0%BB%D1%83%D1%85%D0%B0&amp;action=edit&amp;redlink=1" TargetMode="External"/><Relationship Id="rId12" Type="http://schemas.openxmlformats.org/officeDocument/2006/relationships/hyperlink" Target="http://wiki.laser.ru/index.php?title=%D0%9C%D0%BE%D1%80%D1%81%D0%BA%D0%BE%D0%B9_%D0%BA%D0%BE%D1%82%D0%B8%D0%BA&amp;action=edit&amp;redlink=1" TargetMode="External"/><Relationship Id="rId2" Type="http://schemas.openxmlformats.org/officeDocument/2006/relationships/image" Target="../media/image36.jpeg"/><Relationship Id="rId16" Type="http://schemas.openxmlformats.org/officeDocument/2006/relationships/hyperlink" Target="http://wiki.laser.ru/index.php/%D0%9A%D0%B0%D0%BC%D1%87%D0%B0%D1%82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laser.ru/index.php?title=%D0%9A%D0%B0%D1%81%D0%B0%D1%82%D0%BA%D0%B0&amp;action=edit&amp;redlink=1" TargetMode="External"/><Relationship Id="rId11" Type="http://schemas.openxmlformats.org/officeDocument/2006/relationships/hyperlink" Target="http://wiki.laser.ru/index.php?title=%D0%A1%D0%B8%D0%B2%D1%83%D1%87&amp;action=edit&amp;redlink=1" TargetMode="External"/><Relationship Id="rId5" Type="http://schemas.openxmlformats.org/officeDocument/2006/relationships/hyperlink" Target="http://wiki.laser.ru/index.php?title=%D0%9A%D0%B8%D1%82&amp;action=edit&amp;redlink=1" TargetMode="External"/><Relationship Id="rId15" Type="http://schemas.openxmlformats.org/officeDocument/2006/relationships/hyperlink" Target="http://wiki.laser.ru/index.php?title=%D0%9A%D0%BE%D0%BC%D0%B0%D0%BD%D0%B4%D0%BE%D1%80%D1%81%D0%BA%D0%B8%D0%B5_%D0%BE%D1%81%D1%82%D1%80%D0%BE%D0%B2%D0%B0&amp;action=edit&amp;redlink=1" TargetMode="External"/><Relationship Id="rId10" Type="http://schemas.openxmlformats.org/officeDocument/2006/relationships/hyperlink" Target="http://wiki.laser.ru/index.php?title=%D0%9D%D0%B5%D1%80%D0%BF%D0%B0&amp;action=edit&amp;redlink=1" TargetMode="External"/><Relationship Id="rId4" Type="http://schemas.openxmlformats.org/officeDocument/2006/relationships/hyperlink" Target="http://wiki.laser.ru/index.php?title=%D0%A2%D1%80%D0%B5%D1%81%D0%BA%D0%BE%D0%B2%D1%8B%D0%B5&amp;action=edit&amp;redlink=1" TargetMode="External"/><Relationship Id="rId9" Type="http://schemas.openxmlformats.org/officeDocument/2006/relationships/hyperlink" Target="http://wiki.laser.ru/index.php?title=%D0%A2%D1%8E%D0%BB%D0%B5%D0%BD%D1%8C&amp;action=edit&amp;redlink=1" TargetMode="External"/><Relationship Id="rId14" Type="http://schemas.openxmlformats.org/officeDocument/2006/relationships/hyperlink" Target="http://wiki.laser.ru/index.php?title=%D0%9F%D1%80%D0%B8%D0%B1%D1%8B%D0%BB%D0%BE%D0%B2%D1%8B%D1%85_%D0%BE%D1%81%D1%82%D1%80%D0%BE%D0%B2%D0%B0&amp;action=edit&amp;redlink=1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0%D0%BE%D1%81%D1%81%D0%B8%D1%8F" TargetMode="External"/><Relationship Id="rId3" Type="http://schemas.openxmlformats.org/officeDocument/2006/relationships/hyperlink" Target="http://ru.wikipedia.org/wiki/%D0%A2%D0%B8%D1%85%D0%B8%D0%B9_%D0%BE%D0%BA%D0%B5%D0%B0%D0%BD" TargetMode="External"/><Relationship Id="rId7" Type="http://schemas.openxmlformats.org/officeDocument/2006/relationships/hyperlink" Target="http://ru.wikipedia.org/wiki/%D0%9C%D0%BE%D1%80%D0%B5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5%D0%BE%D0%BA%D0%BA%D0%B0%D0%B9%D0%B4%D0%BE" TargetMode="External"/><Relationship Id="rId5" Type="http://schemas.openxmlformats.org/officeDocument/2006/relationships/hyperlink" Target="http://ru.wikipedia.org/wiki/%D0%9A%D1%83%D1%80%D0%B8%D0%BB%D1%8C%D1%81%D0%BA%D0%B8%D0%B5_%D0%BE%D1%81%D1%82%D1%80%D0%BE%D0%B2%D0%B0" TargetMode="External"/><Relationship Id="rId4" Type="http://schemas.openxmlformats.org/officeDocument/2006/relationships/hyperlink" Target="http://ru.wikipedia.org/wiki/%D0%9A%D0%B0%D0%BC%D1%87%D0%B0%D1%82%D0%BA%D0%B0" TargetMode="External"/><Relationship Id="rId9" Type="http://schemas.openxmlformats.org/officeDocument/2006/relationships/hyperlink" Target="http://ru.wikipedia.org/wiki/%D0%AF%D0%BF%D0%BE%D0%BD%D0%B8%D1%8F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7%D0%B0%D0%BB%D0%B8%D0%B2_%D0%9A%D0%B5%D0%BA%D1%83%D1%80%D0%BD%D1%8B%D0%B9&amp;action=edit&amp;redlink=1" TargetMode="External"/><Relationship Id="rId13" Type="http://schemas.openxmlformats.org/officeDocument/2006/relationships/hyperlink" Target="http://ru.wikipedia.org/wiki/%D0%9E%D0%B4%D0%B5%D1%81%D1%81%D0%BA%D0%B8%D0%B9_%D0%B7%D0%B0%D0%BB%D0%B8%D0%B2_(%D0%9E%D1%85%D0%BE%D1%82%D1%81%D0%BA%D0%BE%D0%B5_%D0%BC%D0%BE%D1%80%D0%B5)" TargetMode="External"/><Relationship Id="rId18" Type="http://schemas.openxmlformats.org/officeDocument/2006/relationships/hyperlink" Target="http://ru.wikipedia.org/wiki/%D0%9C%D0%B0%D0%B3%D0%B0%D0%B4%D0%B0%D0%BD" TargetMode="External"/><Relationship Id="rId3" Type="http://schemas.openxmlformats.org/officeDocument/2006/relationships/hyperlink" Target="http://ru.wikipedia.org/wiki/%D0%97%D0%B0%D0%BB%D0%B8%D0%B2_%D0%A8%D0%B5%D0%BB%D0%B8%D1%85%D0%BE%D0%B2%D0%B0" TargetMode="External"/><Relationship Id="rId21" Type="http://schemas.openxmlformats.org/officeDocument/2006/relationships/hyperlink" Target="http://ru.wikipedia.org/wiki/%D0%A1%D0%B0%D1%85%D0%B0%D0%BB%D0%B8%D0%BD" TargetMode="External"/><Relationship Id="rId7" Type="http://schemas.openxmlformats.org/officeDocument/2006/relationships/hyperlink" Target="http://ru.wikipedia.org/wiki/%D0%97%D0%B0%D0%BB%D0%B8%D0%B2_%D0%91%D0%B0%D0%B1%D1%83%D1%88%D0%BA%D0%B8%D0%BD%D0%B0" TargetMode="External"/><Relationship Id="rId12" Type="http://schemas.openxmlformats.org/officeDocument/2006/relationships/hyperlink" Target="http://ru.wikipedia.org/wiki/%D0%97%D0%B0%D0%BB%D0%B8%D0%B2_%D0%A2%D0%B5%D1%80%D0%BF%D0%B5%D0%BD%D0%B8%D1%8F" TargetMode="External"/><Relationship Id="rId17" Type="http://schemas.openxmlformats.org/officeDocument/2006/relationships/hyperlink" Target="http://ru.wikipedia.org/w/index.php?title=%D0%9A%D1%83%D1%85%D1%82%D1%83%D0%B9&amp;action=edit&amp;redlink=1" TargetMode="External"/><Relationship Id="rId2" Type="http://schemas.openxmlformats.org/officeDocument/2006/relationships/image" Target="../media/image38.jpeg"/><Relationship Id="rId16" Type="http://schemas.openxmlformats.org/officeDocument/2006/relationships/hyperlink" Target="http://ru.wikipedia.org/wiki/%D0%9E%D1%85%D0%BE%D1%82%D0%B0_(%D1%80%D0%B5%D0%BA%D0%B0)" TargetMode="External"/><Relationship Id="rId20" Type="http://schemas.openxmlformats.org/officeDocument/2006/relationships/hyperlink" Target="http://ru.wikipedia.org/wiki/%D0%9E%D1%85%D0%BE%D1%82%D1%81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7%D0%B0%D0%B1%D0%B8%D1%8F%D0%BA%D0%B0_(%D0%B7%D0%B0%D0%BB%D0%B8%D0%B2)&amp;action=edit&amp;redlink=1" TargetMode="External"/><Relationship Id="rId11" Type="http://schemas.openxmlformats.org/officeDocument/2006/relationships/hyperlink" Target="http://ru.wikipedia.org/wiki/%D0%90%D0%BD%D0%B8%D0%B2%D0%B0_(%D0%B7%D0%B0%D0%BB%D0%B8%D0%B2)" TargetMode="External"/><Relationship Id="rId24" Type="http://schemas.openxmlformats.org/officeDocument/2006/relationships/hyperlink" Target="http://ru.wikipedia.org/wiki/%D0%A1%D0%B5%D0%B2%D0%B5%D1%80%D0%BE-%D0%9A%D1%83%D1%80%D0%B8%D0%BB%D1%8C%D1%81%D0%BA" TargetMode="External"/><Relationship Id="rId5" Type="http://schemas.openxmlformats.org/officeDocument/2006/relationships/hyperlink" Target="http://ru.wikipedia.org/wiki/%D0%97%D0%B0%D0%BB%D0%B8%D0%B2_%D0%A8%D0%B5%D0%BB%D1%8C%D1%82%D0%B8%D0%BD%D0%B3%D0%B0" TargetMode="External"/><Relationship Id="rId15" Type="http://schemas.openxmlformats.org/officeDocument/2006/relationships/hyperlink" Target="http://ru.wikipedia.org/wiki/%D0%90%D0%BC%D1%83%D1%80_(%D1%80%D0%B5%D0%BA%D0%B0)" TargetMode="External"/><Relationship Id="rId23" Type="http://schemas.openxmlformats.org/officeDocument/2006/relationships/hyperlink" Target="http://ru.wikipedia.org/wiki/%D0%9A%D1%83%D1%80%D0%B8%D0%BB%D1%8C%D1%81%D0%BA%D0%B8%D0%B5_%D0%BE%D1%81%D1%82%D1%80%D0%BE%D0%B2%D0%B0" TargetMode="External"/><Relationship Id="rId10" Type="http://schemas.openxmlformats.org/officeDocument/2006/relationships/hyperlink" Target="http://ru.wikipedia.org/wiki/%D0%9F%D0%BE%D0%BB%D1%83%D0%BE%D1%81%D1%82%D1%80%D0%BE%D0%B2_%D0%9A%D0%B0%D0%BC%D1%87%D0%B0%D1%82%D0%BA%D0%B0" TargetMode="External"/><Relationship Id="rId19" Type="http://schemas.openxmlformats.org/officeDocument/2006/relationships/hyperlink" Target="http://ru.wikipedia.org/wiki/%D0%90%D1%8F%D0%BD" TargetMode="External"/><Relationship Id="rId4" Type="http://schemas.openxmlformats.org/officeDocument/2006/relationships/hyperlink" Target="http://ru.wikipedia.org/w/index.php?title=%D0%95%D0%B9%D1%80%D0%B8%D0%BD%D0%B5%D0%B9%D1%81%D0%BA%D0%B0%D1%8F_%D0%B3%D1%83%D0%B1%D0%B0&amp;action=edit&amp;redlink=1" TargetMode="External"/><Relationship Id="rId9" Type="http://schemas.openxmlformats.org/officeDocument/2006/relationships/hyperlink" Target="http://ru.wikipedia.org/wiki/%D0%9F%D0%BE%D0%BB%D1%83%D0%BE%D1%81%D1%82%D1%80%D0%BE%D0%B2" TargetMode="External"/><Relationship Id="rId14" Type="http://schemas.openxmlformats.org/officeDocument/2006/relationships/hyperlink" Target="http://ru.wikipedia.org/wiki/%D0%98%D1%82%D1%83%D1%80%D1%83%D0%BF" TargetMode="External"/><Relationship Id="rId22" Type="http://schemas.openxmlformats.org/officeDocument/2006/relationships/hyperlink" Target="http://ru.wikipedia.org/wiki/%D0%9A%D0%BE%D1%80%D1%81%D0%B0%D0%BA%D0%BE%D0%B2_(%D0%B3%D0%BE%D1%80%D0%BE%D0%B4)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0%BD%D0%B3%D0%B0%D1%80%D1%81%D0%BA%D0%B8%D0%B9_%D0%BF%D1%80%D0%BE%D0%BB%D0%B8%D0%B2" TargetMode="External"/><Relationship Id="rId13" Type="http://schemas.openxmlformats.org/officeDocument/2006/relationships/hyperlink" Target="http://ru.wikipedia.org/wiki/%D0%AF%D0%BF%D0%BE%D0%BD%D0%B8%D1%8F" TargetMode="External"/><Relationship Id="rId3" Type="http://schemas.openxmlformats.org/officeDocument/2006/relationships/hyperlink" Target="http://ru.wikipedia.org/wiki/%D0%9C%D0%BE%D1%80%D0%B5" TargetMode="External"/><Relationship Id="rId7" Type="http://schemas.openxmlformats.org/officeDocument/2006/relationships/hyperlink" Target="http://ru.wikipedia.org/wiki/%D0%9A%D0%BE%D1%80%D0%B5%D0%B9%D1%81%D0%BA%D0%B8%D0%B9_%D0%BF%D1%80%D0%BE%D0%BB%D0%B8%D0%B2" TargetMode="External"/><Relationship Id="rId12" Type="http://schemas.openxmlformats.org/officeDocument/2006/relationships/hyperlink" Target="http://ru.wikipedia.org/wiki/%D0%A0%D0%B5%D1%81%D0%BF%D1%83%D0%B1%D0%BB%D0%B8%D0%BA%D0%B0_%D0%9A%D0%BE%D1%80%D0%B5%D1%8F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0%D1%85%D0%B0%D0%BB%D0%B8%D0%BD" TargetMode="External"/><Relationship Id="rId11" Type="http://schemas.openxmlformats.org/officeDocument/2006/relationships/hyperlink" Target="http://ru.wikipedia.org/wiki/%D0%A0%D0%BE%D1%81%D1%81%D0%B8%D1%8F" TargetMode="External"/><Relationship Id="rId5" Type="http://schemas.openxmlformats.org/officeDocument/2006/relationships/hyperlink" Target="http://ru.wikipedia.org/wiki/%D0%A1%D0%BF%D0%B8%D1%81%D0%BE%D0%BA_%D0%BE%D1%81%D1%82%D1%80%D0%BE%D0%B2%D0%BE%D0%B2_%D0%AF%D0%BF%D0%BE%D0%BD%D0%B8%D0%B8" TargetMode="External"/><Relationship Id="rId15" Type="http://schemas.openxmlformats.org/officeDocument/2006/relationships/hyperlink" Target="http://ru.wikipedia.org/wiki/%D0%9A%D1%83%D1%80%D0%BE%D1%81%D0%B8%D0%BE" TargetMode="External"/><Relationship Id="rId10" Type="http://schemas.openxmlformats.org/officeDocument/2006/relationships/hyperlink" Target="http://ru.wikipedia.org/wiki/%D0%9F%D1%80%D0%BE%D0%BB%D0%B8%D0%B2_%D0%9D%D0%B5%D0%B2%D0%B5%D0%BB%D1%8C%D1%81%D0%BA%D0%BE%D0%B3%D0%BE" TargetMode="External"/><Relationship Id="rId4" Type="http://schemas.openxmlformats.org/officeDocument/2006/relationships/hyperlink" Target="http://ru.wikipedia.org/wiki/%D0%A2%D0%B8%D1%85%D0%B8%D0%B9_%D0%BE%D0%BA%D0%B5%D0%B0%D0%BD" TargetMode="External"/><Relationship Id="rId9" Type="http://schemas.openxmlformats.org/officeDocument/2006/relationships/hyperlink" Target="http://ru.wikipedia.org/wiki/%D0%9F%D1%80%D0%BE%D0%BB%D0%B8%D0%B2_%D0%9B%D0%B0%D0%BF%D0%B5%D1%80%D1%83%D0%B7%D0%B0" TargetMode="External"/><Relationship Id="rId14" Type="http://schemas.openxmlformats.org/officeDocument/2006/relationships/hyperlink" Target="http://ru.wikipedia.org/wiki/%D0%9A%D0%9D%D0%94%D0%A0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B%D0%B5%D0%BA%D1%81%D0%B0%D0%BD%D0%B4%D1%80%D0%BE%D0%B2%D1%81%D0%BA-%D0%A1%D0%B0%D1%85%D0%B0%D0%BB%D0%B8%D0%BD%D1%81%D0%BA%D0%B8%D0%B9" TargetMode="External"/><Relationship Id="rId13" Type="http://schemas.openxmlformats.org/officeDocument/2006/relationships/hyperlink" Target="http://ru.wikipedia.org/wiki/%D0%92%D0%BE%D0%BD%D1%81%D0%B0%D0%BD" TargetMode="External"/><Relationship Id="rId3" Type="http://schemas.openxmlformats.org/officeDocument/2006/relationships/hyperlink" Target="http://ru.wikipedia.org/wiki/%D0%92%D0%BB%D0%B0%D0%B4%D0%B8%D0%B2%D0%BE%D1%81%D1%82%D0%BE%D0%BA" TargetMode="External"/><Relationship Id="rId7" Type="http://schemas.openxmlformats.org/officeDocument/2006/relationships/hyperlink" Target="http://ru.wikipedia.org/wiki/%D0%92%D0%B0%D0%BD%D0%B8%D0%BD%D0%BE" TargetMode="External"/><Relationship Id="rId12" Type="http://schemas.openxmlformats.org/officeDocument/2006/relationships/hyperlink" Target="http://ru.wikipedia.org/wiki/%D0%9C%D0%B0%D0%B9%D0%B4%D0%B7%D1%83%D1%80%D1%83" TargetMode="External"/><Relationship Id="rId2" Type="http://schemas.openxmlformats.org/officeDocument/2006/relationships/image" Target="../media/image41.jpeg"/><Relationship Id="rId16" Type="http://schemas.openxmlformats.org/officeDocument/2006/relationships/hyperlink" Target="http://ru.wikipedia.org/wiki/%D0%9F%D1%83%D1%81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E%D0%B2%D0%B5%D1%82%D1%81%D0%BA%D0%B0%D1%8F_%D0%93%D0%B0%D0%B2%D0%B0%D0%BD%D1%8C" TargetMode="External"/><Relationship Id="rId11" Type="http://schemas.openxmlformats.org/officeDocument/2006/relationships/hyperlink" Target="http://ru.wikipedia.org/wiki/%D0%A6%D1%83%D1%80%D1%83%D0%B3%D0%B0" TargetMode="External"/><Relationship Id="rId5" Type="http://schemas.openxmlformats.org/officeDocument/2006/relationships/hyperlink" Target="http://ru.wikipedia.org/wiki/%D0%92%D0%BE%D1%81%D1%82%D0%BE%D1%87%D0%BD%D1%8B%D0%B9_%D0%BF%D0%BE%D1%80%D1%82" TargetMode="External"/><Relationship Id="rId15" Type="http://schemas.openxmlformats.org/officeDocument/2006/relationships/hyperlink" Target="http://ru.wikipedia.org/wiki/%D0%A7%D1%85%D0%BE%D0%BD%D0%B4%D0%B6%D0%B8%D0%BD" TargetMode="External"/><Relationship Id="rId10" Type="http://schemas.openxmlformats.org/officeDocument/2006/relationships/hyperlink" Target="http://ru.wikipedia.org/wiki/%D0%9D%D0%B8%D0%B8%D0%B3%D0%B0%D1%82%D0%B0_(%D0%B3%D0%BE%D1%80%D0%BE%D0%B4)" TargetMode="External"/><Relationship Id="rId4" Type="http://schemas.openxmlformats.org/officeDocument/2006/relationships/hyperlink" Target="http://ru.wikipedia.org/wiki/%D0%9D%D0%B0%D1%85%D0%BE%D0%B4%D0%BA%D0%B0_(%D0%B3%D0%BE%D1%80%D0%BE%D0%B4)" TargetMode="External"/><Relationship Id="rId9" Type="http://schemas.openxmlformats.org/officeDocument/2006/relationships/hyperlink" Target="http://ru.wikipedia.org/wiki/%D0%A5%D0%BE%D0%BB%D0%BC%D1%81%D0%BA" TargetMode="External"/><Relationship Id="rId14" Type="http://schemas.openxmlformats.org/officeDocument/2006/relationships/hyperlink" Target="http://ru.wikipedia.org/w/index.php?title=%D0%A5%D1%8B%D0%BD%D0%BD%D0%B0%D0%BC&amp;action=edit&amp;redlink=1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1%D0%B5%D0%BB%D0%BE%D0%B5_%D0%BC%D0%BE%D1%80%D0%B5" TargetMode="External"/><Relationship Id="rId13" Type="http://schemas.openxmlformats.org/officeDocument/2006/relationships/hyperlink" Target="http://ru.wikipedia.org/wiki/%D0%9D%D0%B0%D1%81%D1%82%D0%BE%D1%8F%D1%89%D0%B8%D0%B5_%D0%BA%D1%80%D0%B5%D0%B2%D0%B5%D1%82%D0%BA%D0%B8" TargetMode="External"/><Relationship Id="rId3" Type="http://schemas.openxmlformats.org/officeDocument/2006/relationships/hyperlink" Target="http://ru.wikipedia.org/wiki/%D0%9E%D1%81%D1%8C%D0%BC%D0%B8%D0%BD%D0%BE%D0%B3" TargetMode="External"/><Relationship Id="rId7" Type="http://schemas.openxmlformats.org/officeDocument/2006/relationships/hyperlink" Target="http://ru.wikipedia.org/wiki/%D0%9B%D0%B0%D0%BC%D0%B8%D0%BD%D0%B0%D1%80%D0%B8%D1%8F" TargetMode="External"/><Relationship Id="rId12" Type="http://schemas.openxmlformats.org/officeDocument/2006/relationships/hyperlink" Target="http://ru.wikipedia.org/wiki/%D0%9E%D1%84%D0%B8%D1%83%D1%80%D1%8B" TargetMode="External"/><Relationship Id="rId2" Type="http://schemas.openxmlformats.org/officeDocument/2006/relationships/image" Target="../media/image42.jpeg"/><Relationship Id="rId16" Type="http://schemas.openxmlformats.org/officeDocument/2006/relationships/hyperlink" Target="http://ru.wikipedia.org/wiki/%D0%93%D1%80%D0%B5%D0%B1%D0%B5%D1%88%D0%BE%D0%BA_(%D0%BC%D0%BE%D0%BB%D0%BB%D1%8E%D1%81%D0%B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1%80%D1%8B%D0%B5_%D0%B2%D0%BE%D0%B4%D0%BE%D1%80%D0%BE%D1%81%D0%BB%D0%B8" TargetMode="External"/><Relationship Id="rId11" Type="http://schemas.openxmlformats.org/officeDocument/2006/relationships/hyperlink" Target="http://ru.wikipedia.org/wiki/%D0%9C%D0%BE%D1%80%D1%81%D0%BA%D0%B8%D0%B5_%D0%B5%D0%B6%D0%B8" TargetMode="External"/><Relationship Id="rId5" Type="http://schemas.openxmlformats.org/officeDocument/2006/relationships/hyperlink" Target="http://ru.wikipedia.org/wiki/%D0%90%D0%BA%D1%82%D0%B8%D0%BD%D0%B8%D1%8F" TargetMode="External"/><Relationship Id="rId15" Type="http://schemas.openxmlformats.org/officeDocument/2006/relationships/hyperlink" Target="http://ru.wikipedia.org/wiki/%D0%90%D1%81%D1%86%D0%B8%D0%B4%D0%B8%D0%B8" TargetMode="External"/><Relationship Id="rId10" Type="http://schemas.openxmlformats.org/officeDocument/2006/relationships/hyperlink" Target="http://ru.wikipedia.org/wiki/%D0%9C%D0%BE%D1%80%D1%81%D0%BA%D0%B8%D0%B5_%D0%B7%D0%B2%D1%91%D0%B7%D0%B4%D1%8B" TargetMode="External"/><Relationship Id="rId4" Type="http://schemas.openxmlformats.org/officeDocument/2006/relationships/hyperlink" Target="http://ru.wikipedia.org/wiki/%D0%9A%D0%B0%D0%BB%D1%8C%D0%BC%D0%B0%D1%80" TargetMode="External"/><Relationship Id="rId9" Type="http://schemas.openxmlformats.org/officeDocument/2006/relationships/hyperlink" Target="http://ru.wikipedia.org/wiki/%D0%91%D0%B0%D1%80%D0%B5%D0%BD%D1%86%D0%B5%D0%B2%D0%BE_%D0%BC%D0%BE%D1%80%D0%B5" TargetMode="External"/><Relationship Id="rId14" Type="http://schemas.openxmlformats.org/officeDocument/2006/relationships/hyperlink" Target="http://ru.wikipedia.org/wiki/%D0%9A%D1%80%D0%B0%D0%B1%D1%8B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2%D1%80%D0%BE%D0%BF%D0%B0" TargetMode="External"/><Relationship Id="rId3" Type="http://schemas.openxmlformats.org/officeDocument/2006/relationships/hyperlink" Target="http://ru.wikipedia.org/wiki/%D0%A0%D0%BE%D1%81%D1%81%D0%B8%D1%8F" TargetMode="External"/><Relationship Id="rId7" Type="http://schemas.openxmlformats.org/officeDocument/2006/relationships/hyperlink" Target="http://ru.wikipedia.org/wiki/%D0%9A%D0%BE%D0%BD%D1%82%D0%B8%D0%BD%D0%B5%D0%BD%D1%82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5%D0%B2%D1%80%D0%B0%D0%B7%D0%B8%D1%8F" TargetMode="External"/><Relationship Id="rId5" Type="http://schemas.openxmlformats.org/officeDocument/2006/relationships/hyperlink" Target="http://ru.wikipedia.org/wiki/%D0%9C%D0%BE%D1%80%D0%B5" TargetMode="External"/><Relationship Id="rId4" Type="http://schemas.openxmlformats.org/officeDocument/2006/relationships/hyperlink" Target="http://ru.wikipedia.org/wiki/%D0%91%D0%B0%D0%BB%D1%82%D0%B8%D0%B9%D1%81%D0%BA%D0%BE%D0%B5_%D0%BC%D0%BE%D1%80%D0%B5" TargetMode="External"/><Relationship Id="rId9" Type="http://schemas.openxmlformats.org/officeDocument/2006/relationships/hyperlink" Target="http://ru.wikipedia.org/wiki/%D0%90%D1%82%D0%BB%D0%B0%D0%BD%D1%82%D0%B8%D1%87%D0%B5%D1%81%D0%BA%D0%B8%D0%B9_%D0%BE%D0%BA%D0%B5%D0%B0%D0%B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7%D0%BE%D0%B2%D1%81%D0%BA%D0%BE%D0%B5_%D0%BC%D0%BE%D1%80%D0%B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iki/%D0%91%D0%B0%D1%80%D0%B5%D0%BD%D1%86%D0%B5%D0%B2%D0%BE_%D0%BC%D0%BE%D1%80%D0%B5" TargetMode="External"/><Relationship Id="rId4" Type="http://schemas.openxmlformats.org/officeDocument/2006/relationships/hyperlink" Target="http://ru.wikipedia.org/wiki/%D0%A1%D0%BE%D0%BB%D0%BE%D0%B2%D0%B5%D1%86%D0%BA%D0%B8%D0%B5_%D0%BE%D1%81%D1%82%D1%80%D0%BE%D0%B2%D0%B0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D%D0%B3%D0%B5%D0%B9%D1%81%D0%BA%D0%BE%D0%B5_%D0%BC%D0%BE%D1%80%D0%B5" TargetMode="External"/><Relationship Id="rId13" Type="http://schemas.openxmlformats.org/officeDocument/2006/relationships/hyperlink" Target="http://ru.wikipedia.org/wiki/%D0%95%D0%B2%D1%80%D0%BE%D0%BF%D0%B0" TargetMode="External"/><Relationship Id="rId3" Type="http://schemas.openxmlformats.org/officeDocument/2006/relationships/hyperlink" Target="http://ru.wikipedia.org/wiki/%D0%92%D0%BD%D1%83%D1%82%D1%80%D0%B5%D0%BD%D0%BD%D0%B5%D0%B5_%D0%BC%D0%BE%D1%80%D0%B5" TargetMode="External"/><Relationship Id="rId7" Type="http://schemas.openxmlformats.org/officeDocument/2006/relationships/hyperlink" Target="http://ru.wikipedia.org/wiki/%D0%94%D0%B0%D1%80%D0%B4%D0%B0%D0%BD%D0%B5%D0%BB%D0%BB%D1%8B" TargetMode="External"/><Relationship Id="rId12" Type="http://schemas.openxmlformats.org/officeDocument/2006/relationships/hyperlink" Target="http://ru.wikipedia.org/wiki/%D0%9A%D1%80%D1%8B%D0%BC%D1%81%D0%BA%D0%B8%D0%B9_%D0%BF%D0%BE%D0%BB%D1%83%D0%BE%D1%81%D1%82%D1%80%D0%BE%D0%B2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1%80%D0%B0%D0%BC%D0%BE%D1%80%D0%BD%D0%BE%D0%B5_%D0%BC%D0%BE%D1%80%D0%B5" TargetMode="External"/><Relationship Id="rId11" Type="http://schemas.openxmlformats.org/officeDocument/2006/relationships/hyperlink" Target="http://ru.wikipedia.org/wiki/%D0%90%D0%B7%D0%BE%D0%B2%D1%81%D0%BA%D0%BE%D0%B5_%D0%BC%D0%BE%D1%80%D0%B5" TargetMode="External"/><Relationship Id="rId5" Type="http://schemas.openxmlformats.org/officeDocument/2006/relationships/hyperlink" Target="http://ru.wikipedia.org/wiki/%D0%91%D0%BE%D1%81%D1%84%D0%BE%D1%80" TargetMode="External"/><Relationship Id="rId10" Type="http://schemas.openxmlformats.org/officeDocument/2006/relationships/hyperlink" Target="http://ru.wikipedia.org/wiki/%D0%9A%D0%B5%D1%80%D1%87%D0%B5%D0%BD%D1%81%D0%BA%D0%B8%D0%B9_%D0%BF%D1%80%D0%BE%D0%BB%D0%B8%D0%B2" TargetMode="External"/><Relationship Id="rId4" Type="http://schemas.openxmlformats.org/officeDocument/2006/relationships/hyperlink" Target="http://ru.wikipedia.org/wiki/%D0%90%D1%82%D0%BB%D0%B0%D0%BD%D1%82%D0%B8%D1%87%D0%B5%D1%81%D0%BA%D0%B8%D0%B9_%D0%BE%D0%BA%D0%B5%D0%B0%D0%BD" TargetMode="External"/><Relationship Id="rId9" Type="http://schemas.openxmlformats.org/officeDocument/2006/relationships/hyperlink" Target="http://ru.wikipedia.org/wiki/%D0%A1%D1%80%D0%B5%D0%B4%D0%B8%D0%B7%D0%B5%D0%BC%D0%BD%D0%BE%D0%B5_%D0%BC%D0%BE%D1%80%D0%B5" TargetMode="External"/><Relationship Id="rId14" Type="http://schemas.openxmlformats.org/officeDocument/2006/relationships/hyperlink" Target="http://ru.wikipedia.org/wiki/%D0%9C%D0%B0%D0%BB%D0%B0%D1%8F_%D0%90%D0%B7%D0%B8%D1%8F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0%B5%D1%80%D0%BD%D0%BE%D0%B5_%D0%BC%D0%BE%D1%80%D0%B5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3%D0%BB%D1%8C%D0%B2%D0%B0&amp;action=edit&amp;redlink=1" TargetMode="External"/><Relationship Id="rId13" Type="http://schemas.openxmlformats.org/officeDocument/2006/relationships/hyperlink" Target="http://ru.wikipedia.org/w/index.php?title=%D0%9C%D0%B0%D0%BB%D0%B5%D0%BD%D1%8C%D0%BA%D0%B0%D1%8F_%D1%81%D0%BA%D1%80%D0%B8%D0%BF%D1%81%D0%B8%D0%B5%D0%BB%D0%BB%D0%B0&amp;action=edit&amp;redlink=1" TargetMode="External"/><Relationship Id="rId18" Type="http://schemas.openxmlformats.org/officeDocument/2006/relationships/hyperlink" Target="http://ru.wikipedia.org/wiki/%D0%A7%D0%B5%D1%80%D0%BD%D0%BE%D0%B5_%D0%BC%D0%BE%D1%80%D0%B5" TargetMode="External"/><Relationship Id="rId3" Type="http://schemas.openxmlformats.org/officeDocument/2006/relationships/hyperlink" Target="http://ru.wikipedia.org/wiki/%D0%92%D0%BE%D0%B4%D0%BE%D1%80%D0%BE%D1%81%D0%BB%D0%B8" TargetMode="External"/><Relationship Id="rId7" Type="http://schemas.openxmlformats.org/officeDocument/2006/relationships/hyperlink" Target="http://ru.wikipedia.org/wiki/%D0%9A%D0%BB%D0%B0%D0%B4%D0%BE%D1%84%D0%BE%D1%80%D0%B0" TargetMode="External"/><Relationship Id="rId12" Type="http://schemas.openxmlformats.org/officeDocument/2006/relationships/hyperlink" Target="http://ru.wikipedia.org/w/index.php?title=Ceratium_furca&amp;action=edit&amp;redlink=1" TargetMode="External"/><Relationship Id="rId17" Type="http://schemas.openxmlformats.org/officeDocument/2006/relationships/hyperlink" Target="http://ru.wikipedia.org/wiki/%D0%94%D0%B8%D0%B0%D1%82%D0%BE%D0%BC%D0%BE%D0%B2%D1%8B%D0%B5_%D0%B2%D0%BE%D0%B4%D0%BE%D1%80%D0%BE%D1%81%D0%BB%D0%B8" TargetMode="External"/><Relationship Id="rId2" Type="http://schemas.openxmlformats.org/officeDocument/2006/relationships/image" Target="../media/image49.jpeg"/><Relationship Id="rId16" Type="http://schemas.openxmlformats.org/officeDocument/2006/relationships/hyperlink" Target="http://ru.wikipedia.org/w/index.php?title=%D0%90%D0%BB%D0%B5%D0%BA%D1%81%D0%B0%D0%BD%D0%B4%D1%80%D0%B8%D1%83%D0%BC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7%D0%BE%D1%81%D1%82%D0%B5%D1%80%D0%B0" TargetMode="External"/><Relationship Id="rId11" Type="http://schemas.openxmlformats.org/officeDocument/2006/relationships/hyperlink" Target="http://ru.wikipedia.org/w/index.php?title=Prorocentrum_micans&amp;action=edit&amp;redlink=1" TargetMode="External"/><Relationship Id="rId5" Type="http://schemas.openxmlformats.org/officeDocument/2006/relationships/hyperlink" Target="http://ru.wikipedia.org/w/index.php?title=%D0%A4%D0%B8%D0%BB%D0%BB%D0%BE%D1%84%D0%BE%D1%80%D0%B0&amp;action=edit&amp;redlink=1" TargetMode="External"/><Relationship Id="rId15" Type="http://schemas.openxmlformats.org/officeDocument/2006/relationships/hyperlink" Target="http://ru.wikipedia.org/w/index.php?title=%D0%9F%D1%80%D0%BE%D1%82%D0%BE%D0%BF%D0%B5%D1%80%D0%B8%D0%B4%D0%B8%D0%BD%D0%B8%D1%83%D0%BC&amp;action=edit&amp;redlink=1" TargetMode="External"/><Relationship Id="rId10" Type="http://schemas.openxmlformats.org/officeDocument/2006/relationships/hyperlink" Target="http://ru.wikipedia.org/wiki/%D0%A4%D0%B8%D1%82%D0%BE%D0%BF%D0%BB%D0%B0%D0%BD%D0%BA%D1%82%D0%BE%D0%BD" TargetMode="External"/><Relationship Id="rId4" Type="http://schemas.openxmlformats.org/officeDocument/2006/relationships/hyperlink" Target="http://ru.wikipedia.org/wiki/%D0%A6%D0%B8%D1%81%D1%82%D0%BE%D0%B7%D0%B8%D1%80%D0%B0" TargetMode="External"/><Relationship Id="rId9" Type="http://schemas.openxmlformats.org/officeDocument/2006/relationships/hyperlink" Target="http://ru.wikipedia.org/w/index.php?title=%D0%AD%D0%BD%D1%82%D0%B5%D1%80%D0%BE%D0%BC%D0%BE%D1%80%D1%84%D0%B0&amp;action=edit&amp;redlink=1" TargetMode="External"/><Relationship Id="rId14" Type="http://schemas.openxmlformats.org/officeDocument/2006/relationships/hyperlink" Target="http://ru.wikipedia.org/w/index.php?title=%D0%94%D0%B8%D0%BD%D0%BE%D1%84%D0%B8%D0%B7%D0%B8%D1%81&amp;action=edit&amp;redlink=1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5%D1%84%D0%B0%D0%BB%D1%8C" TargetMode="External"/><Relationship Id="rId13" Type="http://schemas.openxmlformats.org/officeDocument/2006/relationships/hyperlink" Target="http://ru.wikipedia.org/wiki/%D0%9F%D0%B8%D0%BA%D1%88%D0%B0" TargetMode="External"/><Relationship Id="rId18" Type="http://schemas.openxmlformats.org/officeDocument/2006/relationships/hyperlink" Target="http://ru.wikipedia.org/wiki/%D0%A1%D0%B0%D1%80%D0%B3%D0%B0%D0%BD" TargetMode="External"/><Relationship Id="rId3" Type="http://schemas.openxmlformats.org/officeDocument/2006/relationships/hyperlink" Target="http://ru.wikipedia.org/wiki/%D0%91%D1%8B%D1%87%D0%BE%D0%BA_(%D1%80%D1%8B%D0%B1%D0%B0)" TargetMode="External"/><Relationship Id="rId21" Type="http://schemas.openxmlformats.org/officeDocument/2006/relationships/hyperlink" Target="http://ru.wikipedia.org/wiki/%D0%90%D1%84%D0%B0%D0%BB%D0%B8%D0%BD%D0%B0" TargetMode="External"/><Relationship Id="rId7" Type="http://schemas.openxmlformats.org/officeDocument/2006/relationships/hyperlink" Target="http://ru.wikipedia.org/wiki/%D0%9A%D0%B0%D0%BC%D0%B1%D0%B0%D0%BB%D0%B0-%D0%BA%D0%B0%D0%BB%D0%BA%D0%B0%D0%BD" TargetMode="External"/><Relationship Id="rId12" Type="http://schemas.openxmlformats.org/officeDocument/2006/relationships/hyperlink" Target="http://ru.wikipedia.org/wiki/%D0%91%D0%B0%D1%80%D0%B0%D0%B1%D1%83%D0%BB%D1%8F" TargetMode="External"/><Relationship Id="rId17" Type="http://schemas.openxmlformats.org/officeDocument/2006/relationships/hyperlink" Target="http://ru.wikipedia.org/wiki/%D0%A2%D1%8E%D0%BB%D1%8C%D0%BA%D0%B0" TargetMode="External"/><Relationship Id="rId2" Type="http://schemas.openxmlformats.org/officeDocument/2006/relationships/image" Target="../media/image50.jpeg"/><Relationship Id="rId16" Type="http://schemas.openxmlformats.org/officeDocument/2006/relationships/hyperlink" Target="http://ru.wikipedia.org/wiki/%D0%A1%D0%B5%D0%BB%D1%8C%D0%B4%D1%8C" TargetMode="External"/><Relationship Id="rId20" Type="http://schemas.openxmlformats.org/officeDocument/2006/relationships/hyperlink" Target="http://ru.wikipedia.org/wiki/%D0%9E%D1%81%D0%B5%D1%82%D1%80%D0%BE%D0%BE%D0%B1%D1%80%D0%B0%D0%B7%D0%BD%D1%8B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A%D0%B0%D0%BC%D0%B1%D0%B0%D0%BB%D0%B0-%D0%B3%D0%BB%D0%BE%D1%81%D1%81%D0%B0&amp;action=edit&amp;redlink=1" TargetMode="External"/><Relationship Id="rId11" Type="http://schemas.openxmlformats.org/officeDocument/2006/relationships/hyperlink" Target="http://ru.wikipedia.org/wiki/%D0%9C%D0%BE%D1%80%D1%81%D0%BA%D0%BE%D0%B9_%D1%91%D1%80%D1%88" TargetMode="External"/><Relationship Id="rId5" Type="http://schemas.openxmlformats.org/officeDocument/2006/relationships/hyperlink" Target="http://ru.wikipedia.org/wiki/%D0%90%D0%BA%D1%83%D0%BB%D0%B0-%D0%BA%D0%B0%D1%82%D1%80%D0%B0%D0%BD" TargetMode="External"/><Relationship Id="rId15" Type="http://schemas.openxmlformats.org/officeDocument/2006/relationships/hyperlink" Target="http://ru.wikipedia.org/wiki/%D0%A1%D1%82%D0%B0%D0%B2%D1%80%D0%B8%D0%B4%D0%B0" TargetMode="External"/><Relationship Id="rId10" Type="http://schemas.openxmlformats.org/officeDocument/2006/relationships/hyperlink" Target="http://ru.wikipedia.org/wiki/%D0%9C%D0%B5%D1%80%D0%BB%D1%83%D0%B7%D0%B0" TargetMode="External"/><Relationship Id="rId19" Type="http://schemas.openxmlformats.org/officeDocument/2006/relationships/hyperlink" Target="http://ru.wikipedia.org/wiki/%D0%9C%D0%BE%D1%80%D1%81%D0%BA%D0%BE%D0%B9_%D0%BA%D0%BE%D0%BD%D1%91%D0%BA" TargetMode="External"/><Relationship Id="rId4" Type="http://schemas.openxmlformats.org/officeDocument/2006/relationships/hyperlink" Target="http://ru.wikipedia.org/wiki/%D0%90%D0%BD%D1%87%D0%BE%D1%83%D1%81%D1%8B" TargetMode="External"/><Relationship Id="rId9" Type="http://schemas.openxmlformats.org/officeDocument/2006/relationships/hyperlink" Target="http://ru.wikipedia.org/wiki/%D0%9B%D1%83%D1%84%D0%B0%D1%80%D1%8C" TargetMode="External"/><Relationship Id="rId14" Type="http://schemas.openxmlformats.org/officeDocument/2006/relationships/hyperlink" Target="http://ru.wikipedia.org/wiki/%D0%A1%D0%BA%D1%83%D0%BC%D0%B1%D1%80%D0%B8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etopisi.ru/index.php/%D0%9A%D1%83%D0%B7%D0%BE%D0%B2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1643051"/>
            <a:ext cx="614366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Моря России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" y="4608513"/>
            <a:ext cx="8443913" cy="1865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000" b="1" i="1" dirty="0" smtClean="0">
                <a:solidFill>
                  <a:srgbClr val="00B0F0"/>
                </a:solidFill>
                <a:latin typeface="+mn-lt"/>
              </a:rPr>
              <a:t>Баренцево море</a:t>
            </a:r>
            <a:endParaRPr lang="ru-RU" sz="5000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smtClean="0"/>
              <a:t>Ба́ренцево мо́ре (</a:t>
            </a:r>
            <a:r>
              <a:rPr lang="ru-RU" sz="4400" i="1" u="sng" smtClean="0">
                <a:hlinkClick r:id="rId3" tooltip="Норвежский язык"/>
              </a:rPr>
              <a:t>норв.</a:t>
            </a:r>
            <a:r>
              <a:rPr lang="ru-RU" sz="4400" i="1" smtClean="0"/>
              <a:t> Barentshavet), до </a:t>
            </a:r>
            <a:r>
              <a:rPr lang="ru-RU" sz="4400" i="1" u="sng" smtClean="0">
                <a:hlinkClick r:id="rId4" tooltip="1853"/>
              </a:rPr>
              <a:t>1853</a:t>
            </a:r>
            <a:r>
              <a:rPr lang="ru-RU" sz="4400" i="1" smtClean="0"/>
              <a:t> Мурманское море, Мурман — окраинное </a:t>
            </a:r>
            <a:r>
              <a:rPr lang="ru-RU" sz="4400" i="1" u="sng" smtClean="0">
                <a:hlinkClick r:id="rId5" tooltip="Море"/>
              </a:rPr>
              <a:t>море</a:t>
            </a:r>
            <a:r>
              <a:rPr lang="ru-RU" sz="4400" i="1" smtClean="0"/>
              <a:t> </a:t>
            </a:r>
            <a:r>
              <a:rPr lang="ru-RU" sz="4400" i="1" u="sng" smtClean="0">
                <a:hlinkClick r:id="rId6" tooltip="Северный Ледовитый океан"/>
              </a:rPr>
              <a:t>Северного Ледовитого океана</a:t>
            </a:r>
            <a:r>
              <a:rPr lang="ru-RU" sz="4400" i="1" smtClean="0"/>
              <a:t>. Оно омывает берега </a:t>
            </a:r>
            <a:r>
              <a:rPr lang="ru-RU" sz="4400" i="1" u="sng" smtClean="0">
                <a:hlinkClick r:id="rId7" tooltip="Россия"/>
              </a:rPr>
              <a:t>России</a:t>
            </a:r>
            <a:r>
              <a:rPr lang="ru-RU" sz="4400" i="1" smtClean="0"/>
              <a:t> и </a:t>
            </a:r>
            <a:r>
              <a:rPr lang="ru-RU" sz="4400" i="1" u="sng" smtClean="0">
                <a:hlinkClick r:id="rId8" tooltip="Норвегия"/>
              </a:rPr>
              <a:t>Норвегии</a:t>
            </a:r>
            <a:r>
              <a:rPr lang="ru-RU" sz="4400" i="1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2150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Баренцево море богато различными видами рыб, растительным и животным </a:t>
            </a:r>
            <a:r>
              <a:rPr lang="ru-RU" u="sng" dirty="0" smtClean="0">
                <a:hlinkClick r:id="rId3" tooltip="Планктон"/>
              </a:rPr>
              <a:t>планктоном</a:t>
            </a:r>
            <a:r>
              <a:rPr lang="ru-RU" dirty="0" smtClean="0"/>
              <a:t> и </a:t>
            </a:r>
            <a:r>
              <a:rPr lang="ru-RU" u="sng" dirty="0" smtClean="0">
                <a:hlinkClick r:id="rId4" tooltip="Бентос"/>
              </a:rPr>
              <a:t>бентосом</a:t>
            </a:r>
            <a:r>
              <a:rPr lang="ru-RU" dirty="0" smtClean="0"/>
              <a:t>. У южного побережья распространены морские </a:t>
            </a:r>
            <a:r>
              <a:rPr lang="ru-RU" u="sng" dirty="0" smtClean="0">
                <a:hlinkClick r:id="rId5" tooltip="Водоросли"/>
              </a:rPr>
              <a:t>водоросли</a:t>
            </a:r>
            <a:r>
              <a:rPr lang="ru-RU" dirty="0" smtClean="0"/>
              <a:t>. Из 114 видов рыб, обитающих в Баренцевом море, наиболее важны в промысловом отношении 20 видов: </a:t>
            </a:r>
            <a:r>
              <a:rPr lang="ru-RU" u="sng" dirty="0" smtClean="0">
                <a:hlinkClick r:id="rId6" tooltip="Треска"/>
              </a:rPr>
              <a:t>треска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Пикша"/>
              </a:rPr>
              <a:t>пикша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Сельдь"/>
              </a:rPr>
              <a:t>сельдь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Морской окунь"/>
              </a:rPr>
              <a:t>морской окунь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Зубатка"/>
              </a:rPr>
              <a:t>зубатка</a:t>
            </a:r>
            <a:r>
              <a:rPr lang="ru-RU" dirty="0" smtClean="0"/>
              <a:t>, </a:t>
            </a:r>
            <a:r>
              <a:rPr lang="ru-RU" u="sng" dirty="0" smtClean="0">
                <a:hlinkClick r:id="rId11" tooltip="Камбала"/>
              </a:rPr>
              <a:t>камбала</a:t>
            </a:r>
            <a:r>
              <a:rPr lang="ru-RU" dirty="0" smtClean="0"/>
              <a:t>, </a:t>
            </a:r>
            <a:r>
              <a:rPr lang="ru-RU" u="sng" dirty="0" smtClean="0">
                <a:hlinkClick r:id="rId12" tooltip="Палтус"/>
              </a:rPr>
              <a:t>палтус</a:t>
            </a:r>
            <a:r>
              <a:rPr lang="ru-RU" dirty="0" smtClean="0"/>
              <a:t> и др. Из млекопитающих водятся: </a:t>
            </a:r>
            <a:r>
              <a:rPr lang="ru-RU" u="sng" dirty="0" smtClean="0">
                <a:hlinkClick r:id="rId13" tooltip="Белый медведь"/>
              </a:rPr>
              <a:t>белый медведь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Нерпа"/>
              </a:rPr>
              <a:t>нерпа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Гренландский тюлень"/>
              </a:rPr>
              <a:t>гренландский тюлень</a:t>
            </a:r>
            <a:r>
              <a:rPr lang="ru-RU" dirty="0" smtClean="0"/>
              <a:t>, </a:t>
            </a:r>
            <a:r>
              <a:rPr lang="ru-RU" u="sng" dirty="0" smtClean="0">
                <a:hlinkClick r:id="rId16" tooltip="Белуха (млекопитающее)"/>
              </a:rPr>
              <a:t>белуха</a:t>
            </a:r>
            <a:r>
              <a:rPr lang="ru-RU" dirty="0" smtClean="0"/>
              <a:t> и др. Ведётся промысел тюленя. На побережьях изобилуют </a:t>
            </a:r>
            <a:r>
              <a:rPr lang="ru-RU" u="sng" dirty="0" smtClean="0">
                <a:hlinkClick r:id="rId17" tooltip="Птичий базар"/>
              </a:rPr>
              <a:t>птичьи базары</a:t>
            </a:r>
            <a:r>
              <a:rPr lang="ru-RU" dirty="0" smtClean="0"/>
              <a:t> (</a:t>
            </a:r>
            <a:r>
              <a:rPr lang="ru-RU" u="sng" dirty="0" smtClean="0">
                <a:hlinkClick r:id="rId18" tooltip="Кайра"/>
              </a:rPr>
              <a:t>кайра</a:t>
            </a:r>
            <a:r>
              <a:rPr lang="ru-RU" dirty="0" smtClean="0"/>
              <a:t>, </a:t>
            </a:r>
            <a:r>
              <a:rPr lang="ru-RU" u="sng" dirty="0" smtClean="0">
                <a:hlinkClick r:id="rId19" tooltip="Чистик"/>
              </a:rPr>
              <a:t>чистики</a:t>
            </a:r>
            <a:r>
              <a:rPr lang="ru-RU" dirty="0" smtClean="0"/>
              <a:t>, чайки-моевки). В </a:t>
            </a:r>
            <a:r>
              <a:rPr lang="ru-RU" u="sng" dirty="0" smtClean="0">
                <a:hlinkClick r:id="rId20" tooltip="XX век"/>
              </a:rPr>
              <a:t>XX веке</a:t>
            </a:r>
            <a:r>
              <a:rPr lang="ru-RU" dirty="0" smtClean="0"/>
              <a:t> был завезён </a:t>
            </a:r>
            <a:r>
              <a:rPr lang="ru-RU" u="sng" dirty="0" smtClean="0">
                <a:hlinkClick r:id="rId21" tooltip="Камчатский краб"/>
              </a:rPr>
              <a:t>камчатский краб</a:t>
            </a:r>
            <a:r>
              <a:rPr lang="ru-RU" dirty="0" smtClean="0"/>
              <a:t>, который смог адаптироваться к новым условиям и начать интенсивно размножаться. По дну всей акватории моря распространено много различных иглокожих, морских ежей и морских звёзд, разных видов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57188"/>
            <a:ext cx="6400800" cy="6000750"/>
          </a:xfrm>
        </p:spPr>
        <p:txBody>
          <a:bodyPr/>
          <a:lstStyle/>
          <a:p>
            <a:r>
              <a:rPr lang="ru-RU" sz="2700" smtClean="0">
                <a:solidFill>
                  <a:srgbClr val="002060"/>
                </a:solidFill>
              </a:rPr>
              <a:t>Море богато различными видами рыб, растительным и животным </a:t>
            </a:r>
            <a:r>
              <a:rPr lang="ru-RU" sz="2700" u="sng" smtClean="0">
                <a:solidFill>
                  <a:srgbClr val="002060"/>
                </a:solidFill>
                <a:hlinkClick r:id="rId4" tooltip="Планктон"/>
              </a:rPr>
              <a:t>планктоном</a:t>
            </a:r>
            <a:r>
              <a:rPr lang="ru-RU" sz="2700" smtClean="0">
                <a:solidFill>
                  <a:srgbClr val="002060"/>
                </a:solidFill>
              </a:rPr>
              <a:t> и </a:t>
            </a:r>
            <a:r>
              <a:rPr lang="ru-RU" sz="2700" u="sng" smtClean="0">
                <a:solidFill>
                  <a:srgbClr val="002060"/>
                </a:solidFill>
                <a:hlinkClick r:id="rId5" tooltip="Бентос"/>
              </a:rPr>
              <a:t>бентосом</a:t>
            </a:r>
            <a:r>
              <a:rPr lang="ru-RU" sz="2700" smtClean="0">
                <a:solidFill>
                  <a:srgbClr val="002060"/>
                </a:solidFill>
              </a:rPr>
              <a:t>, поэтому Баренцево море является районом интенсивного рыбного промысла. Кроме того, очень важен </a:t>
            </a:r>
            <a:r>
              <a:rPr lang="ru-RU" sz="2700" smtClean="0">
                <a:solidFill>
                  <a:srgbClr val="FFC000"/>
                </a:solidFill>
              </a:rPr>
              <a:t>морской путь, связывающий Европейскую часть России (особенно Европейский Север) с портами западных (с XVI века) и восточных стран (с XIX века), а также Сибири (с XV века). Основным и крупнейшим портом является незамерзающий порт </a:t>
            </a:r>
            <a:r>
              <a:rPr lang="ru-RU" sz="2700" u="sng" smtClean="0">
                <a:solidFill>
                  <a:srgbClr val="FFC000"/>
                </a:solidFill>
                <a:hlinkClick r:id="rId6" tooltip="Мурманск"/>
              </a:rPr>
              <a:t>Мурманск</a:t>
            </a:r>
            <a:r>
              <a:rPr lang="ru-RU" sz="2700" smtClean="0">
                <a:solidFill>
                  <a:srgbClr val="FFC000"/>
                </a:solidFill>
              </a:rPr>
              <a:t> — столица Мурманской области. </a:t>
            </a:r>
          </a:p>
        </p:txBody>
      </p:sp>
    </p:spTree>
  </p:cSld>
  <p:clrMapOvr>
    <a:masterClrMapping/>
  </p:clrMapOvr>
  <p:transition>
    <p:sndAc>
      <p:stSnd loop="1"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smtClean="0">
                <a:solidFill>
                  <a:srgbClr val="0000FF"/>
                </a:solidFill>
              </a:rPr>
              <a:t>Карское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Море ограничено северным побережьем </a:t>
            </a:r>
            <a:r>
              <a:rPr lang="ru-RU" b="1" i="1" u="sng" dirty="0" smtClean="0">
                <a:hlinkClick r:id="rId4" tooltip="Евразия"/>
              </a:rPr>
              <a:t>Евразии</a:t>
            </a:r>
            <a:r>
              <a:rPr lang="ru-RU" b="1" i="1" dirty="0" smtClean="0"/>
              <a:t> и </a:t>
            </a:r>
            <a:r>
              <a:rPr lang="ru-RU" b="1" i="1" u="sng" dirty="0" smtClean="0">
                <a:hlinkClick r:id="rId5" tooltip="Остров"/>
              </a:rPr>
              <a:t>островами</a:t>
            </a:r>
            <a:r>
              <a:rPr lang="ru-RU" b="1" i="1" dirty="0" smtClean="0"/>
              <a:t>: </a:t>
            </a:r>
            <a:r>
              <a:rPr lang="ru-RU" b="1" i="1" u="sng" dirty="0" smtClean="0">
                <a:hlinkClick r:id="rId6" tooltip="Новая Земля"/>
              </a:rPr>
              <a:t>Новая Земля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7" tooltip="Земля Франца-Иосифа"/>
              </a:rPr>
              <a:t>Земля Франца-Иосифа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8" tooltip="Северная Земля"/>
              </a:rPr>
              <a:t>Северная Земля</a:t>
            </a:r>
            <a:r>
              <a:rPr lang="ru-RU" b="1" i="1" dirty="0" smtClean="0"/>
              <a:t>, </a:t>
            </a:r>
            <a:r>
              <a:rPr lang="ru-RU" b="1" i="1" u="sng" dirty="0" err="1" smtClean="0">
                <a:hlinkClick r:id="rId9" tooltip="Острова Гейберга"/>
              </a:rPr>
              <a:t>Гейберга</a:t>
            </a:r>
            <a:r>
              <a:rPr lang="ru-RU" b="1" i="1" dirty="0" smtClean="0"/>
              <a:t>. В северной части моря находится </a:t>
            </a:r>
            <a:r>
              <a:rPr lang="ru-RU" b="1" i="1" u="sng" dirty="0" smtClean="0">
                <a:hlinkClick r:id="rId10" tooltip="Земля Визе"/>
              </a:rPr>
              <a:t>Земля Визе</a:t>
            </a:r>
            <a:r>
              <a:rPr lang="ru-RU" b="1" i="1" dirty="0" smtClean="0"/>
              <a:t> — остров, открытый теоретически в </a:t>
            </a:r>
            <a:r>
              <a:rPr lang="ru-RU" b="1" i="1" u="sng" dirty="0" smtClean="0">
                <a:hlinkClick r:id="rId11" tooltip="1924 год"/>
              </a:rPr>
              <a:t>1924 году</a:t>
            </a:r>
            <a:r>
              <a:rPr lang="ru-RU" b="1" i="1" dirty="0" smtClean="0"/>
              <a:t>. Также в море находятся </a:t>
            </a:r>
            <a:r>
              <a:rPr lang="ru-RU" b="1" i="1" u="sng" dirty="0" smtClean="0">
                <a:hlinkClick r:id="rId12" tooltip="Острова Арктического института"/>
              </a:rPr>
              <a:t>острова Арктического института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13" tooltip="Острова Известий ЦИК"/>
              </a:rPr>
              <a:t>острова Известий ЦИК</a:t>
            </a:r>
            <a:r>
              <a:rPr lang="ru-RU" b="1" i="1" dirty="0" smtClean="0"/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Море расположено преимущественно на </a:t>
            </a:r>
            <a:r>
              <a:rPr lang="ru-RU" b="1" i="1" u="sng" dirty="0" smtClean="0">
                <a:hlinkClick r:id="rId14" tooltip="Шельф"/>
              </a:rPr>
              <a:t>шельфе</a:t>
            </a:r>
            <a:r>
              <a:rPr lang="ru-RU" b="1" i="1" dirty="0" smtClean="0"/>
              <a:t>; много островов. Преобладают глубины 50—100 метров, наибольшая глубина 620 метров. Площадь 893 400 км².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В море впадают полноводные </a:t>
            </a:r>
            <a:r>
              <a:rPr lang="ru-RU" b="1" i="1" u="sng" dirty="0" smtClean="0">
                <a:hlinkClick r:id="rId15" tooltip="Река"/>
              </a:rPr>
              <a:t>реки</a:t>
            </a:r>
            <a:r>
              <a:rPr lang="ru-RU" b="1" i="1" dirty="0" smtClean="0"/>
              <a:t>: </a:t>
            </a:r>
            <a:r>
              <a:rPr lang="ru-RU" b="1" i="1" u="sng" dirty="0" smtClean="0">
                <a:hlinkClick r:id="rId16" tooltip="Обь"/>
              </a:rPr>
              <a:t>Обь</a:t>
            </a:r>
            <a:r>
              <a:rPr lang="ru-RU" b="1" i="1" dirty="0" smtClean="0"/>
              <a:t>, </a:t>
            </a:r>
            <a:r>
              <a:rPr lang="ru-RU" b="1" i="1" u="sng" dirty="0" smtClean="0">
                <a:hlinkClick r:id="rId17" tooltip="Енисей"/>
              </a:rPr>
              <a:t>Енисей</a:t>
            </a:r>
            <a:r>
              <a:rPr lang="ru-RU" b="1" i="1" dirty="0" smtClean="0"/>
              <a:t>, поэтому </a:t>
            </a:r>
            <a:r>
              <a:rPr lang="ru-RU" b="1" i="1" u="sng" dirty="0" smtClean="0">
                <a:hlinkClick r:id="rId18" tooltip="Солёность"/>
              </a:rPr>
              <a:t>солёность</a:t>
            </a:r>
            <a:r>
              <a:rPr lang="ru-RU" b="1" i="1" dirty="0" smtClean="0"/>
              <a:t> сильно варьирует.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Карское море — одно из самых холодных морей </a:t>
            </a:r>
            <a:r>
              <a:rPr lang="ru-RU" u="sng" smtClean="0">
                <a:hlinkClick r:id="rId3" tooltip="Россия"/>
              </a:rPr>
              <a:t>России</a:t>
            </a:r>
            <a:r>
              <a:rPr lang="ru-RU" smtClean="0"/>
              <a:t>, только близ устьев рек температура воды летом выше 0 °C. Часты </a:t>
            </a:r>
            <a:r>
              <a:rPr lang="ru-RU" u="sng" smtClean="0">
                <a:hlinkClick r:id="rId4" tooltip="Туман"/>
              </a:rPr>
              <a:t>туманы</a:t>
            </a:r>
            <a:r>
              <a:rPr lang="ru-RU" smtClean="0"/>
              <a:t> и </a:t>
            </a:r>
            <a:r>
              <a:rPr lang="ru-RU" u="sng" smtClean="0">
                <a:hlinkClick r:id="rId5" tooltip="Шторм"/>
              </a:rPr>
              <a:t>штормы</a:t>
            </a:r>
            <a:r>
              <a:rPr lang="ru-RU" smtClean="0"/>
              <a:t>. Бо́льшую часть года море покрыто льдами.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214438"/>
            <a:ext cx="8229600" cy="1643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 smtClean="0"/>
              <a:t>В Карском море обитает большое количество беспозвоночных, а, следовательно, и рыб. Здесь водится навага, омуль, нельма, муксун, голец и камбала. В водах </a:t>
            </a:r>
            <a:br>
              <a:rPr lang="ru-RU" sz="2200" dirty="0" smtClean="0"/>
            </a:br>
            <a:r>
              <a:rPr lang="ru-RU" sz="2200" dirty="0" smtClean="0"/>
              <a:t>моря живут моржи, нерпы, морские зайцы и белухи. На берегах гнездятся птицы: гагарки, кайры и </a:t>
            </a:r>
            <a:r>
              <a:rPr lang="ru-RU" sz="2200" dirty="0" err="1" smtClean="0"/>
              <a:t>люрики</a:t>
            </a:r>
            <a:r>
              <a:rPr lang="ru-RU" sz="2200" dirty="0" smtClean="0"/>
              <a:t>. Можно наблюдать шумные птичьи базары. На островах живут белые медведи и песцы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flora_fauna_karskoe1.jpg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286125"/>
            <a:ext cx="3071813" cy="3000375"/>
          </a:xfrm>
        </p:spPr>
      </p:pic>
      <p:graphicFrame>
        <p:nvGraphicFramePr>
          <p:cNvPr id="1026" name="Содержимое 10"/>
          <p:cNvGraphicFramePr>
            <a:graphicFrameLocks noChangeAspect="1"/>
          </p:cNvGraphicFramePr>
          <p:nvPr>
            <p:ph sz="half" idx="2"/>
          </p:nvPr>
        </p:nvGraphicFramePr>
        <p:xfrm>
          <a:off x="4929188" y="2643188"/>
          <a:ext cx="3727450" cy="3571875"/>
        </p:xfrm>
        <a:graphic>
          <a:graphicData uri="http://schemas.openxmlformats.org/presentationml/2006/ole">
            <p:oleObj spid="_x0000_s1026" name="Диаграмма" r:id="rId5" imgW="3343154" imgH="4067251" progId="MSGraph.Chart.8">
              <p:embed followColorScheme="full"/>
            </p:oleObj>
          </a:graphicData>
        </a:graphic>
      </p:graphicFrame>
      <p:pic>
        <p:nvPicPr>
          <p:cNvPr id="12" name="Рисунок 11" descr="flora_fauna_karskoe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3" y="3286125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00FF"/>
                </a:solidFill>
              </a:rPr>
              <a:t>Главный порт — </a:t>
            </a:r>
            <a:r>
              <a:rPr lang="ru-RU" sz="6000" u="sng" smtClean="0">
                <a:solidFill>
                  <a:srgbClr val="0000FF"/>
                </a:solidFill>
                <a:hlinkClick r:id="rId3" tooltip="Диксон (порт)"/>
              </a:rPr>
              <a:t>Диксон</a:t>
            </a:r>
            <a:r>
              <a:rPr lang="ru-RU" sz="6000" smtClean="0">
                <a:solidFill>
                  <a:srgbClr val="0000FF"/>
                </a:solidFill>
              </a:rPr>
              <a:t>. Через Карское море проходит </a:t>
            </a:r>
            <a:r>
              <a:rPr lang="ru-RU" sz="6000" u="sng" smtClean="0">
                <a:solidFill>
                  <a:srgbClr val="0000FF"/>
                </a:solidFill>
                <a:hlinkClick r:id="rId4" tooltip="Северный морской путь"/>
              </a:rPr>
              <a:t>Северный морской путь</a:t>
            </a:r>
            <a:r>
              <a:rPr lang="ru-RU" sz="600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FFFF00"/>
                </a:solidFill>
              </a:rPr>
              <a:t>В 1965—1988 годах в Карском море затоплены шесть ядерных реакторов советских </a:t>
            </a:r>
            <a:r>
              <a:rPr lang="ru-RU" u="sng" smtClean="0">
                <a:solidFill>
                  <a:srgbClr val="FFFF00"/>
                </a:solidFill>
                <a:hlinkClick r:id="rId3" tooltip="Атомная подводная лодка"/>
              </a:rPr>
              <a:t>атомных подводных лодок</a:t>
            </a:r>
            <a:r>
              <a:rPr lang="ru-RU" smtClean="0">
                <a:solidFill>
                  <a:srgbClr val="FFFF00"/>
                </a:solidFill>
              </a:rPr>
              <a:t> и утилизированы десять других </a:t>
            </a:r>
            <a:r>
              <a:rPr lang="ru-RU" u="sng" smtClean="0">
                <a:solidFill>
                  <a:srgbClr val="FFFF00"/>
                </a:solidFill>
                <a:hlinkClick r:id="rId4" tooltip="Ядерный реактор"/>
              </a:rPr>
              <a:t>ядерных реакторов</a:t>
            </a:r>
            <a:r>
              <a:rPr lang="ru-RU" smtClean="0">
                <a:solidFill>
                  <a:srgbClr val="FFFF00"/>
                </a:solidFill>
              </a:rPr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rgbClr val="0000FF"/>
                </a:solidFill>
              </a:rPr>
              <a:t>Море Лаптевых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Мо́ре Ла́птевых</a:t>
            </a:r>
            <a:r>
              <a:rPr lang="ru-RU" smtClean="0"/>
              <a:t> (</a:t>
            </a:r>
            <a:r>
              <a:rPr lang="ru-RU" u="sng" smtClean="0">
                <a:hlinkClick r:id="rId3" tooltip="Якутский язык"/>
              </a:rPr>
              <a:t>якут.</a:t>
            </a:r>
            <a:r>
              <a:rPr lang="ru-RU" smtClean="0"/>
              <a:t> </a:t>
            </a:r>
            <a:r>
              <a:rPr lang="ru-RU" i="1" smtClean="0"/>
              <a:t>Лаптевтар байҕаллара</a:t>
            </a:r>
            <a:r>
              <a:rPr lang="ru-RU" smtClean="0"/>
              <a:t>) — </a:t>
            </a:r>
            <a:r>
              <a:rPr lang="ru-RU" u="sng" smtClean="0">
                <a:hlinkClick r:id="rId4" tooltip="Окраинное море"/>
              </a:rPr>
              <a:t>окраинное море</a:t>
            </a:r>
            <a:r>
              <a:rPr lang="ru-RU" smtClean="0"/>
              <a:t> </a:t>
            </a:r>
            <a:r>
              <a:rPr lang="ru-RU" u="sng" smtClean="0">
                <a:hlinkClick r:id="rId5" tooltip="Северный Ледовитый океан"/>
              </a:rPr>
              <a:t>Северного Ледовитого океана</a:t>
            </a:r>
            <a:r>
              <a:rPr lang="ru-RU" smtClean="0"/>
              <a:t>. Расположено между полуостровом </a:t>
            </a:r>
            <a:r>
              <a:rPr lang="ru-RU" u="sng" smtClean="0">
                <a:hlinkClick r:id="rId6" tooltip="Таймыр (полуостров)"/>
              </a:rPr>
              <a:t>Таймыр</a:t>
            </a:r>
            <a:r>
              <a:rPr lang="ru-RU" smtClean="0"/>
              <a:t> и островами </a:t>
            </a:r>
            <a:r>
              <a:rPr lang="ru-RU" u="sng" smtClean="0">
                <a:hlinkClick r:id="rId7" tooltip="Северная Земля"/>
              </a:rPr>
              <a:t>Северная Земля</a:t>
            </a:r>
            <a:r>
              <a:rPr lang="ru-RU" smtClean="0"/>
              <a:t> на западе и </a:t>
            </a:r>
            <a:r>
              <a:rPr lang="ru-RU" u="sng" smtClean="0">
                <a:hlinkClick r:id="rId8" tooltip="Новосибирские острова"/>
              </a:rPr>
              <a:t>Новосибирскими островами</a:t>
            </a:r>
            <a:r>
              <a:rPr lang="ru-RU" smtClean="0"/>
              <a:t> на востоке.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Море названо в честь русских полярных исследователей двоюродных братьев </a:t>
            </a:r>
            <a:r>
              <a:rPr lang="ru-RU" u="sng" smtClean="0">
                <a:solidFill>
                  <a:srgbClr val="0000FF"/>
                </a:solidFill>
                <a:hlinkClick r:id="rId3" tooltip="Лаптев, Дмитрий Яковлевич"/>
              </a:rPr>
              <a:t>Дмитрия</a:t>
            </a:r>
            <a:r>
              <a:rPr lang="ru-RU" smtClean="0">
                <a:solidFill>
                  <a:srgbClr val="0000FF"/>
                </a:solidFill>
              </a:rPr>
              <a:t> и </a:t>
            </a:r>
            <a:r>
              <a:rPr lang="ru-RU" u="sng" smtClean="0">
                <a:solidFill>
                  <a:srgbClr val="0000FF"/>
                </a:solidFill>
                <a:hlinkClick r:id="rId4" tooltip="Лаптев, Харитон Прокофьевич"/>
              </a:rPr>
              <a:t>Харитона Лаптевых</a:t>
            </a:r>
            <a:r>
              <a:rPr lang="ru-RU" smtClean="0">
                <a:solidFill>
                  <a:srgbClr val="0000FF"/>
                </a:solidFill>
              </a:rPr>
              <a:t> (первоначально море носило имя </a:t>
            </a:r>
            <a:r>
              <a:rPr lang="ru-RU" u="sng" smtClean="0">
                <a:solidFill>
                  <a:srgbClr val="0000FF"/>
                </a:solidFill>
                <a:hlinkClick r:id="rId5" tooltip="Норденшельд"/>
              </a:rPr>
              <a:t>Норденшельда</a:t>
            </a:r>
            <a:r>
              <a:rPr lang="ru-RU" smtClean="0">
                <a:solidFill>
                  <a:srgbClr val="0000FF"/>
                </a:solidFill>
              </a:rPr>
              <a:t>).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Моря Северного Ледовитого океана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ndAc>
      <p:stSnd loop="1"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30218"/>
                </a:solidFill>
              </a:rPr>
              <a:t>Площадь поверхности моря 672 000 км². Преобладают глубины до 50 м, наибольшая глубина 3385 метров, средняя глубина 540 метров.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u="sng" dirty="0" smtClean="0">
                <a:solidFill>
                  <a:srgbClr val="030218"/>
                </a:solidFill>
                <a:hlinkClick r:id="rId3" tooltip="Берег"/>
              </a:rPr>
              <a:t>Берега</a:t>
            </a:r>
            <a:r>
              <a:rPr lang="ru-RU" dirty="0" smtClean="0">
                <a:solidFill>
                  <a:srgbClr val="030218"/>
                </a:solidFill>
              </a:rPr>
              <a:t> сильно изрезаны. Крупные </a:t>
            </a:r>
            <a:r>
              <a:rPr lang="ru-RU" u="sng" dirty="0" smtClean="0">
                <a:solidFill>
                  <a:srgbClr val="030218"/>
                </a:solidFill>
                <a:hlinkClick r:id="rId4" tooltip="Залив"/>
              </a:rPr>
              <a:t>заливы</a:t>
            </a:r>
            <a:r>
              <a:rPr lang="ru-RU" dirty="0" smtClean="0">
                <a:solidFill>
                  <a:srgbClr val="030218"/>
                </a:solidFill>
              </a:rPr>
              <a:t>: </a:t>
            </a:r>
            <a:r>
              <a:rPr lang="ru-RU" u="sng" dirty="0" err="1" smtClean="0">
                <a:solidFill>
                  <a:srgbClr val="030218"/>
                </a:solidFill>
                <a:hlinkClick r:id="rId5" tooltip="Хатангский залив"/>
              </a:rPr>
              <a:t>Хатангский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6" tooltip="Оленёкский залив"/>
              </a:rPr>
              <a:t>Оленёкский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7" tooltip="Залив Фаддея"/>
              </a:rPr>
              <a:t>Фаддея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8" tooltip="Янский залив"/>
              </a:rPr>
              <a:t>Янский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9" tooltip="Анабарский залив"/>
              </a:rPr>
              <a:t>Анабарский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0" tooltip="Бухта Марии Прончищевой"/>
              </a:rPr>
              <a:t>бухта Марии Прончищевой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11" tooltip="Буор-Хая"/>
              </a:rPr>
              <a:t>Буор-Хая</a:t>
            </a:r>
            <a:r>
              <a:rPr lang="ru-RU" dirty="0" smtClean="0">
                <a:solidFill>
                  <a:srgbClr val="030218"/>
                </a:solidFill>
              </a:rPr>
              <a:t>. В западной части моря много </a:t>
            </a:r>
            <a:r>
              <a:rPr lang="ru-RU" u="sng" dirty="0" smtClean="0">
                <a:solidFill>
                  <a:srgbClr val="030218"/>
                </a:solidFill>
                <a:hlinkClick r:id="rId12" tooltip="Остров"/>
              </a:rPr>
              <a:t>островов</a:t>
            </a:r>
            <a:r>
              <a:rPr lang="ru-RU" dirty="0" smtClean="0">
                <a:solidFill>
                  <a:srgbClr val="030218"/>
                </a:solidFill>
              </a:rPr>
              <a:t>, в основном у берегов. В юго-западной части моря расположены </a:t>
            </a:r>
            <a:r>
              <a:rPr lang="ru-RU" u="sng" dirty="0" smtClean="0">
                <a:solidFill>
                  <a:srgbClr val="030218"/>
                </a:solidFill>
                <a:hlinkClick r:id="rId13" tooltip="Острова Комсомольской правды"/>
              </a:rPr>
              <a:t>острова Комсомольской правды</a:t>
            </a:r>
            <a:r>
              <a:rPr lang="ru-RU" dirty="0" smtClean="0">
                <a:solidFill>
                  <a:srgbClr val="030218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30218"/>
                </a:solidFill>
              </a:rPr>
              <a:t>В море впадают реки: </a:t>
            </a:r>
            <a:r>
              <a:rPr lang="ru-RU" u="sng" dirty="0" smtClean="0">
                <a:solidFill>
                  <a:srgbClr val="030218"/>
                </a:solidFill>
                <a:hlinkClick r:id="rId14" tooltip="Хатанга (река)"/>
              </a:rPr>
              <a:t>Хатанга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err="1" smtClean="0">
                <a:solidFill>
                  <a:srgbClr val="030218"/>
                </a:solidFill>
                <a:hlinkClick r:id="rId15" tooltip="Анабар (река)"/>
              </a:rPr>
              <a:t>Анабар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6" tooltip="Оленёк (река)"/>
              </a:rPr>
              <a:t>Оленёк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7" tooltip="Лена (река)"/>
              </a:rPr>
              <a:t>Лена</a:t>
            </a:r>
            <a:r>
              <a:rPr lang="ru-RU" dirty="0" smtClean="0">
                <a:solidFill>
                  <a:srgbClr val="030218"/>
                </a:solidFill>
              </a:rPr>
              <a:t>, </a:t>
            </a:r>
            <a:r>
              <a:rPr lang="ru-RU" u="sng" dirty="0" smtClean="0">
                <a:solidFill>
                  <a:srgbClr val="030218"/>
                </a:solidFill>
                <a:hlinkClick r:id="rId18" tooltip="Яна (река)"/>
              </a:rPr>
              <a:t>Яна</a:t>
            </a:r>
            <a:r>
              <a:rPr lang="ru-RU" dirty="0" smtClean="0">
                <a:solidFill>
                  <a:srgbClr val="030218"/>
                </a:solidFill>
              </a:rPr>
              <a:t>. Некоторые реки образуют большие </a:t>
            </a:r>
            <a:r>
              <a:rPr lang="ru-RU" u="sng" dirty="0" smtClean="0">
                <a:solidFill>
                  <a:srgbClr val="030218"/>
                </a:solidFill>
                <a:hlinkClick r:id="rId19" tooltip="Дельта реки"/>
              </a:rPr>
              <a:t>дельты</a:t>
            </a:r>
            <a:r>
              <a:rPr lang="ru-RU" dirty="0" smtClean="0">
                <a:solidFill>
                  <a:srgbClr val="030218"/>
                </a:solidFill>
              </a:rPr>
              <a:t>. Главный порт — </a:t>
            </a:r>
            <a:r>
              <a:rPr lang="ru-RU" u="sng" dirty="0" smtClean="0">
                <a:solidFill>
                  <a:srgbClr val="030218"/>
                </a:solidFill>
                <a:hlinkClick r:id="rId20" tooltip="Тикси"/>
              </a:rPr>
              <a:t>Тикси</a:t>
            </a:r>
            <a:r>
              <a:rPr lang="ru-RU" dirty="0" smtClean="0">
                <a:solidFill>
                  <a:srgbClr val="030218"/>
                </a:solidFill>
              </a:rPr>
              <a:t>.</a:t>
            </a:r>
            <a:endParaRPr lang="ru-RU" dirty="0">
              <a:solidFill>
                <a:srgbClr val="0302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 </a:t>
            </a:r>
            <a:r>
              <a:rPr lang="ru-RU" smtClean="0"/>
              <a:t> Растительный мир представлен главным образом диатомовыми водорослями. Из млекопитающих обитают нерпа, морской заяц, морж, белый медведь. Рыбы: осетровые, омуль, муксун, нельма и др. На обрывистых берегах — птичьи базары: кайры, чистики, чайки и др.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mtClean="0"/>
              <a:t>Восточно-Сибирское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Восто́чно-Сиби́рское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 (</a:t>
            </a:r>
            <a:r>
              <a:rPr lang="ru-RU" u="sng" dirty="0" smtClean="0">
                <a:hlinkClick r:id="rId3" tooltip="Якутский язык"/>
              </a:rPr>
              <a:t>якут.</a:t>
            </a:r>
            <a:r>
              <a:rPr lang="ru-RU" dirty="0" smtClean="0"/>
              <a:t> </a:t>
            </a:r>
            <a:r>
              <a:rPr lang="ru-RU" i="1" dirty="0" err="1" smtClean="0"/>
              <a:t>Илин</a:t>
            </a:r>
            <a:r>
              <a:rPr lang="ru-RU" i="1" dirty="0" smtClean="0"/>
              <a:t> </a:t>
            </a:r>
            <a:r>
              <a:rPr lang="ru-RU" i="1" dirty="0" err="1" smtClean="0"/>
              <a:t>Сибиирдээҕи байҕал</a:t>
            </a:r>
            <a:r>
              <a:rPr lang="ru-RU" dirty="0" smtClean="0"/>
              <a:t>) — окраинное </a:t>
            </a:r>
            <a:r>
              <a:rPr lang="ru-RU" u="sng" dirty="0" smtClean="0">
                <a:hlinkClick r:id="rId4" tooltip="Море"/>
              </a:rPr>
              <a:t>море</a:t>
            </a:r>
            <a:r>
              <a:rPr lang="ru-RU" dirty="0" smtClean="0"/>
              <a:t> </a:t>
            </a:r>
            <a:r>
              <a:rPr lang="ru-RU" u="sng" dirty="0" smtClean="0">
                <a:hlinkClick r:id="rId5" tooltip="Северный Ледовитый океан"/>
              </a:rPr>
              <a:t>Северного Ледовитого океана</a:t>
            </a:r>
            <a:r>
              <a:rPr lang="ru-RU" dirty="0" smtClean="0"/>
              <a:t>, расположено между </a:t>
            </a:r>
            <a:r>
              <a:rPr lang="ru-RU" u="sng" dirty="0" smtClean="0">
                <a:hlinkClick r:id="rId6" tooltip="Новосибирские острова"/>
              </a:rPr>
              <a:t>Новосибирскими островами</a:t>
            </a:r>
            <a:r>
              <a:rPr lang="ru-RU" dirty="0" smtClean="0"/>
              <a:t> и </a:t>
            </a:r>
            <a:r>
              <a:rPr lang="ru-RU" u="sng" dirty="0" smtClean="0">
                <a:hlinkClick r:id="rId7" tooltip="Остров Врангеля"/>
              </a:rPr>
              <a:t>островом Врангеля</a:t>
            </a:r>
            <a:r>
              <a:rPr lang="ru-RU" dirty="0" smtClean="0"/>
              <a:t>. Площадь поверхности 944 600 км².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Название присвоено по предложению </a:t>
            </a:r>
            <a:r>
              <a:rPr lang="ru-RU" u="sng" dirty="0" smtClean="0">
                <a:hlinkClick r:id="rId8" tooltip="Шокальский, Юлий Михайлович"/>
              </a:rPr>
              <a:t>Ю. М. Шокальского</a:t>
            </a:r>
            <a:r>
              <a:rPr lang="ru-RU" dirty="0" smtClean="0"/>
              <a:t> </a:t>
            </a:r>
            <a:r>
              <a:rPr lang="ru-RU" u="sng" dirty="0" smtClean="0">
                <a:hlinkClick r:id="rId9" tooltip="Русское географическое общество"/>
              </a:rPr>
              <a:t>Русским географическим обществом</a:t>
            </a:r>
            <a:r>
              <a:rPr lang="ru-RU" dirty="0" smtClean="0"/>
              <a:t>, утверждено постановлением </a:t>
            </a:r>
            <a:r>
              <a:rPr lang="ru-RU" u="sng" dirty="0" smtClean="0">
                <a:hlinkClick r:id="rId10" tooltip="ЦИК СССР"/>
              </a:rPr>
              <a:t>ЦИК СССР</a:t>
            </a:r>
            <a:r>
              <a:rPr lang="ru-RU" dirty="0" smtClean="0"/>
              <a:t> 27 июня </a:t>
            </a:r>
            <a:r>
              <a:rPr lang="ru-RU" u="sng" dirty="0" smtClean="0">
                <a:hlinkClick r:id="rId11" tooltip="1935 год"/>
              </a:rPr>
              <a:t>1935 года</a:t>
            </a:r>
            <a:r>
              <a:rPr lang="ru-RU" u="sng" baseline="30000" dirty="0" smtClean="0">
                <a:hlinkClick r:id="rId12"/>
              </a:rPr>
              <a:t>[1]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Проливами море соединяется с </a:t>
            </a:r>
            <a:r>
              <a:rPr lang="ru-RU" u="sng" dirty="0" smtClean="0">
                <a:hlinkClick r:id="rId3" tooltip="Чукотское море"/>
              </a:rPr>
              <a:t>Чукотским морем</a:t>
            </a:r>
            <a:r>
              <a:rPr lang="ru-RU" dirty="0" smtClean="0"/>
              <a:t> и </a:t>
            </a:r>
            <a:r>
              <a:rPr lang="ru-RU" u="sng" dirty="0" smtClean="0">
                <a:hlinkClick r:id="rId4" tooltip="Море Лаптевых"/>
              </a:rPr>
              <a:t>морем Лаптевых</a:t>
            </a:r>
            <a:r>
              <a:rPr lang="ru-RU" dirty="0" smtClean="0"/>
              <a:t>. </a:t>
            </a:r>
            <a:r>
              <a:rPr lang="ru-RU" u="sng" dirty="0" smtClean="0">
                <a:hlinkClick r:id="rId5" tooltip="Берег"/>
              </a:rPr>
              <a:t>Берега</a:t>
            </a:r>
            <a:r>
              <a:rPr lang="ru-RU" dirty="0" smtClean="0"/>
              <a:t> гористые, изрезаны слабо.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Средняя глубина 66 метров, наибольшая 358 метров. </a:t>
            </a:r>
            <a:r>
              <a:rPr lang="ru-RU" dirty="0" err="1" smtClean="0"/>
              <a:t>Бо́льшую</a:t>
            </a:r>
            <a:r>
              <a:rPr lang="ru-RU" dirty="0" smtClean="0"/>
              <a:t> часть года море покрыто льдом. </a:t>
            </a:r>
            <a:r>
              <a:rPr lang="ru-RU" u="sng" dirty="0" smtClean="0">
                <a:hlinkClick r:id="rId6" tooltip="Солёность"/>
              </a:rPr>
              <a:t>Солёность</a:t>
            </a:r>
            <a:r>
              <a:rPr lang="ru-RU" dirty="0" smtClean="0"/>
              <a:t> от 5 ‰ вблизи устьев рек до 30 ‰ на севере.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море впадают реки: </a:t>
            </a:r>
            <a:r>
              <a:rPr lang="ru-RU" u="sng" dirty="0" smtClean="0">
                <a:hlinkClick r:id="rId7" tooltip="Индигирка (река)"/>
              </a:rPr>
              <a:t>Индигирка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8" tooltip="Алазея (река)"/>
              </a:rPr>
              <a:t>Алазея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Колыма (река)"/>
              </a:rPr>
              <a:t>Колыма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Большая Чукочья (река)"/>
              </a:rPr>
              <a:t>Большая </a:t>
            </a:r>
            <a:r>
              <a:rPr lang="ru-RU" u="sng" dirty="0" err="1" smtClean="0">
                <a:hlinkClick r:id="rId10" tooltip="Большая Чукочья (река)"/>
              </a:rPr>
              <a:t>Чукочья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 побережье моря несколько заливов: </a:t>
            </a:r>
            <a:r>
              <a:rPr lang="ru-RU" u="sng" dirty="0" err="1" smtClean="0">
                <a:hlinkClick r:id="rId11" tooltip="Чаунская губа"/>
              </a:rPr>
              <a:t>Чаунская</a:t>
            </a:r>
            <a:r>
              <a:rPr lang="ru-RU" u="sng" dirty="0" smtClean="0">
                <a:hlinkClick r:id="rId11" tooltip="Чаунская губа"/>
              </a:rPr>
              <a:t> губа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2" tooltip="Омуляхская губа"/>
              </a:rPr>
              <a:t>Омуляхская</a:t>
            </a:r>
            <a:r>
              <a:rPr lang="ru-RU" u="sng" dirty="0" smtClean="0">
                <a:hlinkClick r:id="rId12" tooltip="Омуляхская губа"/>
              </a:rPr>
              <a:t> губа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3" tooltip="Хромская губа"/>
              </a:rPr>
              <a:t>Хромская</a:t>
            </a:r>
            <a:r>
              <a:rPr lang="ru-RU" u="sng" dirty="0" smtClean="0">
                <a:hlinkClick r:id="rId13" tooltip="Хромская губа"/>
              </a:rPr>
              <a:t> губа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Колымский залив"/>
              </a:rPr>
              <a:t>Колымский залив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Колымская губа"/>
              </a:rPr>
              <a:t>Колымская губа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Крупные острова: Новосибирские, </a:t>
            </a:r>
            <a:r>
              <a:rPr lang="ru-RU" u="sng" dirty="0" smtClean="0">
                <a:hlinkClick r:id="rId16" tooltip="Ляховские острова"/>
              </a:rPr>
              <a:t>Ляховские</a:t>
            </a:r>
            <a:r>
              <a:rPr lang="ru-RU" dirty="0" smtClean="0"/>
              <a:t>, </a:t>
            </a:r>
            <a:r>
              <a:rPr lang="ru-RU" u="sng" dirty="0" smtClean="0">
                <a:hlinkClick r:id="rId17" tooltip="Острова Де-Лонга"/>
              </a:rPr>
              <a:t>острова </a:t>
            </a:r>
            <a:r>
              <a:rPr lang="ru-RU" u="sng" dirty="0" err="1" smtClean="0">
                <a:hlinkClick r:id="rId17" tooltip="Острова Де-Лонга"/>
              </a:rPr>
              <a:t>Де-Лонга</a:t>
            </a:r>
            <a:r>
              <a:rPr lang="ru-RU" dirty="0" smtClean="0"/>
              <a:t>. В центре моря островов нет.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 прибрежных водах водятся ценные сиговые рыбы (муксун, </a:t>
            </a:r>
            <a:r>
              <a:rPr lang="ru-RU" dirty="0" err="1" smtClean="0"/>
              <a:t>чир</a:t>
            </a:r>
            <a:r>
              <a:rPr lang="ru-RU" dirty="0" smtClean="0"/>
              <a:t>, омуль). Из млекопитающих обитают тюлени, морж; на льдах встречается белый медведь. В. м. является частью Северного морского пути (См. </a:t>
            </a:r>
            <a:r>
              <a:rPr lang="ru-RU" u="sng" dirty="0" smtClean="0">
                <a:hlinkClick r:id="rId3"/>
              </a:rPr>
              <a:t>Северный морской путь</a:t>
            </a:r>
            <a:r>
              <a:rPr lang="ru-RU" dirty="0" smtClean="0"/>
              <a:t>). Главные порты: </a:t>
            </a:r>
            <a:r>
              <a:rPr lang="ru-RU" dirty="0" err="1" smtClean="0"/>
              <a:t>Певек</a:t>
            </a:r>
            <a:r>
              <a:rPr lang="ru-RU" dirty="0" smtClean="0"/>
              <a:t> (</a:t>
            </a:r>
            <a:r>
              <a:rPr lang="ru-RU" dirty="0" err="1" smtClean="0"/>
              <a:t>Чаунская</a:t>
            </a:r>
            <a:r>
              <a:rPr lang="ru-RU" dirty="0" smtClean="0"/>
              <a:t> губа), </a:t>
            </a:r>
            <a:r>
              <a:rPr lang="ru-RU" dirty="0" err="1" smtClean="0"/>
              <a:t>Амбарчик</a:t>
            </a:r>
            <a:r>
              <a:rPr lang="ru-RU" dirty="0" smtClean="0"/>
              <a:t> (устье Колымы).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Чукотское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525963"/>
          </a:xfrm>
        </p:spPr>
        <p:txBody>
          <a:bodyPr/>
          <a:lstStyle/>
          <a:p>
            <a:r>
              <a:rPr lang="ru-RU" b="1" smtClean="0"/>
              <a:t>Чуко́тское мо́ре</a:t>
            </a:r>
            <a:r>
              <a:rPr lang="ru-RU" smtClean="0"/>
              <a:t> — окраинное </a:t>
            </a:r>
            <a:r>
              <a:rPr lang="ru-RU" u="sng" smtClean="0">
                <a:hlinkClick r:id="rId3" tooltip="Море"/>
              </a:rPr>
              <a:t>море</a:t>
            </a:r>
            <a:r>
              <a:rPr lang="ru-RU" smtClean="0"/>
              <a:t> </a:t>
            </a:r>
            <a:r>
              <a:rPr lang="ru-RU" u="sng" smtClean="0">
                <a:hlinkClick r:id="rId4" tooltip="Северный Ледовитый океан"/>
              </a:rPr>
              <a:t>Северного Ледовитого океана</a:t>
            </a:r>
            <a:r>
              <a:rPr lang="ru-RU" smtClean="0"/>
              <a:t>, расположено между </a:t>
            </a:r>
            <a:r>
              <a:rPr lang="ru-RU" u="sng" smtClean="0">
                <a:hlinkClick r:id="rId5" tooltip="Чукотский полуостров"/>
              </a:rPr>
              <a:t>Чукоткой</a:t>
            </a:r>
            <a:r>
              <a:rPr lang="ru-RU" smtClean="0"/>
              <a:t> и </a:t>
            </a:r>
            <a:r>
              <a:rPr lang="ru-RU" u="sng" smtClean="0">
                <a:hlinkClick r:id="rId6" tooltip="Аляска"/>
              </a:rPr>
              <a:t>Аляской</a:t>
            </a:r>
            <a:r>
              <a:rPr lang="ru-RU" smtClean="0"/>
              <a:t>. На Западе </a:t>
            </a:r>
            <a:r>
              <a:rPr lang="ru-RU" u="sng" smtClean="0">
                <a:hlinkClick r:id="rId7" tooltip="Пролив Лонга"/>
              </a:rPr>
              <a:t>проливом Лонга</a:t>
            </a:r>
            <a:r>
              <a:rPr lang="ru-RU" smtClean="0"/>
              <a:t> соединяется с </a:t>
            </a:r>
            <a:r>
              <a:rPr lang="ru-RU" u="sng" smtClean="0">
                <a:hlinkClick r:id="rId8" tooltip="Восточно-Сибирское море"/>
              </a:rPr>
              <a:t>Восточно-Сибирским морем</a:t>
            </a:r>
            <a:r>
              <a:rPr lang="ru-RU" smtClean="0"/>
              <a:t>, на востоке в районе </a:t>
            </a:r>
            <a:r>
              <a:rPr lang="ru-RU" u="sng" smtClean="0">
                <a:hlinkClick r:id="rId9" tooltip="Барроу (мыс)"/>
              </a:rPr>
              <a:t>мыса Барроу</a:t>
            </a:r>
            <a:r>
              <a:rPr lang="ru-RU" smtClean="0"/>
              <a:t> соединяется с </a:t>
            </a:r>
            <a:r>
              <a:rPr lang="ru-RU" u="sng" smtClean="0">
                <a:hlinkClick r:id="rId10" tooltip="Море Бофорта"/>
              </a:rPr>
              <a:t>морем Бофорта</a:t>
            </a:r>
            <a:r>
              <a:rPr lang="ru-RU" smtClean="0"/>
              <a:t>, на юге </a:t>
            </a:r>
            <a:r>
              <a:rPr lang="ru-RU" u="sng" smtClean="0">
                <a:hlinkClick r:id="rId11" tooltip="Берингов пролив"/>
              </a:rPr>
              <a:t>Берингов пролив</a:t>
            </a:r>
            <a:r>
              <a:rPr lang="ru-RU" smtClean="0"/>
              <a:t> соединяет его с </a:t>
            </a:r>
            <a:r>
              <a:rPr lang="ru-RU" u="sng" smtClean="0">
                <a:hlinkClick r:id="rId12" tooltip="Берингово море"/>
              </a:rPr>
              <a:t>Беринговым морем</a:t>
            </a:r>
            <a:r>
              <a:rPr lang="ru-RU" smtClean="0"/>
              <a:t> </a:t>
            </a:r>
            <a:r>
              <a:rPr lang="ru-RU" u="sng" smtClean="0">
                <a:hlinkClick r:id="rId13" tooltip="Тихий океан"/>
              </a:rPr>
              <a:t>Тихого океана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0A3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0A3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Площадь 589 600 км². 56 % площади дна занимают глубины менее 50 м, максимальная глубина 160 метров. Температура воды летом от 4 до 12 °C, зимой от −1,6 до −1,8 °C.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Береговая линия изрезана слабо. Заливы: </a:t>
            </a:r>
            <a:r>
              <a:rPr lang="ru-RU" sz="4000" u="sng" dirty="0" err="1" smtClean="0">
                <a:hlinkClick r:id="rId3" tooltip="Колючинская губа"/>
              </a:rPr>
              <a:t>Колючинская</a:t>
            </a:r>
            <a:r>
              <a:rPr lang="ru-RU" sz="4000" u="sng" dirty="0" smtClean="0">
                <a:hlinkClick r:id="rId3" tooltip="Колючинская губа"/>
              </a:rPr>
              <a:t> губа</a:t>
            </a:r>
            <a:r>
              <a:rPr lang="ru-RU" sz="4000" dirty="0" smtClean="0"/>
              <a:t>, </a:t>
            </a:r>
            <a:r>
              <a:rPr lang="ru-RU" sz="4000" u="sng" dirty="0" err="1" smtClean="0">
                <a:hlinkClick r:id="rId4" tooltip="Коцебу (залив)"/>
              </a:rPr>
              <a:t>Коцебу</a:t>
            </a:r>
            <a:r>
              <a:rPr lang="ru-RU" sz="4000" dirty="0" smtClean="0"/>
              <a:t>, бухта </a:t>
            </a:r>
            <a:r>
              <a:rPr lang="ru-RU" sz="4000" u="sng" dirty="0" err="1" smtClean="0">
                <a:hlinkClick r:id="rId5" tooltip="Шишмарёв, Глеб Семёнович"/>
              </a:rPr>
              <a:t>Шишмарёва</a:t>
            </a:r>
            <a:r>
              <a:rPr lang="ru-RU" sz="4000" dirty="0" smtClean="0"/>
              <a:t>. С октября-ноября по май-июнь море покрыто льдами.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Рек в Чукотское море впадает мало, самые крупные — </a:t>
            </a:r>
            <a:r>
              <a:rPr lang="ru-RU" sz="4000" u="sng" dirty="0" err="1" smtClean="0">
                <a:hlinkClick r:id="rId6" tooltip="Амгуэма (река)"/>
              </a:rPr>
              <a:t>Амгуэма</a:t>
            </a:r>
            <a:r>
              <a:rPr lang="ru-RU" sz="4000" u="sng" dirty="0" smtClean="0">
                <a:hlinkClick r:id="rId6" tooltip="Амгуэма (река)"/>
              </a:rPr>
              <a:t> (река)</a:t>
            </a:r>
            <a:r>
              <a:rPr lang="ru-RU" sz="4000" dirty="0" smtClean="0"/>
              <a:t> и </a:t>
            </a:r>
            <a:r>
              <a:rPr lang="ru-RU" sz="4000" dirty="0" err="1" smtClean="0"/>
              <a:t>Ноатак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По Чукотскому морю проходит трасса </a:t>
            </a:r>
            <a:r>
              <a:rPr lang="ru-RU" sz="4000" u="sng" dirty="0" smtClean="0">
                <a:hlinkClick r:id="rId7" tooltip="Северный морской путь"/>
              </a:rPr>
              <a:t>Северного морского пути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В море находятся острова </a:t>
            </a:r>
            <a:r>
              <a:rPr lang="ru-RU" sz="4000" u="sng" dirty="0" smtClean="0">
                <a:hlinkClick r:id="rId8" tooltip="Остров Врангеля"/>
              </a:rPr>
              <a:t>Врангеля</a:t>
            </a:r>
            <a:r>
              <a:rPr lang="ru-RU" sz="4000" dirty="0" smtClean="0"/>
              <a:t>, </a:t>
            </a:r>
            <a:r>
              <a:rPr lang="ru-RU" sz="4000" u="sng" dirty="0" err="1" smtClean="0">
                <a:hlinkClick r:id="rId9" tooltip="Геральд (остров)"/>
              </a:rPr>
              <a:t>Геральд</a:t>
            </a:r>
            <a:r>
              <a:rPr lang="ru-RU" sz="4000" dirty="0" smtClean="0"/>
              <a:t>, </a:t>
            </a:r>
            <a:r>
              <a:rPr lang="ru-RU" sz="4000" u="sng" dirty="0" err="1" smtClean="0">
                <a:hlinkClick r:id="rId10" tooltip="Колючин"/>
              </a:rPr>
              <a:t>Колючин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Рыболовство: (</a:t>
            </a:r>
            <a:r>
              <a:rPr lang="ru-RU" sz="4000" u="sng" dirty="0" smtClean="0">
                <a:hlinkClick r:id="rId11" tooltip="Голец (рыба)"/>
              </a:rPr>
              <a:t>голец</a:t>
            </a:r>
            <a:r>
              <a:rPr lang="ru-RU" sz="4000" dirty="0" smtClean="0"/>
              <a:t>, </a:t>
            </a:r>
            <a:r>
              <a:rPr lang="ru-RU" sz="4000" u="sng" dirty="0" smtClean="0">
                <a:hlinkClick r:id="rId12" tooltip="Полярная треска (страница отсутствует)"/>
              </a:rPr>
              <a:t>полярная треска</a:t>
            </a:r>
            <a:r>
              <a:rPr lang="ru-RU" sz="4000" dirty="0" smtClean="0"/>
              <a:t>), промысел </a:t>
            </a:r>
            <a:r>
              <a:rPr lang="ru-RU" sz="4000" u="sng" dirty="0" smtClean="0">
                <a:hlinkClick r:id="rId13" tooltip="Тюлень"/>
              </a:rPr>
              <a:t>тюленей</a:t>
            </a:r>
            <a:r>
              <a:rPr lang="ru-RU" sz="4000" dirty="0" smtClean="0"/>
              <a:t>, </a:t>
            </a:r>
            <a:r>
              <a:rPr lang="ru-RU" sz="4000" u="sng" dirty="0" smtClean="0">
                <a:hlinkClick r:id="rId14" tooltip="Кольчатая нерпа"/>
              </a:rPr>
              <a:t>нерпы</a:t>
            </a:r>
            <a:r>
              <a:rPr lang="ru-RU" sz="40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dirty="0" smtClean="0"/>
              <a:t>Крупные порты — </a:t>
            </a:r>
            <a:r>
              <a:rPr lang="ru-RU" sz="4000" u="sng" dirty="0" smtClean="0">
                <a:hlinkClick r:id="rId15" tooltip="Уэлен"/>
              </a:rPr>
              <a:t>Уэлен</a:t>
            </a:r>
            <a:r>
              <a:rPr lang="ru-RU" sz="4000" dirty="0" smtClean="0"/>
              <a:t> (Россия), </a:t>
            </a:r>
            <a:r>
              <a:rPr lang="ru-RU" sz="4000" u="sng" dirty="0" err="1" smtClean="0">
                <a:hlinkClick r:id="rId16" tooltip="Барроу"/>
              </a:rPr>
              <a:t>Барроу</a:t>
            </a:r>
            <a:r>
              <a:rPr lang="ru-RU" sz="4000" dirty="0" smtClean="0"/>
              <a:t> (США).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 </a:t>
            </a:r>
            <a:r>
              <a:rPr lang="ru-RU" i="1" smtClean="0"/>
              <a:t> </a:t>
            </a:r>
            <a:r>
              <a:rPr lang="ru-RU" smtClean="0">
                <a:solidFill>
                  <a:srgbClr val="0000FF"/>
                </a:solidFill>
              </a:rPr>
              <a:t>Животный мир Ч. м. характеризуется смешением форм Северного Ледовитого и Тихого океанов: киты, тюлени, нерпы, моржи, белые медведи. Из рыб встречаются хариус, навага, голец, полярная треска и др. Летом на берегах и островах изобилуют утки, гуси, чайки и др. морские птицы.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1075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738" y="42863"/>
            <a:ext cx="8089900" cy="110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Бе́рингово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 — </a:t>
            </a:r>
            <a:r>
              <a:rPr lang="ru-RU" u="sng" dirty="0" smtClean="0">
                <a:hlinkClick r:id="rId3" tooltip="Море"/>
              </a:rPr>
              <a:t>море</a:t>
            </a:r>
            <a:r>
              <a:rPr lang="ru-RU" dirty="0" smtClean="0"/>
              <a:t> на севере </a:t>
            </a:r>
            <a:r>
              <a:rPr lang="ru-RU" u="sng" dirty="0" smtClean="0">
                <a:hlinkClick r:id="rId4" tooltip="Тихий океан"/>
              </a:rPr>
              <a:t>Тихого океана</a:t>
            </a:r>
            <a:r>
              <a:rPr lang="ru-RU" dirty="0" smtClean="0"/>
              <a:t>, отделяется от него </a:t>
            </a:r>
            <a:r>
              <a:rPr lang="ru-RU" u="sng" dirty="0" smtClean="0">
                <a:hlinkClick r:id="rId5" tooltip="Алеутские острова"/>
              </a:rPr>
              <a:t>Алеутскими</a:t>
            </a:r>
            <a:r>
              <a:rPr lang="ru-RU" dirty="0" smtClean="0"/>
              <a:t> и </a:t>
            </a:r>
            <a:r>
              <a:rPr lang="ru-RU" u="sng" dirty="0" smtClean="0">
                <a:hlinkClick r:id="rId6" tooltip="Командорские острова"/>
              </a:rPr>
              <a:t>Командорскими</a:t>
            </a:r>
            <a:r>
              <a:rPr lang="ru-RU" dirty="0" smtClean="0"/>
              <a:t> островами; </a:t>
            </a:r>
            <a:r>
              <a:rPr lang="ru-RU" u="sng" dirty="0" smtClean="0">
                <a:hlinkClick r:id="rId7" tooltip="Берингов пролив"/>
              </a:rPr>
              <a:t>Берингов пролив</a:t>
            </a:r>
            <a:r>
              <a:rPr lang="ru-RU" dirty="0" smtClean="0"/>
              <a:t> соединяет его с </a:t>
            </a:r>
            <a:r>
              <a:rPr lang="ru-RU" u="sng" dirty="0" smtClean="0">
                <a:hlinkClick r:id="rId8" tooltip="Чукотское море"/>
              </a:rPr>
              <a:t>Чукотским морем</a:t>
            </a:r>
            <a:r>
              <a:rPr lang="ru-RU" dirty="0" smtClean="0"/>
              <a:t> и </a:t>
            </a:r>
            <a:r>
              <a:rPr lang="ru-RU" u="sng" dirty="0" smtClean="0">
                <a:hlinkClick r:id="rId9" tooltip="Северный Ледовитый океан"/>
              </a:rPr>
              <a:t>Северным Ледовитым океаном</a:t>
            </a:r>
            <a:r>
              <a:rPr lang="ru-RU" dirty="0" smtClean="0"/>
              <a:t>. Берингово море омывает берега </a:t>
            </a:r>
            <a:r>
              <a:rPr lang="ru-RU" u="sng" dirty="0" smtClean="0">
                <a:hlinkClick r:id="rId10" tooltip="Россия"/>
              </a:rPr>
              <a:t>России</a:t>
            </a:r>
            <a:r>
              <a:rPr lang="ru-RU" dirty="0" smtClean="0"/>
              <a:t> и </a:t>
            </a:r>
            <a:r>
              <a:rPr lang="ru-RU" u="sng" dirty="0" smtClean="0">
                <a:hlinkClick r:id="rId11" tooltip="США"/>
              </a:rPr>
              <a:t>США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Море названо в честь мореплавателя </a:t>
            </a:r>
            <a:r>
              <a:rPr lang="ru-RU" u="sng" dirty="0" err="1" smtClean="0">
                <a:hlinkClick r:id="rId12" tooltip="Беринг, Витус Ионассен"/>
              </a:rPr>
              <a:t>Витуса</a:t>
            </a:r>
            <a:r>
              <a:rPr lang="ru-RU" u="sng" dirty="0" smtClean="0">
                <a:hlinkClick r:id="rId12" tooltip="Беринг, Витус Ионассен"/>
              </a:rPr>
              <a:t> Беринга</a:t>
            </a:r>
            <a:r>
              <a:rPr lang="ru-RU" dirty="0" smtClean="0"/>
              <a:t>, под руководством которого оно исследовалось в </a:t>
            </a:r>
            <a:r>
              <a:rPr lang="ru-RU" u="sng" dirty="0" smtClean="0">
                <a:hlinkClick r:id="rId13" tooltip="1725"/>
              </a:rPr>
              <a:t>1725</a:t>
            </a:r>
            <a:r>
              <a:rPr lang="ru-RU" dirty="0" smtClean="0"/>
              <a:t>—</a:t>
            </a:r>
            <a:r>
              <a:rPr lang="ru-RU" u="sng" dirty="0" smtClean="0">
                <a:hlinkClick r:id="rId14" tooltip="1743 год"/>
              </a:rPr>
              <a:t>1743 годах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20" i="1" dirty="0" smtClean="0">
                <a:solidFill>
                  <a:schemeClr val="accent4">
                    <a:lumMod val="75000"/>
                  </a:schemeClr>
                </a:solidFill>
                <a:latin typeface="DKCENCY" pitchFamily="34" charset="0"/>
              </a:rPr>
              <a:t>Моря Северного Ледовитого океана очень холодные .  Круглый год они почти полностью покрыты льдом</a:t>
            </a:r>
            <a:r>
              <a:rPr lang="ru-RU" sz="4020" i="1" dirty="0" smtClean="0">
                <a:solidFill>
                  <a:schemeClr val="accent3">
                    <a:lumMod val="75000"/>
                  </a:schemeClr>
                </a:solidFill>
                <a:latin typeface="DKCENCY" pitchFamily="34" charset="0"/>
              </a:rPr>
              <a:t>.</a:t>
            </a:r>
            <a:endParaRPr lang="ru-RU" sz="4020" i="1" dirty="0">
              <a:solidFill>
                <a:schemeClr val="accent3">
                  <a:lumMod val="75000"/>
                </a:schemeClr>
              </a:solidFill>
              <a:latin typeface="DKCENC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На российских картах </a:t>
            </a:r>
            <a:r>
              <a:rPr lang="ru-RU" u="sng" smtClean="0">
                <a:hlinkClick r:id="rId3" tooltip="XVIII век"/>
              </a:rPr>
              <a:t>XVIII века</a:t>
            </a:r>
            <a:r>
              <a:rPr lang="ru-RU" smtClean="0"/>
              <a:t> море называется </a:t>
            </a:r>
            <a:r>
              <a:rPr lang="ru-RU" i="1" smtClean="0"/>
              <a:t>Камчатским</a:t>
            </a:r>
            <a:r>
              <a:rPr lang="ru-RU" smtClean="0"/>
              <a:t>, или </a:t>
            </a:r>
            <a:r>
              <a:rPr lang="ru-RU" i="1" smtClean="0"/>
              <a:t>Бобровым морем</a:t>
            </a:r>
            <a:r>
              <a:rPr lang="ru-RU" u="sng" baseline="30000" smtClean="0">
                <a:hlinkClick r:id="rId4"/>
              </a:rPr>
              <a:t>[1]</a:t>
            </a:r>
            <a:r>
              <a:rPr lang="ru-RU" smtClean="0"/>
              <a:t>. Впервые название </a:t>
            </a:r>
            <a:r>
              <a:rPr lang="ru-RU" i="1" smtClean="0"/>
              <a:t>Берингово море</a:t>
            </a:r>
            <a:r>
              <a:rPr lang="ru-RU" smtClean="0"/>
              <a:t> появилось в последней четверти XVIII века, однако в широкий обиход было введено только в </a:t>
            </a:r>
            <a:r>
              <a:rPr lang="ru-RU" u="sng" smtClean="0">
                <a:hlinkClick r:id="rId5" tooltip="1818 год"/>
              </a:rPr>
              <a:t>1818 году</a:t>
            </a:r>
            <a:r>
              <a:rPr lang="ru-RU" smtClean="0"/>
              <a:t> русским мореплавателем </a:t>
            </a:r>
            <a:r>
              <a:rPr lang="ru-RU" u="sng" smtClean="0">
                <a:hlinkClick r:id="rId6" tooltip="Головнин, Василий Михайлович"/>
              </a:rPr>
              <a:t>В. М. Головниным</a:t>
            </a:r>
            <a:r>
              <a:rPr lang="ru-RU" smtClean="0"/>
              <a:t>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49F3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49F3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00FF"/>
                </a:solidFill>
              </a:rPr>
              <a:t>Берингово море богато рыбой (гл. обр. </a:t>
            </a:r>
            <a:r>
              <a:rPr lang="ru-RU" u="sng" dirty="0" smtClean="0">
                <a:solidFill>
                  <a:srgbClr val="0000FF"/>
                </a:solidFill>
                <a:hlinkClick r:id="rId3" tooltip="Лососевые (такой страницы не существует)"/>
              </a:rPr>
              <a:t>лососевые</a:t>
            </a:r>
            <a:r>
              <a:rPr lang="ru-RU" dirty="0" smtClean="0">
                <a:solidFill>
                  <a:srgbClr val="0000FF"/>
                </a:solidFill>
              </a:rPr>
              <a:t> и </a:t>
            </a:r>
            <a:r>
              <a:rPr lang="ru-RU" u="sng" dirty="0" smtClean="0">
                <a:solidFill>
                  <a:srgbClr val="0000FF"/>
                </a:solidFill>
                <a:hlinkClick r:id="rId4" tooltip="Тресковые (такой страницы не существует)"/>
              </a:rPr>
              <a:t>тресковые</a:t>
            </a:r>
            <a:r>
              <a:rPr lang="ru-RU" dirty="0" smtClean="0">
                <a:solidFill>
                  <a:srgbClr val="0000FF"/>
                </a:solidFill>
              </a:rPr>
              <a:t>) и морских зверем (гренландские и японские </a:t>
            </a:r>
            <a:r>
              <a:rPr lang="ru-RU" u="sng" dirty="0" smtClean="0">
                <a:solidFill>
                  <a:srgbClr val="0000FF"/>
                </a:solidFill>
                <a:hlinkClick r:id="rId5" tooltip="Кит (такой страницы не существует)"/>
              </a:rPr>
              <a:t>киты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6" tooltip="Касатка (такой страницы не существует)"/>
              </a:rPr>
              <a:t>касатка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7" tooltip="Белуха (такой страницы не существует)"/>
              </a:rPr>
              <a:t>белуха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8" tooltip="Морж (такой страницы не существует)"/>
              </a:rPr>
              <a:t>моржи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9" tooltip="Тюлень (такой страницы не существует)"/>
              </a:rPr>
              <a:t>тюлени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10" tooltip="Нерпа (такой страницы не существует)"/>
              </a:rPr>
              <a:t>нерпы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u="sng" dirty="0" smtClean="0">
                <a:solidFill>
                  <a:srgbClr val="0000FF"/>
                </a:solidFill>
                <a:hlinkClick r:id="rId11" tooltip="Сивуч (такой страницы не существует)"/>
              </a:rPr>
              <a:t>сивучи</a:t>
            </a:r>
            <a:r>
              <a:rPr lang="ru-RU" dirty="0" smtClean="0">
                <a:solidFill>
                  <a:srgbClr val="0000FF"/>
                </a:solidFill>
              </a:rPr>
              <a:t>); ценные по пушнине </a:t>
            </a:r>
            <a:r>
              <a:rPr lang="ru-RU" u="sng" dirty="0" smtClean="0">
                <a:solidFill>
                  <a:srgbClr val="0000FF"/>
                </a:solidFill>
                <a:hlinkClick r:id="rId12" tooltip="Морской котик (такой страницы не существует)"/>
              </a:rPr>
              <a:t>морские котики</a:t>
            </a:r>
            <a:r>
              <a:rPr lang="ru-RU" dirty="0" smtClean="0">
                <a:solidFill>
                  <a:srgbClr val="0000FF"/>
                </a:solidFill>
              </a:rPr>
              <a:t> и </a:t>
            </a:r>
            <a:r>
              <a:rPr lang="ru-RU" u="sng" dirty="0" smtClean="0">
                <a:solidFill>
                  <a:srgbClr val="0000FF"/>
                </a:solidFill>
                <a:hlinkClick r:id="rId13" tooltip="Морской бобр (такой страницы не существует)"/>
              </a:rPr>
              <a:t>морские бобры</a:t>
            </a:r>
            <a:r>
              <a:rPr lang="ru-RU" dirty="0" smtClean="0">
                <a:solidFill>
                  <a:srgbClr val="0000FF"/>
                </a:solidFill>
              </a:rPr>
              <a:t> почти истреблены и встречаются лишь в крайне небольшом количестве у </a:t>
            </a:r>
            <a:r>
              <a:rPr lang="ru-RU" u="sng" dirty="0" err="1" smtClean="0">
                <a:solidFill>
                  <a:srgbClr val="0000FF"/>
                </a:solidFill>
                <a:hlinkClick r:id="rId14" tooltip="Прибыловых острова (такой страницы не существует)"/>
              </a:rPr>
              <a:t>Прибыловых</a:t>
            </a:r>
            <a:r>
              <a:rPr lang="ru-RU" dirty="0" smtClean="0">
                <a:solidFill>
                  <a:srgbClr val="0000FF"/>
                </a:solidFill>
              </a:rPr>
              <a:t> и </a:t>
            </a:r>
            <a:r>
              <a:rPr lang="ru-RU" u="sng" dirty="0" smtClean="0">
                <a:solidFill>
                  <a:srgbClr val="0000FF"/>
                </a:solidFill>
                <a:hlinkClick r:id="rId15" tooltip="Командорские острова (такой страницы не существует)"/>
              </a:rPr>
              <a:t>Командорских островов</a:t>
            </a:r>
            <a:r>
              <a:rPr lang="ru-RU" dirty="0" smtClean="0">
                <a:solidFill>
                  <a:srgbClr val="0000FF"/>
                </a:solidFill>
              </a:rPr>
              <a:t> (о-в Медный) и у побережья </a:t>
            </a:r>
            <a:r>
              <a:rPr lang="ru-RU" u="sng" dirty="0" smtClean="0">
                <a:solidFill>
                  <a:srgbClr val="0000FF"/>
                </a:solidFill>
                <a:hlinkClick r:id="rId16" tooltip="Камчатка"/>
              </a:rPr>
              <a:t>Камчатки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/>
              <a:t>Охотское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Охо́тское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 — часть </a:t>
            </a:r>
            <a:r>
              <a:rPr lang="ru-RU" u="sng" dirty="0" smtClean="0">
                <a:hlinkClick r:id="rId3" tooltip="Тихий океан"/>
              </a:rPr>
              <a:t>Тихого океана</a:t>
            </a:r>
            <a:r>
              <a:rPr lang="ru-RU" dirty="0" smtClean="0"/>
              <a:t>, отделяется от него полуостровом </a:t>
            </a:r>
            <a:r>
              <a:rPr lang="ru-RU" u="sng" dirty="0" smtClean="0">
                <a:hlinkClick r:id="rId4" tooltip="Камчатка"/>
              </a:rPr>
              <a:t>Камчатка</a:t>
            </a:r>
            <a:r>
              <a:rPr lang="ru-RU" dirty="0" smtClean="0"/>
              <a:t>, </a:t>
            </a:r>
            <a:r>
              <a:rPr lang="ru-RU" u="sng" dirty="0" smtClean="0">
                <a:hlinkClick r:id="rId5" tooltip="Курильские острова"/>
              </a:rPr>
              <a:t>Курильскими островами</a:t>
            </a:r>
            <a:r>
              <a:rPr lang="ru-RU" dirty="0" smtClean="0"/>
              <a:t> и островом </a:t>
            </a:r>
            <a:r>
              <a:rPr lang="ru-RU" u="sng" dirty="0" smtClean="0">
                <a:hlinkClick r:id="rId6" tooltip="Хоккайдо"/>
              </a:rPr>
              <a:t>Хоккайдо</a:t>
            </a:r>
            <a:r>
              <a:rPr lang="ru-RU" dirty="0" smtClean="0"/>
              <a:t>. </a:t>
            </a:r>
            <a:r>
              <a:rPr lang="ru-RU" u="sng" dirty="0" smtClean="0">
                <a:hlinkClick r:id="rId7" tooltip="Море"/>
              </a:rPr>
              <a:t>Море</a:t>
            </a:r>
            <a:r>
              <a:rPr lang="ru-RU" dirty="0" smtClean="0"/>
              <a:t> омывает берега </a:t>
            </a:r>
            <a:r>
              <a:rPr lang="ru-RU" u="sng" dirty="0" smtClean="0">
                <a:hlinkClick r:id="rId8" tooltip="Россия"/>
              </a:rPr>
              <a:t>России</a:t>
            </a:r>
            <a:r>
              <a:rPr lang="ru-RU" dirty="0" smtClean="0"/>
              <a:t> и </a:t>
            </a:r>
            <a:r>
              <a:rPr lang="ru-RU" u="sng" dirty="0" smtClean="0">
                <a:hlinkClick r:id="rId9" tooltip="Япония"/>
              </a:rPr>
              <a:t>Японии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Площадь — 1603 тыс. км². Средняя глубина — 1780 м, максимальная глубина — 3916 м. С октября по май — июнь северная часть моря покрыта льдом. Юго-восточная часть практически не замерзает.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Побережье на севере сильно изрезано, на северо-востоке Охотского моря расположен самый крупный его залив — </a:t>
            </a:r>
            <a:r>
              <a:rPr lang="ru-RU" u="sng" dirty="0" smtClean="0">
                <a:hlinkClick r:id="rId3" tooltip="Залив Шелихова"/>
              </a:rPr>
              <a:t>Залив Шелихова</a:t>
            </a:r>
            <a:r>
              <a:rPr lang="ru-RU" dirty="0" smtClean="0"/>
              <a:t>. Из более мелких заливов северной части наиболее известны </a:t>
            </a:r>
            <a:r>
              <a:rPr lang="ru-RU" u="sng" dirty="0" err="1" smtClean="0">
                <a:hlinkClick r:id="rId4" tooltip="Ейринейская губа (страница отсутствует)"/>
              </a:rPr>
              <a:t>Ейринейская</a:t>
            </a:r>
            <a:r>
              <a:rPr lang="ru-RU" u="sng" dirty="0" smtClean="0">
                <a:hlinkClick r:id="rId4" tooltip="Ейринейская губа (страница отсутствует)"/>
              </a:rPr>
              <a:t> губа</a:t>
            </a:r>
            <a:r>
              <a:rPr lang="ru-RU" dirty="0" smtClean="0"/>
              <a:t> и заливы </a:t>
            </a:r>
            <a:r>
              <a:rPr lang="ru-RU" u="sng" dirty="0" err="1" smtClean="0">
                <a:hlinkClick r:id="rId5" tooltip="Залив Шельтинга"/>
              </a:rPr>
              <a:t>Шельтинга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Забияка (залив) (страница отсутствует)"/>
              </a:rPr>
              <a:t>Забияка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Залив Бабушкина"/>
              </a:rPr>
              <a:t>Бабушкина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8" tooltip="Залив Кекурный (страница отсутствует)"/>
              </a:rPr>
              <a:t>Кекурный</a:t>
            </a:r>
            <a:r>
              <a:rPr lang="ru-RU" dirty="0" smtClean="0"/>
              <a:t>. На востоке береговая линия </a:t>
            </a:r>
            <a:r>
              <a:rPr lang="ru-RU" u="sng" dirty="0" smtClean="0">
                <a:hlinkClick r:id="rId9" tooltip="Полуостров"/>
              </a:rPr>
              <a:t>полуострова</a:t>
            </a:r>
            <a:r>
              <a:rPr lang="ru-RU" dirty="0" smtClean="0"/>
              <a:t> </a:t>
            </a:r>
            <a:r>
              <a:rPr lang="ru-RU" u="sng" dirty="0" smtClean="0">
                <a:hlinkClick r:id="rId10" tooltip="Полуостров Камчатка"/>
              </a:rPr>
              <a:t>Камчатка</a:t>
            </a:r>
            <a:r>
              <a:rPr lang="ru-RU" dirty="0" smtClean="0"/>
              <a:t> практически лишена заливов. На юго-западе крупнейшими являются заливы </a:t>
            </a:r>
            <a:r>
              <a:rPr lang="ru-RU" u="sng" dirty="0" smtClean="0">
                <a:hlinkClick r:id="rId11" tooltip="Анива (залив)"/>
              </a:rPr>
              <a:t>Анива</a:t>
            </a:r>
            <a:r>
              <a:rPr lang="ru-RU" dirty="0" smtClean="0"/>
              <a:t> и </a:t>
            </a:r>
            <a:r>
              <a:rPr lang="ru-RU" u="sng" dirty="0" smtClean="0">
                <a:hlinkClick r:id="rId12" tooltip="Залив Терпения"/>
              </a:rPr>
              <a:t>Терпения</a:t>
            </a:r>
            <a:r>
              <a:rPr lang="ru-RU" dirty="0" smtClean="0"/>
              <a:t>, </a:t>
            </a:r>
            <a:r>
              <a:rPr lang="ru-RU" u="sng" dirty="0" smtClean="0">
                <a:hlinkClick r:id="rId13" tooltip="Одесский залив (Охотское море)"/>
              </a:rPr>
              <a:t>Одесский залив</a:t>
            </a:r>
            <a:r>
              <a:rPr lang="ru-RU" dirty="0" smtClean="0"/>
              <a:t> на острове </a:t>
            </a:r>
            <a:r>
              <a:rPr lang="ru-RU" u="sng" dirty="0" smtClean="0">
                <a:hlinkClick r:id="rId14" tooltip="Итуруп"/>
              </a:rPr>
              <a:t>Итуруп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Впадают реки </a:t>
            </a:r>
            <a:r>
              <a:rPr lang="ru-RU" u="sng" dirty="0" smtClean="0">
                <a:hlinkClick r:id="rId15" tooltip="Амур (река)"/>
              </a:rPr>
              <a:t>Амур</a:t>
            </a:r>
            <a:r>
              <a:rPr lang="ru-RU" dirty="0" smtClean="0"/>
              <a:t>, </a:t>
            </a:r>
            <a:r>
              <a:rPr lang="ru-RU" u="sng" dirty="0" smtClean="0">
                <a:hlinkClick r:id="rId16" tooltip="Охота (река)"/>
              </a:rPr>
              <a:t>Охота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7" tooltip="Кухтуй (страница отсутствует)"/>
              </a:rPr>
              <a:t>Кухтуй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Главные порты: на материке — </a:t>
            </a:r>
            <a:r>
              <a:rPr lang="ru-RU" u="sng" dirty="0" smtClean="0">
                <a:hlinkClick r:id="rId18" tooltip="Магадан"/>
              </a:rPr>
              <a:t>Магадан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9" tooltip="Аян"/>
              </a:rPr>
              <a:t>Аян</a:t>
            </a:r>
            <a:r>
              <a:rPr lang="ru-RU" dirty="0" smtClean="0"/>
              <a:t>, </a:t>
            </a:r>
            <a:r>
              <a:rPr lang="ru-RU" u="sng" dirty="0" smtClean="0">
                <a:hlinkClick r:id="rId20" tooltip="Охотск"/>
              </a:rPr>
              <a:t>Охотск</a:t>
            </a:r>
            <a:r>
              <a:rPr lang="ru-RU" dirty="0" smtClean="0"/>
              <a:t> (</a:t>
            </a:r>
            <a:r>
              <a:rPr lang="ru-RU" dirty="0" err="1" smtClean="0"/>
              <a:t>портпункт</a:t>
            </a:r>
            <a:r>
              <a:rPr lang="ru-RU" dirty="0" smtClean="0"/>
              <a:t>); на острове </a:t>
            </a:r>
            <a:r>
              <a:rPr lang="ru-RU" u="sng" dirty="0" smtClean="0">
                <a:hlinkClick r:id="rId21" tooltip="Сахалин"/>
              </a:rPr>
              <a:t>Сахалин</a:t>
            </a:r>
            <a:r>
              <a:rPr lang="ru-RU" dirty="0" smtClean="0"/>
              <a:t> — </a:t>
            </a:r>
            <a:r>
              <a:rPr lang="ru-RU" u="sng" dirty="0" smtClean="0">
                <a:hlinkClick r:id="rId22" tooltip="Корсаков (город)"/>
              </a:rPr>
              <a:t>Корсаков</a:t>
            </a:r>
            <a:r>
              <a:rPr lang="ru-RU" dirty="0" smtClean="0"/>
              <a:t>, на </a:t>
            </a:r>
            <a:r>
              <a:rPr lang="ru-RU" u="sng" dirty="0" smtClean="0">
                <a:hlinkClick r:id="rId23" tooltip="Курильские острова"/>
              </a:rPr>
              <a:t>Курильских островах</a:t>
            </a:r>
            <a:r>
              <a:rPr lang="ru-RU" dirty="0" smtClean="0"/>
              <a:t> — </a:t>
            </a:r>
            <a:r>
              <a:rPr lang="ru-RU" u="sng" dirty="0" err="1" smtClean="0">
                <a:hlinkClick r:id="rId24" tooltip="Северо-Курильск"/>
              </a:rPr>
              <a:t>Северо-Курильск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576897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Сегодня Охотское море — главная «морская житница» нашей страны. Важнейший объект промысла — лососевые. Здесь идет активный лов минтая, тихоокеанской сельди, камбалы, наваги, мойвы, трески. </a:t>
            </a:r>
            <a:r>
              <a:rPr lang="ru-RU" sz="3500" dirty="0" smtClean="0"/>
              <a:t>Предмет вожделения промысловиков — крабы, креветки, кальмары, двустворчатые моллюски. Специалисты </a:t>
            </a:r>
            <a:r>
              <a:rPr lang="ru-RU" sz="3500" dirty="0" err="1" smtClean="0"/>
              <a:t>Госкомрыболовства</a:t>
            </a:r>
            <a:r>
              <a:rPr lang="ru-RU" sz="3500" dirty="0" smtClean="0"/>
              <a:t> бьют тревогу: истощается море. Особенно сильно сократилось поголовье крабов. Поэтому решено в 2001 году уменьшить общие квоты на вылов крабов на 50 процентов.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Сокращаются популяции ластоногих и китов. Одиннадцать их видов уже занесены в Красную книгу. Сохранение видового состава флоры и фауны Охотского моря признано задачей планетарного значения.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rgbClr val="FFFF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/>
              <a:t>Японское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Япо́нское</a:t>
            </a:r>
            <a:r>
              <a:rPr lang="ru-RU" b="1" dirty="0" smtClean="0"/>
              <a:t> </a:t>
            </a:r>
            <a:r>
              <a:rPr lang="ru-RU" b="1" dirty="0" err="1" smtClean="0"/>
              <a:t>мо́ре</a:t>
            </a:r>
            <a:r>
              <a:rPr lang="ru-RU" dirty="0" smtClean="0"/>
              <a:t> — </a:t>
            </a:r>
            <a:r>
              <a:rPr lang="ru-RU" u="sng" dirty="0" smtClean="0">
                <a:hlinkClick r:id="rId3" tooltip="Море"/>
              </a:rPr>
              <a:t>море</a:t>
            </a:r>
            <a:r>
              <a:rPr lang="ru-RU" dirty="0" smtClean="0"/>
              <a:t> в составе </a:t>
            </a:r>
            <a:r>
              <a:rPr lang="ru-RU" u="sng" dirty="0" smtClean="0">
                <a:hlinkClick r:id="rId4" tooltip="Тихий океан"/>
              </a:rPr>
              <a:t>Тихого океана</a:t>
            </a:r>
            <a:r>
              <a:rPr lang="ru-RU" dirty="0" smtClean="0"/>
              <a:t>, отделяется от него </a:t>
            </a:r>
            <a:r>
              <a:rPr lang="ru-RU" u="sng" dirty="0" smtClean="0">
                <a:hlinkClick r:id="rId5" tooltip="Список островов Японии"/>
              </a:rPr>
              <a:t>Японскими островами</a:t>
            </a:r>
            <a:r>
              <a:rPr lang="ru-RU" dirty="0" smtClean="0"/>
              <a:t> и островом </a:t>
            </a:r>
            <a:r>
              <a:rPr lang="ru-RU" u="sng" dirty="0" smtClean="0">
                <a:hlinkClick r:id="rId6" tooltip="Сахалин"/>
              </a:rPr>
              <a:t>Сахалин</a:t>
            </a:r>
            <a:r>
              <a:rPr lang="ru-RU" dirty="0" smtClean="0"/>
              <a:t>. Связано с другими морями и Тихим океаном через 4 пролива: </a:t>
            </a:r>
            <a:r>
              <a:rPr lang="ru-RU" u="sng" dirty="0" smtClean="0">
                <a:hlinkClick r:id="rId7" tooltip="Корейский пролив"/>
              </a:rPr>
              <a:t>Корейский</a:t>
            </a:r>
            <a:r>
              <a:rPr lang="ru-RU" dirty="0" smtClean="0"/>
              <a:t> (</a:t>
            </a:r>
            <a:r>
              <a:rPr lang="ru-RU" dirty="0" err="1" smtClean="0"/>
              <a:t>Цусимский</a:t>
            </a:r>
            <a:r>
              <a:rPr lang="ru-RU" dirty="0" smtClean="0"/>
              <a:t>), </a:t>
            </a:r>
            <a:r>
              <a:rPr lang="ru-RU" u="sng" dirty="0" err="1" smtClean="0">
                <a:hlinkClick r:id="rId8" tooltip="Сангарский пролив"/>
              </a:rPr>
              <a:t>Сангарский</a:t>
            </a:r>
            <a:r>
              <a:rPr lang="ru-RU" dirty="0" smtClean="0"/>
              <a:t> (</a:t>
            </a:r>
            <a:r>
              <a:rPr lang="ru-RU" dirty="0" err="1" smtClean="0"/>
              <a:t>Цугару</a:t>
            </a:r>
            <a:r>
              <a:rPr lang="ru-RU" dirty="0" smtClean="0"/>
              <a:t>), </a:t>
            </a:r>
            <a:r>
              <a:rPr lang="ru-RU" u="sng" dirty="0" smtClean="0">
                <a:hlinkClick r:id="rId9" tooltip="Пролив Лаперуза"/>
              </a:rPr>
              <a:t>Лаперуза</a:t>
            </a:r>
            <a:r>
              <a:rPr lang="ru-RU" dirty="0" smtClean="0"/>
              <a:t> (Соя), </a:t>
            </a:r>
            <a:r>
              <a:rPr lang="ru-RU" u="sng" dirty="0" err="1" smtClean="0">
                <a:hlinkClick r:id="rId10" tooltip="Пролив Невельского"/>
              </a:rPr>
              <a:t>Невельского</a:t>
            </a:r>
            <a:r>
              <a:rPr lang="ru-RU" dirty="0" smtClean="0"/>
              <a:t> (</a:t>
            </a:r>
            <a:r>
              <a:rPr lang="ru-RU" dirty="0" err="1" smtClean="0"/>
              <a:t>Мамия</a:t>
            </a:r>
            <a:r>
              <a:rPr lang="ru-RU" dirty="0" smtClean="0"/>
              <a:t>). Омывает берега </a:t>
            </a:r>
            <a:r>
              <a:rPr lang="ru-RU" u="sng" dirty="0" smtClean="0">
                <a:hlinkClick r:id="rId11" tooltip="Россия"/>
              </a:rPr>
              <a:t>России</a:t>
            </a:r>
            <a:r>
              <a:rPr lang="ru-RU" dirty="0" smtClean="0"/>
              <a:t>, </a:t>
            </a:r>
            <a:r>
              <a:rPr lang="ru-RU" u="sng" dirty="0" smtClean="0">
                <a:hlinkClick r:id="rId12" tooltip="Республика Корея"/>
              </a:rPr>
              <a:t>Кореи</a:t>
            </a:r>
            <a:r>
              <a:rPr lang="ru-RU" dirty="0" smtClean="0"/>
              <a:t>, </a:t>
            </a:r>
            <a:r>
              <a:rPr lang="ru-RU" u="sng" dirty="0" smtClean="0">
                <a:hlinkClick r:id="rId13" tooltip="Япония"/>
              </a:rPr>
              <a:t>Японии</a:t>
            </a:r>
            <a:r>
              <a:rPr lang="ru-RU" dirty="0" smtClean="0"/>
              <a:t> и </a:t>
            </a:r>
            <a:r>
              <a:rPr lang="ru-RU" u="sng" dirty="0" smtClean="0">
                <a:hlinkClick r:id="rId14" tooltip="КНДР"/>
              </a:rPr>
              <a:t>КНДР</a:t>
            </a:r>
            <a:r>
              <a:rPr lang="ru-RU" dirty="0" smtClean="0"/>
              <a:t>. На юге заходит ветвь тёплого течения </a:t>
            </a:r>
            <a:r>
              <a:rPr lang="ru-RU" u="sng" dirty="0" smtClean="0">
                <a:hlinkClick r:id="rId15" tooltip="Куросио"/>
              </a:rPr>
              <a:t>Куросио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Площадь — 1,062 тыс. км². Наибольшая глубина — 3742 м )Северная часть моря зимой замерзает.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solidFill>
                  <a:srgbClr val="030218"/>
                </a:solidFill>
              </a:rPr>
              <a:t>Главные порты: </a:t>
            </a:r>
            <a:r>
              <a:rPr lang="ru-RU" u="sng" smtClean="0">
                <a:solidFill>
                  <a:srgbClr val="030218"/>
                </a:solidFill>
                <a:hlinkClick r:id="rId3" tooltip="Владивосток"/>
              </a:rPr>
              <a:t>Владивосток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4" tooltip="Находка (город)"/>
              </a:rPr>
              <a:t>Находка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5" tooltip="Восточный порт"/>
              </a:rPr>
              <a:t>Восточный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6" tooltip="Советская Гавань"/>
              </a:rPr>
              <a:t>Советская Гавань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7" tooltip="Ванино"/>
              </a:rPr>
              <a:t>Ванино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8" tooltip="Александровск-Сахалинский"/>
              </a:rPr>
              <a:t>Александровск-Сахалинский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9" tooltip="Холмск"/>
              </a:rPr>
              <a:t>Холмск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0" tooltip="Ниигата (город)"/>
              </a:rPr>
              <a:t>Ниигата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1" tooltip="Цуруга"/>
              </a:rPr>
              <a:t>Цуруга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2" tooltip="Майдзуру"/>
              </a:rPr>
              <a:t>Майдзуру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3" tooltip="Вонсан"/>
              </a:rPr>
              <a:t>Вонсан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4" tooltip="Хыннам (страница отсутствует)"/>
              </a:rPr>
              <a:t>Хыннам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5" tooltip="Чхонджин"/>
              </a:rPr>
              <a:t>Чхонджин</a:t>
            </a:r>
            <a:r>
              <a:rPr lang="ru-RU" smtClean="0">
                <a:solidFill>
                  <a:srgbClr val="030218"/>
                </a:solidFill>
              </a:rPr>
              <a:t>, </a:t>
            </a:r>
            <a:r>
              <a:rPr lang="ru-RU" u="sng" smtClean="0">
                <a:solidFill>
                  <a:srgbClr val="030218"/>
                </a:solidFill>
                <a:hlinkClick r:id="rId16" tooltip="Пусан"/>
              </a:rPr>
              <a:t>Пусан</a:t>
            </a:r>
            <a:r>
              <a:rPr lang="ru-RU" smtClean="0">
                <a:solidFill>
                  <a:srgbClr val="030218"/>
                </a:solidFill>
              </a:rPr>
              <a:t>.</a:t>
            </a:r>
          </a:p>
          <a:p>
            <a:endParaRPr lang="ru-RU" smtClean="0">
              <a:solidFill>
                <a:srgbClr val="03021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FF00"/>
                </a:solidFill>
              </a:rPr>
              <a:t>Здесь можно встретить </a:t>
            </a:r>
            <a:r>
              <a:rPr lang="ru-RU" u="sng" dirty="0" smtClean="0">
                <a:solidFill>
                  <a:srgbClr val="FFFF00"/>
                </a:solidFill>
                <a:hlinkClick r:id="rId3" tooltip="Осьминог"/>
              </a:rPr>
              <a:t>осьминогов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  <a:hlinkClick r:id="rId4" tooltip="Кальмар"/>
              </a:rPr>
              <a:t>кальмаров</a:t>
            </a:r>
            <a:r>
              <a:rPr lang="ru-RU" dirty="0" smtClean="0">
                <a:solidFill>
                  <a:srgbClr val="FFFF00"/>
                </a:solidFill>
              </a:rPr>
              <a:t> — типичных представителей тёплых морей. В то же время вертикальные стены, поросшие </a:t>
            </a:r>
            <a:r>
              <a:rPr lang="ru-RU" u="sng" dirty="0" smtClean="0">
                <a:solidFill>
                  <a:srgbClr val="FFFF00"/>
                </a:solidFill>
                <a:hlinkClick r:id="rId5" tooltip="Актиния"/>
              </a:rPr>
              <a:t>актиниями</a:t>
            </a:r>
            <a:r>
              <a:rPr lang="ru-RU" dirty="0" smtClean="0">
                <a:solidFill>
                  <a:srgbClr val="FFFF00"/>
                </a:solidFill>
              </a:rPr>
              <a:t>, сады из </a:t>
            </a:r>
            <a:r>
              <a:rPr lang="ru-RU" u="sng" dirty="0" smtClean="0">
                <a:solidFill>
                  <a:srgbClr val="FFFF00"/>
                </a:solidFill>
                <a:hlinkClick r:id="rId6" tooltip="Бурые водоросли"/>
              </a:rPr>
              <a:t>бурых водорослей</a:t>
            </a:r>
            <a:r>
              <a:rPr lang="ru-RU" dirty="0" smtClean="0">
                <a:solidFill>
                  <a:srgbClr val="FFFF00"/>
                </a:solidFill>
              </a:rPr>
              <a:t> — </a:t>
            </a:r>
            <a:r>
              <a:rPr lang="ru-RU" u="sng" dirty="0" smtClean="0">
                <a:solidFill>
                  <a:srgbClr val="FFFF00"/>
                </a:solidFill>
                <a:hlinkClick r:id="rId7" tooltip="Ламинария"/>
              </a:rPr>
              <a:t>ламинарий</a:t>
            </a:r>
            <a:r>
              <a:rPr lang="ru-RU" dirty="0" smtClean="0">
                <a:solidFill>
                  <a:srgbClr val="FFFF00"/>
                </a:solidFill>
              </a:rPr>
              <a:t>, — все это напоминает пейзажи </a:t>
            </a:r>
            <a:r>
              <a:rPr lang="ru-RU" u="sng" dirty="0" smtClean="0">
                <a:solidFill>
                  <a:srgbClr val="FFFF00"/>
                </a:solidFill>
                <a:hlinkClick r:id="rId8" tooltip="Белое море"/>
              </a:rPr>
              <a:t>Белого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  <a:hlinkClick r:id="rId9" tooltip="Баренцево море"/>
              </a:rPr>
              <a:t>Баренцева моря</a:t>
            </a:r>
            <a:r>
              <a:rPr lang="ru-RU" dirty="0" smtClean="0">
                <a:solidFill>
                  <a:srgbClr val="FFFF00"/>
                </a:solidFill>
              </a:rPr>
              <a:t>. В Японском море огромное изобилие </a:t>
            </a:r>
            <a:r>
              <a:rPr lang="ru-RU" u="sng" dirty="0" smtClean="0">
                <a:solidFill>
                  <a:srgbClr val="FFFF00"/>
                </a:solidFill>
                <a:hlinkClick r:id="rId10" tooltip="Морские звёзды"/>
              </a:rPr>
              <a:t>морских звёзд</a:t>
            </a:r>
            <a:r>
              <a:rPr lang="ru-RU" dirty="0" smtClean="0">
                <a:solidFill>
                  <a:srgbClr val="FFFF00"/>
                </a:solidFill>
              </a:rPr>
              <a:t> и </a:t>
            </a:r>
            <a:r>
              <a:rPr lang="ru-RU" u="sng" dirty="0" smtClean="0">
                <a:solidFill>
                  <a:srgbClr val="FFFF00"/>
                </a:solidFill>
                <a:hlinkClick r:id="rId11" tooltip="Морские ежи"/>
              </a:rPr>
              <a:t>морских ежей</a:t>
            </a:r>
            <a:r>
              <a:rPr lang="ru-RU" dirty="0" smtClean="0">
                <a:solidFill>
                  <a:srgbClr val="FFFF00"/>
                </a:solidFill>
              </a:rPr>
              <a:t>, различной окраски и разных размеров, встречаются </a:t>
            </a:r>
            <a:r>
              <a:rPr lang="ru-RU" u="sng" dirty="0" err="1" smtClean="0">
                <a:solidFill>
                  <a:srgbClr val="FFFF00"/>
                </a:solidFill>
                <a:hlinkClick r:id="rId12" tooltip="Офиуры"/>
              </a:rPr>
              <a:t>офиуры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u="sng" dirty="0" smtClean="0">
                <a:solidFill>
                  <a:srgbClr val="FFFF00"/>
                </a:solidFill>
                <a:hlinkClick r:id="rId13" tooltip="Настоящие креветки"/>
              </a:rPr>
              <a:t>креветки</a:t>
            </a:r>
            <a:r>
              <a:rPr lang="ru-RU" dirty="0" smtClean="0">
                <a:solidFill>
                  <a:srgbClr val="FFFF00"/>
                </a:solidFill>
              </a:rPr>
              <a:t>, небольшие </a:t>
            </a:r>
            <a:r>
              <a:rPr lang="ru-RU" u="sng" dirty="0" smtClean="0">
                <a:solidFill>
                  <a:srgbClr val="FFFF00"/>
                </a:solidFill>
                <a:hlinkClick r:id="rId14" tooltip="Крабы"/>
              </a:rPr>
              <a:t>крабы</a:t>
            </a:r>
            <a:r>
              <a:rPr lang="ru-RU" dirty="0" smtClean="0">
                <a:solidFill>
                  <a:srgbClr val="FFFF00"/>
                </a:solidFill>
              </a:rPr>
              <a:t> . На скалах и камнях живут ярко-красные </a:t>
            </a:r>
            <a:r>
              <a:rPr lang="ru-RU" u="sng" dirty="0" smtClean="0">
                <a:solidFill>
                  <a:srgbClr val="FFFF00"/>
                </a:solidFill>
                <a:hlinkClick r:id="rId15" tooltip="Асцидии"/>
              </a:rPr>
              <a:t>асцидии</a:t>
            </a:r>
            <a:r>
              <a:rPr lang="ru-RU" dirty="0" smtClean="0">
                <a:solidFill>
                  <a:srgbClr val="FFFF00"/>
                </a:solidFill>
              </a:rPr>
              <a:t>. Из моллюсков наиболее распространены </a:t>
            </a:r>
            <a:r>
              <a:rPr lang="ru-RU" u="sng" dirty="0" smtClean="0">
                <a:solidFill>
                  <a:srgbClr val="FFFF00"/>
                </a:solidFill>
                <a:hlinkClick r:id="rId16" tooltip="Гребешок (моллюск)"/>
              </a:rPr>
              <a:t>гребешки</a:t>
            </a:r>
            <a:r>
              <a:rPr lang="ru-RU" dirty="0" smtClean="0">
                <a:solidFill>
                  <a:srgbClr val="FFFF00"/>
                </a:solidFill>
              </a:rPr>
              <a:t>. Из рыб часто встречаются морские собачки, морские ерши.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00FF"/>
                </a:solidFill>
              </a:rPr>
              <a:t>Моря Атлантического океана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Балтийское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Балти́йское мо́ре</a:t>
            </a:r>
            <a:r>
              <a:rPr lang="ru-RU" smtClean="0"/>
              <a:t> (c древности и до XVIII века в </a:t>
            </a:r>
            <a:r>
              <a:rPr lang="ru-RU" u="sng" smtClean="0">
                <a:hlinkClick r:id="rId3" tooltip="Россия"/>
              </a:rPr>
              <a:t>России</a:t>
            </a:r>
            <a:r>
              <a:rPr lang="ru-RU" smtClean="0"/>
              <a:t> было известно как </a:t>
            </a:r>
            <a:r>
              <a:rPr lang="ru-RU" b="1" smtClean="0"/>
              <a:t>Варя́жское мо́ре</a:t>
            </a:r>
            <a:r>
              <a:rPr lang="ru-RU" smtClean="0"/>
              <a:t>; другие названия см. </a:t>
            </a:r>
            <a:r>
              <a:rPr lang="ru-RU" u="sng" smtClean="0">
                <a:hlinkClick r:id="rId4"/>
              </a:rPr>
              <a:t>ниже</a:t>
            </a:r>
            <a:r>
              <a:rPr lang="ru-RU" smtClean="0"/>
              <a:t>) — внутриматериковое окраинное </a:t>
            </a:r>
            <a:r>
              <a:rPr lang="ru-RU" u="sng" smtClean="0">
                <a:hlinkClick r:id="rId5" tooltip="Море"/>
              </a:rPr>
              <a:t>море</a:t>
            </a:r>
            <a:r>
              <a:rPr lang="ru-RU" smtClean="0"/>
              <a:t> </a:t>
            </a:r>
            <a:r>
              <a:rPr lang="ru-RU" u="sng" smtClean="0">
                <a:hlinkClick r:id="rId6" tooltip="Евразия"/>
              </a:rPr>
              <a:t>Евразии</a:t>
            </a:r>
            <a:r>
              <a:rPr lang="ru-RU" smtClean="0"/>
              <a:t>, глубоко вдающееся в </a:t>
            </a:r>
            <a:r>
              <a:rPr lang="ru-RU" u="sng" smtClean="0">
                <a:hlinkClick r:id="rId7" tooltip="Континент"/>
              </a:rPr>
              <a:t>материк</a:t>
            </a:r>
            <a:r>
              <a:rPr lang="ru-RU" smtClean="0"/>
              <a:t>. Балтийское море расположено в северной </a:t>
            </a:r>
            <a:r>
              <a:rPr lang="ru-RU" u="sng" smtClean="0">
                <a:hlinkClick r:id="rId8" tooltip="Европа"/>
              </a:rPr>
              <a:t>Европе</a:t>
            </a:r>
            <a:r>
              <a:rPr lang="ru-RU" smtClean="0"/>
              <a:t>, принадлежит бассейну </a:t>
            </a:r>
            <a:r>
              <a:rPr lang="ru-RU" u="sng" smtClean="0">
                <a:hlinkClick r:id="rId9" tooltip="Атлантический океан"/>
              </a:rPr>
              <a:t>Атлантического океана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911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Среди морей, омывающих Россию, Белое море — одно из самых маленьких (меньше его только </a:t>
            </a:r>
            <a:r>
              <a:rPr lang="ru-RU" u="sng" dirty="0" smtClean="0">
                <a:hlinkClick r:id="rId3" tooltip="Азовское море"/>
              </a:rPr>
              <a:t>Азовское море</a:t>
            </a:r>
            <a:r>
              <a:rPr lang="ru-RU" dirty="0" smtClean="0"/>
              <a:t>). Площадь его поверхности 90 тыс. кв. км (с многочисленными мелкими островами, среди которых наиболее известны </a:t>
            </a:r>
            <a:r>
              <a:rPr lang="ru-RU" u="sng" dirty="0" smtClean="0">
                <a:hlinkClick r:id="rId4" tooltip="Соловецкие острова"/>
              </a:rPr>
              <a:t>Соловецкие острова</a:t>
            </a:r>
            <a:r>
              <a:rPr lang="ru-RU" dirty="0" smtClean="0"/>
              <a:t>, — 90,8 тыс. кв. м), то есть одна шестнадцатая часть площади </a:t>
            </a:r>
            <a:r>
              <a:rPr lang="ru-RU" u="sng" dirty="0" smtClean="0">
                <a:hlinkClick r:id="rId5" tooltip="Баренцево море"/>
              </a:rPr>
              <a:t>Баренцева моря</a:t>
            </a:r>
            <a:r>
              <a:rPr lang="ru-RU" dirty="0" smtClean="0"/>
              <a:t>, объём всего 4,4 тыс. куб. км.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i="1" smtClean="0"/>
              <a:t>Площадь поверхности (без островов) — 415 тыс. км². Объём воды — 21,5 тыс. км³.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Фауна </a:t>
            </a:r>
            <a:r>
              <a:rPr lang="ru-RU" b="1" smtClean="0"/>
              <a:t>Балтийское море</a:t>
            </a:r>
            <a:r>
              <a:rPr lang="ru-RU" smtClean="0"/>
              <a:t> бедна видами, но богата количественно. В </a:t>
            </a:r>
            <a:r>
              <a:rPr lang="ru-RU" b="1" smtClean="0"/>
              <a:t>Балтийское море</a:t>
            </a:r>
            <a:r>
              <a:rPr lang="ru-RU" smtClean="0"/>
              <a:t> обитают солоноватоводная раса атлантической сельди (салака), балтийская килька, а также треска, камбала, лосось, угорь, корюшка, ряпушка, сиг, окунь. Из млекопитающих — балтийский тюлень. В </a:t>
            </a:r>
            <a:r>
              <a:rPr lang="ru-RU" b="1" smtClean="0"/>
              <a:t>Балтийское море</a:t>
            </a:r>
            <a:r>
              <a:rPr lang="ru-RU" smtClean="0"/>
              <a:t> ведётся интенсивный рыбный промысел.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smtClean="0">
                <a:solidFill>
                  <a:srgbClr val="0000FF"/>
                </a:solidFill>
              </a:rPr>
              <a:t>Черное море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Чёрное </a:t>
            </a:r>
            <a:r>
              <a:rPr lang="ru-RU" b="1" dirty="0" err="1" smtClean="0"/>
              <a:t>мо́ре</a:t>
            </a:r>
            <a:r>
              <a:rPr lang="ru-RU" dirty="0" smtClean="0"/>
              <a:t>  — </a:t>
            </a:r>
            <a:r>
              <a:rPr lang="ru-RU" u="sng" dirty="0" smtClean="0">
                <a:hlinkClick r:id="rId3" tooltip="Внутреннее море"/>
              </a:rPr>
              <a:t>внутреннее море</a:t>
            </a:r>
            <a:r>
              <a:rPr lang="ru-RU" dirty="0" smtClean="0"/>
              <a:t> бассейна </a:t>
            </a:r>
            <a:r>
              <a:rPr lang="ru-RU" u="sng" dirty="0" smtClean="0">
                <a:hlinkClick r:id="rId4" tooltip="Атлантический океан"/>
              </a:rPr>
              <a:t>Атлантического океана</a:t>
            </a:r>
            <a:r>
              <a:rPr lang="ru-RU" dirty="0" smtClean="0"/>
              <a:t>. Проливом </a:t>
            </a:r>
            <a:r>
              <a:rPr lang="ru-RU" u="sng" dirty="0" smtClean="0">
                <a:hlinkClick r:id="rId5" tooltip="Босфор"/>
              </a:rPr>
              <a:t>Босфор</a:t>
            </a:r>
            <a:r>
              <a:rPr lang="ru-RU" dirty="0" smtClean="0"/>
              <a:t> соединяется с </a:t>
            </a:r>
            <a:r>
              <a:rPr lang="ru-RU" u="sng" dirty="0" smtClean="0">
                <a:hlinkClick r:id="rId6" tooltip="Мраморное море"/>
              </a:rPr>
              <a:t>Мраморным</a:t>
            </a:r>
            <a:r>
              <a:rPr lang="ru-RU" dirty="0" smtClean="0"/>
              <a:t> морем, далее, через пролив </a:t>
            </a:r>
            <a:r>
              <a:rPr lang="ru-RU" u="sng" dirty="0" smtClean="0">
                <a:hlinkClick r:id="rId7" tooltip="Дарданеллы"/>
              </a:rPr>
              <a:t>Дарданеллы</a:t>
            </a:r>
            <a:r>
              <a:rPr lang="ru-RU" dirty="0" smtClean="0"/>
              <a:t> — с </a:t>
            </a:r>
            <a:r>
              <a:rPr lang="ru-RU" u="sng" dirty="0" smtClean="0">
                <a:hlinkClick r:id="rId8" tooltip="Эгейское море"/>
              </a:rPr>
              <a:t>Эгейским</a:t>
            </a:r>
            <a:r>
              <a:rPr lang="ru-RU" dirty="0" smtClean="0"/>
              <a:t> и </a:t>
            </a:r>
            <a:r>
              <a:rPr lang="ru-RU" u="sng" dirty="0" smtClean="0">
                <a:hlinkClick r:id="rId9" tooltip="Средиземное море"/>
              </a:rPr>
              <a:t>Средиземным</a:t>
            </a:r>
            <a:r>
              <a:rPr lang="ru-RU" dirty="0" smtClean="0"/>
              <a:t> морями. </a:t>
            </a:r>
            <a:r>
              <a:rPr lang="ru-RU" u="sng" dirty="0" smtClean="0">
                <a:hlinkClick r:id="rId10" tooltip="Керченский пролив"/>
              </a:rPr>
              <a:t>Керченским проливом</a:t>
            </a:r>
            <a:r>
              <a:rPr lang="ru-RU" dirty="0" smtClean="0"/>
              <a:t> соединяется с </a:t>
            </a:r>
            <a:r>
              <a:rPr lang="ru-RU" u="sng" dirty="0" smtClean="0">
                <a:hlinkClick r:id="rId11" tooltip="Азовское море"/>
              </a:rPr>
              <a:t>Азовским</a:t>
            </a:r>
            <a:r>
              <a:rPr lang="ru-RU" dirty="0" smtClean="0"/>
              <a:t> морем. С севера в море глубоко врезается </a:t>
            </a:r>
            <a:r>
              <a:rPr lang="ru-RU" u="sng" dirty="0" smtClean="0">
                <a:hlinkClick r:id="rId12" tooltip="Крымский полуостров"/>
              </a:rPr>
              <a:t>Крымский полуостров</a:t>
            </a:r>
            <a:r>
              <a:rPr lang="ru-RU" dirty="0" smtClean="0"/>
              <a:t>. По поверхности Чёрного моря проходит водная граница между </a:t>
            </a:r>
            <a:r>
              <a:rPr lang="ru-RU" u="sng" dirty="0" smtClean="0">
                <a:hlinkClick r:id="rId13" tooltip="Европа"/>
              </a:rPr>
              <a:t>Европой</a:t>
            </a:r>
            <a:r>
              <a:rPr lang="ru-RU" dirty="0" smtClean="0"/>
              <a:t> и </a:t>
            </a:r>
            <a:r>
              <a:rPr lang="ru-RU" u="sng" dirty="0" smtClean="0">
                <a:hlinkClick r:id="rId14" tooltip="Малая Азия"/>
              </a:rPr>
              <a:t>Малой Азией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Площадь 422 000 км²</a:t>
            </a:r>
            <a:r>
              <a:rPr lang="ru-RU" u="sng" baseline="30000" smtClean="0">
                <a:hlinkClick r:id="rId3"/>
              </a:rPr>
              <a:t>[1]</a:t>
            </a:r>
            <a:r>
              <a:rPr lang="ru-RU" smtClean="0"/>
              <a:t> (по другим данным — 436 400 км²</a:t>
            </a:r>
            <a:r>
              <a:rPr lang="ru-RU" u="sng" baseline="30000" smtClean="0">
                <a:hlinkClick r:id="rId3"/>
              </a:rPr>
              <a:t>[2]</a:t>
            </a:r>
            <a:r>
              <a:rPr lang="ru-RU" smtClean="0"/>
              <a:t>). Очертания Чёрного моря напоминают овал с наибольшей осью около 1150 км. Наибольшая протяжённость моря с севера на юг — 580 км. Наибольшая глубина — 2210 м, средняя — 1240 м.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Растительный мир моря включает в себя 270 видов многоклеточных зелёных, бурых, красных донных </a:t>
            </a:r>
            <a:r>
              <a:rPr lang="ru-RU" u="sng" dirty="0" smtClean="0">
                <a:hlinkClick r:id="rId3" tooltip="Водоросли"/>
              </a:rPr>
              <a:t>водорослей</a:t>
            </a:r>
            <a:r>
              <a:rPr lang="ru-RU" dirty="0" smtClean="0"/>
              <a:t> (</a:t>
            </a:r>
            <a:r>
              <a:rPr lang="ru-RU" u="sng" dirty="0" err="1" smtClean="0">
                <a:hlinkClick r:id="rId4" tooltip="Цистозира"/>
              </a:rPr>
              <a:t>цистозира</a:t>
            </a:r>
            <a:r>
              <a:rPr lang="ru-RU" dirty="0" smtClean="0"/>
              <a:t>, </a:t>
            </a:r>
            <a:r>
              <a:rPr lang="ru-RU" u="sng" dirty="0" smtClean="0">
                <a:hlinkClick r:id="rId5" tooltip="Филлофора (страница отсутствует)"/>
              </a:rPr>
              <a:t>филлофора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6" tooltip="Зостера"/>
              </a:rPr>
              <a:t>зостера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Кладофора"/>
              </a:rPr>
              <a:t>кладофора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8" tooltip="Ульва (страница отсутствует)"/>
              </a:rPr>
              <a:t>ульва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9" tooltip="Энтероморфа (страница отсутствует)"/>
              </a:rPr>
              <a:t>энтероморфа</a:t>
            </a:r>
            <a:r>
              <a:rPr lang="ru-RU" dirty="0" smtClean="0"/>
              <a:t> и др.). В составе </a:t>
            </a:r>
            <a:r>
              <a:rPr lang="ru-RU" u="sng" dirty="0" smtClean="0">
                <a:hlinkClick r:id="rId10" tooltip="Фитопланктон"/>
              </a:rPr>
              <a:t>фитопланктона</a:t>
            </a:r>
            <a:r>
              <a:rPr lang="ru-RU" dirty="0" smtClean="0"/>
              <a:t> Чёрного моря — не менее шестисот видов. Среди них </a:t>
            </a:r>
            <a:r>
              <a:rPr lang="ru-RU" dirty="0" err="1" smtClean="0"/>
              <a:t>динофлагелляты</a:t>
            </a:r>
            <a:r>
              <a:rPr lang="ru-RU" dirty="0" smtClean="0"/>
              <a:t> — панцирные жгутиконосцы (</a:t>
            </a:r>
            <a:r>
              <a:rPr lang="ru-RU" i="1" u="sng" dirty="0" err="1" smtClean="0">
                <a:hlinkClick r:id="rId11" tooltip="Prorocentrum micans (страница отсутствует)"/>
              </a:rPr>
              <a:t>Prorocentrum</a:t>
            </a:r>
            <a:r>
              <a:rPr lang="ru-RU" i="1" u="sng" dirty="0" smtClean="0">
                <a:hlinkClick r:id="rId11" tooltip="Prorocentrum micans (страница отсутствует)"/>
              </a:rPr>
              <a:t> </a:t>
            </a:r>
            <a:r>
              <a:rPr lang="ru-RU" i="1" u="sng" dirty="0" err="1" smtClean="0">
                <a:hlinkClick r:id="rId11" tooltip="Prorocentrum micans (страница отсутствует)"/>
              </a:rPr>
              <a:t>micans</a:t>
            </a:r>
            <a:r>
              <a:rPr lang="ru-RU" dirty="0" smtClean="0"/>
              <a:t>, </a:t>
            </a:r>
            <a:r>
              <a:rPr lang="ru-RU" i="1" u="sng" dirty="0" err="1" smtClean="0">
                <a:hlinkClick r:id="rId12" tooltip="Ceratium furca (страница отсутствует)"/>
              </a:rPr>
              <a:t>Ceratium</a:t>
            </a:r>
            <a:r>
              <a:rPr lang="ru-RU" i="1" u="sng" dirty="0" smtClean="0">
                <a:hlinkClick r:id="rId12" tooltip="Ceratium furca (страница отсутствует)"/>
              </a:rPr>
              <a:t> </a:t>
            </a:r>
            <a:r>
              <a:rPr lang="ru-RU" i="1" u="sng" dirty="0" err="1" smtClean="0">
                <a:hlinkClick r:id="rId12" tooltip="Ceratium furca (страница отсутствует)"/>
              </a:rPr>
              <a:t>furca</a:t>
            </a:r>
            <a:r>
              <a:rPr lang="ru-RU" dirty="0" smtClean="0"/>
              <a:t>, </a:t>
            </a:r>
            <a:r>
              <a:rPr lang="ru-RU" u="sng" dirty="0" smtClean="0">
                <a:hlinkClick r:id="rId13" tooltip="Маленькая скрипсиелла (страница отсутствует)"/>
              </a:rPr>
              <a:t>маленькая </a:t>
            </a:r>
            <a:r>
              <a:rPr lang="ru-RU" u="sng" dirty="0" err="1" smtClean="0">
                <a:hlinkClick r:id="rId13" tooltip="Маленькая скрипсиелла (страница отсутствует)"/>
              </a:rPr>
              <a:t>скрипсиелла</a:t>
            </a:r>
            <a:r>
              <a:rPr lang="ru-RU" dirty="0" smtClean="0"/>
              <a:t> </a:t>
            </a:r>
            <a:r>
              <a:rPr lang="ru-RU" i="1" dirty="0" err="1" smtClean="0"/>
              <a:t>Scrippsiella</a:t>
            </a:r>
            <a:r>
              <a:rPr lang="ru-RU" i="1" dirty="0" smtClean="0"/>
              <a:t> </a:t>
            </a:r>
            <a:r>
              <a:rPr lang="ru-RU" i="1" dirty="0" err="1" smtClean="0"/>
              <a:t>trochoidea</a:t>
            </a:r>
            <a:r>
              <a:rPr lang="ru-RU" dirty="0" smtClean="0"/>
              <a:t> и др.), </a:t>
            </a:r>
            <a:r>
              <a:rPr lang="ru-RU" dirty="0" err="1" smtClean="0"/>
              <a:t>динофлагелляты</a:t>
            </a:r>
            <a:r>
              <a:rPr lang="ru-RU" dirty="0" smtClean="0"/>
              <a:t> (</a:t>
            </a:r>
            <a:r>
              <a:rPr lang="ru-RU" u="sng" dirty="0" err="1" smtClean="0">
                <a:hlinkClick r:id="rId14" tooltip="Динофизис (страница отсутствует)"/>
              </a:rPr>
              <a:t>динофизис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5" tooltip="Протоперидиниум (страница отсутствует)"/>
              </a:rPr>
              <a:t>протоперидиниум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6" tooltip="Александриум (страница отсутствует)"/>
              </a:rPr>
              <a:t>александриум</a:t>
            </a:r>
            <a:r>
              <a:rPr lang="ru-RU" dirty="0" smtClean="0"/>
              <a:t>), различные </a:t>
            </a:r>
            <a:r>
              <a:rPr lang="ru-RU" u="sng" dirty="0" smtClean="0">
                <a:hlinkClick r:id="rId17" tooltip="Диатомовые водоросли"/>
              </a:rPr>
              <a:t>диатомовые водоросли</a:t>
            </a:r>
            <a:r>
              <a:rPr lang="ru-RU" dirty="0" smtClean="0"/>
              <a:t> и др.</a:t>
            </a:r>
            <a:r>
              <a:rPr lang="ru-RU" u="sng" baseline="30000" dirty="0" smtClean="0">
                <a:hlinkClick r:id="rId18"/>
              </a:rPr>
              <a:t>[13]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Среди рыб, водящихся в Чёрном море: различные виды </a:t>
            </a:r>
            <a:r>
              <a:rPr lang="ru-RU" u="sng" dirty="0" smtClean="0">
                <a:hlinkClick r:id="rId3" tooltip="Бычок (рыба)"/>
              </a:rPr>
              <a:t>бычков</a:t>
            </a:r>
            <a:r>
              <a:rPr lang="ru-RU" dirty="0" smtClean="0"/>
              <a:t> (бычок-головач, бычок-кнут, бычок-кругляк, </a:t>
            </a:r>
            <a:r>
              <a:rPr lang="ru-RU" dirty="0" err="1" smtClean="0"/>
              <a:t>бычок-мартовик</a:t>
            </a:r>
            <a:r>
              <a:rPr lang="ru-RU" dirty="0" smtClean="0"/>
              <a:t>, </a:t>
            </a:r>
            <a:r>
              <a:rPr lang="ru-RU" dirty="0" err="1" smtClean="0"/>
              <a:t>бычок-ротан</a:t>
            </a:r>
            <a:r>
              <a:rPr lang="ru-RU" dirty="0" smtClean="0"/>
              <a:t>), азовская хамса, черноморская хамса (</a:t>
            </a:r>
            <a:r>
              <a:rPr lang="ru-RU" u="sng" dirty="0" smtClean="0">
                <a:hlinkClick r:id="rId4" tooltip="Анчоусы"/>
              </a:rPr>
              <a:t>анчоус</a:t>
            </a:r>
            <a:r>
              <a:rPr lang="ru-RU" dirty="0" smtClean="0"/>
              <a:t>), </a:t>
            </a:r>
            <a:r>
              <a:rPr lang="ru-RU" u="sng" dirty="0" smtClean="0">
                <a:hlinkClick r:id="rId5" tooltip="Акула-катран"/>
              </a:rPr>
              <a:t>акула-катран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Камбала-глосса (страница отсутствует)"/>
              </a:rPr>
              <a:t>камбала-глосса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Камбала-калкан"/>
              </a:rPr>
              <a:t>камбала-калкан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Кефаль"/>
              </a:rPr>
              <a:t>кефаль</a:t>
            </a:r>
            <a:r>
              <a:rPr lang="ru-RU" dirty="0" smtClean="0"/>
              <a:t> пяти видов, </a:t>
            </a:r>
            <a:r>
              <a:rPr lang="ru-RU" u="sng" dirty="0" err="1" smtClean="0">
                <a:hlinkClick r:id="rId9" tooltip="Луфарь"/>
              </a:rPr>
              <a:t>луфарь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0" tooltip="Мерлуза"/>
              </a:rPr>
              <a:t>мерлуза</a:t>
            </a:r>
            <a:r>
              <a:rPr lang="ru-RU" dirty="0" smtClean="0"/>
              <a:t> (хек), </a:t>
            </a:r>
            <a:r>
              <a:rPr lang="ru-RU" u="sng" dirty="0" smtClean="0">
                <a:hlinkClick r:id="rId11" tooltip="Морской ёрш"/>
              </a:rPr>
              <a:t>морской ёрш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2" tooltip="Барабуля"/>
              </a:rPr>
              <a:t>барабуля</a:t>
            </a:r>
            <a:r>
              <a:rPr lang="ru-RU" dirty="0" smtClean="0"/>
              <a:t> (обыкновенная черноморская султанка), </a:t>
            </a:r>
            <a:r>
              <a:rPr lang="ru-RU" u="sng" dirty="0" smtClean="0">
                <a:hlinkClick r:id="rId13" tooltip="Пикша"/>
              </a:rPr>
              <a:t>пикша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Скумбрия"/>
              </a:rPr>
              <a:t>скумбрия</a:t>
            </a:r>
            <a:r>
              <a:rPr lang="ru-RU" dirty="0" smtClean="0"/>
              <a:t>, </a:t>
            </a:r>
            <a:r>
              <a:rPr lang="ru-RU" u="sng" dirty="0" smtClean="0">
                <a:hlinkClick r:id="rId15" tooltip="Ставрида"/>
              </a:rPr>
              <a:t>ставрида</a:t>
            </a:r>
            <a:r>
              <a:rPr lang="ru-RU" dirty="0" smtClean="0"/>
              <a:t>, черноморско-азовская </a:t>
            </a:r>
            <a:r>
              <a:rPr lang="ru-RU" u="sng" dirty="0" smtClean="0">
                <a:hlinkClick r:id="rId16" tooltip="Сельдь"/>
              </a:rPr>
              <a:t>сельдь</a:t>
            </a:r>
            <a:r>
              <a:rPr lang="ru-RU" dirty="0" smtClean="0"/>
              <a:t>, черноморско-азовская </a:t>
            </a:r>
            <a:r>
              <a:rPr lang="ru-RU" u="sng" dirty="0" smtClean="0">
                <a:hlinkClick r:id="rId17" tooltip="Тюлька"/>
              </a:rPr>
              <a:t>тюлька</a:t>
            </a:r>
            <a:r>
              <a:rPr lang="ru-RU" dirty="0" smtClean="0"/>
              <a:t>, </a:t>
            </a:r>
            <a:r>
              <a:rPr lang="ru-RU" u="sng" dirty="0" smtClean="0">
                <a:hlinkClick r:id="rId18" tooltip="Сарган"/>
              </a:rPr>
              <a:t>сарган</a:t>
            </a:r>
            <a:r>
              <a:rPr lang="ru-RU" dirty="0" smtClean="0"/>
              <a:t>, </a:t>
            </a:r>
            <a:r>
              <a:rPr lang="ru-RU" u="sng" dirty="0" smtClean="0">
                <a:hlinkClick r:id="rId19" tooltip="Морской конёк"/>
              </a:rPr>
              <a:t>морской конёк</a:t>
            </a:r>
            <a:r>
              <a:rPr lang="ru-RU" dirty="0" smtClean="0"/>
              <a:t> и др. Встречаются </a:t>
            </a:r>
            <a:r>
              <a:rPr lang="ru-RU" u="sng" dirty="0" smtClean="0">
                <a:hlinkClick r:id="rId20" tooltip="Осетрообразные"/>
              </a:rPr>
              <a:t>осетровые</a:t>
            </a:r>
            <a:r>
              <a:rPr lang="ru-RU" dirty="0" smtClean="0"/>
              <a:t> (белуга, севрюга, черноморско-азовский (русский) и атлантический осетры).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/>
              <a:t>Дельфин-</a:t>
            </a:r>
            <a:r>
              <a:rPr lang="ru-RU" u="sng" smtClean="0">
                <a:hlinkClick r:id="rId21" tooltip="Афалина"/>
              </a:rPr>
              <a:t>афалина</a:t>
            </a:r>
            <a:endParaRPr lang="ru-RU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Одни исследователи названия высказывают предположение о том, что море названо Белым потому, что оно покрыто льдом большую часть года. Другие полагают, что название происходит от беловатого цвета воды, отражающей северное небо. И действительно, в любое время года оно остаётся белым: то снег, то </a:t>
            </a:r>
            <a:r>
              <a:rPr lang="ru-RU" i="1" dirty="0" err="1" smtClean="0">
                <a:solidFill>
                  <a:schemeClr val="tx2">
                    <a:lumMod val="50000"/>
                  </a:schemeClr>
                </a:solidFill>
              </a:rPr>
              <a:t>дождь,то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 туман.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61261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dirty="0" smtClean="0">
                <a:solidFill>
                  <a:srgbClr val="0000FF"/>
                </a:solidFill>
              </a:rPr>
              <a:t>Белое море является одним из красивейших северных морей России, природа здесь не тронута человеком и животный мир богат и своеобразен. Это внутреннее российское море относится к морям Северного Ледовитого океана. Каждую зиму в северной части Белого моря гренландские тюлени устраивают лежбища и здесь на свет появляются бельки. На необитаемых островах Белого моря множество птичьих базаров, где в течение лета морские птицы высиживают яйца и растят птенцов. В Белом море обитают киты – белухи.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7" descr="белек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2288" y="428625"/>
            <a:ext cx="5486400" cy="4500563"/>
          </a:xfr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38" y="5357813"/>
            <a:ext cx="5486400" cy="8048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000" dirty="0" err="1" smtClean="0">
                <a:solidFill>
                  <a:schemeClr val="accent4">
                    <a:lumMod val="50000"/>
                  </a:schemeClr>
                </a:solidFill>
              </a:rPr>
              <a:t>бЕЛЕК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532" name="Прямоугольник 6"/>
          <p:cNvSpPr>
            <a:spLocks noChangeArrowheads="1"/>
          </p:cNvSpPr>
          <p:nvPr/>
        </p:nvSpPr>
        <p:spPr bwMode="auto">
          <a:xfrm>
            <a:off x="2286000" y="1582738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Подводный мир Белого моря красив ландшафтами и богат морскими обитателями.  Во время погружений встречаются мягкие кораллы,  актинии, губки, морские звезды, крабы, раки-отшельники, морские ежи и креветки. В зимний период совсем близко к себе подпускает рыба: зубатка, морской окунь, камбала и </a:t>
            </a:r>
            <a:r>
              <a:rPr lang="ru-RU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пиногор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. Во время подледных погружений, когда видимость в воде достигает 30-40 метров, перед подводником открываются необычайно красивые ландшафты: подводные скалы полого или круто уходят в глубину, еле колышутся поля бурых водорослей на дне,   у поверхности видны метровые нагромождения льда, напоминающие призрачные замки.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60" dirty="0" smtClean="0"/>
              <a:t>На протяжении четырех тысячелетий в этих краях создавались ценнейшие памятники культуры. Здесь все и знаменитый Соловецкий монастырь, и петроглифы, загадочные рисунки на скалах, и </a:t>
            </a:r>
            <a:r>
              <a:rPr lang="ru-RU" sz="3760" dirty="0" err="1" smtClean="0"/>
              <a:t>сейды</a:t>
            </a:r>
            <a:r>
              <a:rPr lang="ru-RU" sz="3760" dirty="0" smtClean="0"/>
              <a:t> архипелага </a:t>
            </a:r>
            <a:r>
              <a:rPr lang="ru-RU" sz="3760" u="sng" dirty="0" smtClean="0">
                <a:hlinkClick r:id="rId4" tooltip="Кузова"/>
              </a:rPr>
              <a:t>Кузова</a:t>
            </a:r>
            <a:r>
              <a:rPr lang="ru-RU" sz="3760" dirty="0" smtClean="0"/>
              <a:t>, и неповторимая красота пейзажей.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760" dirty="0" smtClean="0"/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med">
    <p:sndAc>
      <p:stSnd>
        <p:snd r:embed="rId2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1911</Words>
  <PresentationFormat>Экран (4:3)</PresentationFormat>
  <Paragraphs>82</Paragraphs>
  <Slides>45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Calibri</vt:lpstr>
      <vt:lpstr>Arial</vt:lpstr>
      <vt:lpstr>DKCENCY</vt:lpstr>
      <vt:lpstr>Тема Office</vt:lpstr>
      <vt:lpstr>Диаграмма</vt:lpstr>
      <vt:lpstr>Слайд 1</vt:lpstr>
      <vt:lpstr>Моря Северного Ледовитого океана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Баренцево море</vt:lpstr>
      <vt:lpstr>Слайд 11</vt:lpstr>
      <vt:lpstr>Слайд 12</vt:lpstr>
      <vt:lpstr>Карское море</vt:lpstr>
      <vt:lpstr>Слайд 14</vt:lpstr>
      <vt:lpstr>В Карском море обитает большое количество беспозвоночных, а, следовательно, и рыб. Здесь водится навага, омуль, нельма, муксун, голец и камбала. В водах  моря живут моржи, нерпы, морские зайцы и белухи. На берегах гнездятся птицы: гагарки, кайры и люрики. Можно наблюдать шумные птичьи базары. На островах живут белые медведи и песцы.  </vt:lpstr>
      <vt:lpstr>Слайд 16</vt:lpstr>
      <vt:lpstr>Слайд 17</vt:lpstr>
      <vt:lpstr>Море Лаптевых</vt:lpstr>
      <vt:lpstr>Слайд 19</vt:lpstr>
      <vt:lpstr>Слайд 20</vt:lpstr>
      <vt:lpstr>Слайд 21</vt:lpstr>
      <vt:lpstr>Восточно-Сибирское море</vt:lpstr>
      <vt:lpstr>Слайд 23</vt:lpstr>
      <vt:lpstr>Слайд 24</vt:lpstr>
      <vt:lpstr>Чукотское море</vt:lpstr>
      <vt:lpstr>Слайд 26</vt:lpstr>
      <vt:lpstr>Слайд 27</vt:lpstr>
      <vt:lpstr>Слайд 28</vt:lpstr>
      <vt:lpstr>Слайд 29</vt:lpstr>
      <vt:lpstr>Слайд 30</vt:lpstr>
      <vt:lpstr>Слайд 31</vt:lpstr>
      <vt:lpstr>Охотское море</vt:lpstr>
      <vt:lpstr>Слайд 33</vt:lpstr>
      <vt:lpstr>Слайд 34</vt:lpstr>
      <vt:lpstr>Японское море</vt:lpstr>
      <vt:lpstr>Слайд 36</vt:lpstr>
      <vt:lpstr>Слайд 37</vt:lpstr>
      <vt:lpstr>Моря Атлантического океана</vt:lpstr>
      <vt:lpstr>Балтийское море</vt:lpstr>
      <vt:lpstr>Слайд 40</vt:lpstr>
      <vt:lpstr>Слайд 41</vt:lpstr>
      <vt:lpstr>Черное море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Мама</cp:lastModifiedBy>
  <cp:revision>50</cp:revision>
  <dcterms:modified xsi:type="dcterms:W3CDTF">2010-10-23T04:20:56Z</dcterms:modified>
</cp:coreProperties>
</file>