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EB2E13-FF3A-4E06-A806-6684552C3196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6650C9-66D2-4846-B1A0-3DE93852A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Торговый Дом «Настюша»</a:t>
            </a:r>
            <a:endParaRPr lang="ru-RU" dirty="0"/>
          </a:p>
        </p:txBody>
      </p:sp>
      <p:pic>
        <p:nvPicPr>
          <p:cNvPr id="4" name="Содержимое 3" descr="prom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40768"/>
            <a:ext cx="8686800" cy="3646053"/>
          </a:xfrm>
        </p:spPr>
      </p:pic>
      <p:sp>
        <p:nvSpPr>
          <p:cNvPr id="5" name="TextBox 4"/>
          <p:cNvSpPr txBox="1"/>
          <p:nvPr/>
        </p:nvSpPr>
        <p:spPr>
          <a:xfrm>
            <a:off x="3203848" y="51571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 </a:t>
            </a:r>
            <a:r>
              <a:rPr lang="ru-RU" smtClean="0"/>
              <a:t>Школа кулинаров»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9684732милютин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067944" cy="2564904"/>
          </a:xfrm>
        </p:spPr>
      </p:pic>
      <p:pic>
        <p:nvPicPr>
          <p:cNvPr id="5" name="Рисунок 4" descr="175654442007717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268760"/>
            <a:ext cx="1666875" cy="2381250"/>
          </a:xfrm>
          <a:prstGeom prst="rect">
            <a:avLst/>
          </a:prstGeom>
        </p:spPr>
      </p:pic>
      <p:pic>
        <p:nvPicPr>
          <p:cNvPr id="10" name="Рисунок 9" descr="small_information_items_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76672"/>
            <a:ext cx="3096344" cy="2169790"/>
          </a:xfrm>
          <a:prstGeom prst="rect">
            <a:avLst/>
          </a:prstGeom>
        </p:spPr>
      </p:pic>
      <p:pic>
        <p:nvPicPr>
          <p:cNvPr id="11" name="Рисунок 10" descr="1028799784-r0x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4664"/>
            <a:ext cx="3352800" cy="2232248"/>
          </a:xfrm>
          <a:prstGeom prst="rect">
            <a:avLst/>
          </a:prstGeom>
        </p:spPr>
      </p:pic>
      <p:pic>
        <p:nvPicPr>
          <p:cNvPr id="12" name="Рисунок 11" descr="5844297-kak-delat-bulochki-raznoy-formy-9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05064"/>
            <a:ext cx="388843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6307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6000" dirty="0" smtClean="0"/>
              <a:t>Есть в мире понятия, ценность которых ни в чём не измеряется. Это воздух, земля, вода и солнце. К ним можно отнести и хлеб, древний и вечно молодой продукт человеческого труда. Без хлеба не обходится ни один скромный завтрак, ни будничный обед, ни праздничный стол. Хлеб является одним из основных продуктов питания и всегда присутствует в рационе человека. Хлеб никогда не приедается и содержит почти все необходимые компоненты: белки, углеводы, немного жиров, витамины и минеральные вещества. Все люди едят хлеб, но не все задумываются о том, какой хлеб они употребляют в пищу. Данная проблема у меня вызвала большой интерес, и я решил изучить её.  Мне захотелось узнать самому и донести до одноклассников, где и как производят хлеб. Ведь, </a:t>
            </a:r>
            <a:r>
              <a:rPr lang="ru-RU" sz="6000" dirty="0" smtClean="0"/>
              <a:t>те кто производят хлеб вносят огромный вклад на благо всей России 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СПАСИБО ЗА ВНИМАНИЕ!!!</a:t>
            </a:r>
            <a:endParaRPr lang="ru-RU" dirty="0"/>
          </a:p>
        </p:txBody>
      </p:sp>
      <p:pic>
        <p:nvPicPr>
          <p:cNvPr id="4" name="Содержимое 3" descr="image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8425" y="2193131"/>
            <a:ext cx="4019550" cy="32480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Трудно переоценить значение хлеба в жизни русского человека. Это не только пища необходимая и незаменимая, но и древнейший символ плодородия, благополучия. "Хлеб, ты наш батюшко, - уважительно обращались к нему русские крестьяне. – А рожь – матушка". В России с древних времен выпечка хлеба считалась почетным и ответственным делом.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Хлеб и хлебобулочные изделия – неотъемлемая часть рациона любого человека.</a:t>
            </a:r>
            <a:endParaRPr lang="ru-RU" sz="2000" dirty="0"/>
          </a:p>
        </p:txBody>
      </p:sp>
      <p:pic>
        <p:nvPicPr>
          <p:cNvPr id="4" name="Рисунок 3" descr="hleb1-300x19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857500" cy="1895475"/>
          </a:xfrm>
          <a:prstGeom prst="rect">
            <a:avLst/>
          </a:prstGeom>
        </p:spPr>
      </p:pic>
      <p:pic>
        <p:nvPicPr>
          <p:cNvPr id="5" name="Рисунок 4" descr="2976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861048"/>
            <a:ext cx="3384376" cy="2215505"/>
          </a:xfrm>
          <a:prstGeom prst="rect">
            <a:avLst/>
          </a:prstGeom>
        </p:spPr>
      </p:pic>
      <p:pic>
        <p:nvPicPr>
          <p:cNvPr id="8" name="Рисунок 7" descr="borrb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5547" y="1484784"/>
            <a:ext cx="2825895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«Настюша» </a:t>
            </a:r>
            <a:r>
              <a:rPr lang="ru-RU" sz="2000" dirty="0" smtClean="0">
                <a:solidFill>
                  <a:srgbClr val="FF0000"/>
                </a:solidFill>
              </a:rPr>
              <a:t>- ведущая компания на зерновом рынке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dirty="0" smtClean="0"/>
              <a:t>Компания «Настюша» была основана в 1992 году. Крупнейший агрохолдинг России, занимается от выращивания сырья на собственных полях, транспортировки и хранения – до переработки и реализации    продукта.</a:t>
            </a:r>
          </a:p>
          <a:p>
            <a:pPr indent="0" algn="just">
              <a:lnSpc>
                <a:spcPct val="120000"/>
              </a:lnSpc>
              <a:buNone/>
            </a:pPr>
            <a:endParaRPr lang="ru-RU" dirty="0" smtClean="0"/>
          </a:p>
          <a:p>
            <a:pPr indent="0" algn="just">
              <a:lnSpc>
                <a:spcPct val="120000"/>
              </a:lnSpc>
              <a:buNone/>
            </a:pPr>
            <a:endParaRPr lang="ru-RU" dirty="0" smtClean="0"/>
          </a:p>
          <a:p>
            <a:pPr indent="0" algn="just"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indent="0"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07707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1295345912_1740304833_7401417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293096"/>
            <a:ext cx="2664296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3043064" cy="50993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Со времен своего основания из небольшого завода с мощностями чуть больше, чем у хорошей пекарни, превратилась в хлебного гиганта отрасли, способного обеспечить не только  Москву и Подмосковье, но и соседние области.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54959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ff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852936"/>
            <a:ext cx="3571875" cy="3429000"/>
          </a:xfrm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0" y="0"/>
            <a:ext cx="3238500" cy="2428875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96469" cy="2380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Компания «Настюша» – крупнейший в России вертикально-интегрированный холдинг. На сегодняшний день основными видами деятельности компании являются: сельскохозяйственное производство, транспортировка и хранение зерна, производство продуктов питания..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3779912" cy="5303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         За несколько лет «Настюша» превратилась в серьезного зернового трейдера мирового уровня с собственными емкостями для хранения зерна и крупным автотранспортным предприятием для его перевозки. Партнерами компании стали крупнейшие игроки зернового рынка. Спустя время из продавца зерна компания выросла в крупного производителя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" name="Рисунок 4" descr="1475060400_1381830737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922912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6254393_90616262_241529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525962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    «Хлеб всему голова» — гласит народная мудрость.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b_image1_1302204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60848"/>
            <a:ext cx="2592288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На протяжении последующих лет в состав холдинга вошли семь хлебозаводов Москвы и Московской области. </a:t>
            </a:r>
          </a:p>
          <a:p>
            <a:pPr>
              <a:buNone/>
            </a:pPr>
            <a:r>
              <a:rPr lang="ru-RU" dirty="0" smtClean="0"/>
              <a:t>       Сегодня «Настюша» это: 250 тыс. гектаров сельскохозяйственных земель, 23 элеватора и хлебоприемных предприятия для хранения зерна, мукомольные предприятия и хлебозаводы.</a:t>
            </a:r>
          </a:p>
        </p:txBody>
      </p:sp>
      <p:pic>
        <p:nvPicPr>
          <p:cNvPr id="4" name="Рисунок 3" descr="577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592288" cy="1728192"/>
          </a:xfrm>
          <a:prstGeom prst="rect">
            <a:avLst/>
          </a:prstGeom>
        </p:spPr>
      </p:pic>
      <p:pic>
        <p:nvPicPr>
          <p:cNvPr id="6" name="Рисунок 5" descr="Хлебопекарные-издел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77072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391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Торговый Дом «Настюша»</vt:lpstr>
      <vt:lpstr>Слайд 2</vt:lpstr>
      <vt:lpstr>Хлеб и хлебобулочные изделия – неотъемлемая часть рациона любого человека.</vt:lpstr>
      <vt:lpstr>      «Настюша» - ведущая компания на зерновом рынке</vt:lpstr>
      <vt:lpstr>Слайд 5</vt:lpstr>
      <vt:lpstr>Слайд 6</vt:lpstr>
      <vt:lpstr>Компания «Настюша» – крупнейший в России вертикально-интегрированный холдинг. На сегодняшний день основными видами деятельности компании являются: сельскохозяйственное производство, транспортировка и хранение зерна, производство продуктов питания..</vt:lpstr>
      <vt:lpstr>Слайд 8</vt:lpstr>
      <vt:lpstr>Слайд 9</vt:lpstr>
      <vt:lpstr>Слайд 10</vt:lpstr>
      <vt:lpstr>Слайд 11</vt:lpstr>
      <vt:lpstr>              СПАСИБО ЗА ВНИМАНИЕ!!!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Торговый Дом «Настюша»</dc:title>
  <dc:creator>User</dc:creator>
  <cp:lastModifiedBy>User</cp:lastModifiedBy>
  <cp:revision>17</cp:revision>
  <dcterms:created xsi:type="dcterms:W3CDTF">2017-04-05T21:26:25Z</dcterms:created>
  <dcterms:modified xsi:type="dcterms:W3CDTF">2017-09-09T20:17:01Z</dcterms:modified>
</cp:coreProperties>
</file>