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0" r:id="rId5"/>
    <p:sldId id="261" r:id="rId6"/>
    <p:sldId id="258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C9351-A763-4E6B-AD2E-954033D6661F}" type="datetimeFigureOut">
              <a:rPr lang="ru-RU" smtClean="0"/>
              <a:pPr/>
              <a:t>17.08.2015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BF89A-E7F9-4969-BECB-1142E3327E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C9351-A763-4E6B-AD2E-954033D6661F}" type="datetimeFigureOut">
              <a:rPr lang="ru-RU" smtClean="0"/>
              <a:pPr/>
              <a:t>17.08.2015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BF89A-E7F9-4969-BECB-1142E3327E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C9351-A763-4E6B-AD2E-954033D6661F}" type="datetimeFigureOut">
              <a:rPr lang="ru-RU" smtClean="0"/>
              <a:pPr/>
              <a:t>17.08.2015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BF89A-E7F9-4969-BECB-1142E3327E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C9351-A763-4E6B-AD2E-954033D6661F}" type="datetimeFigureOut">
              <a:rPr lang="ru-RU" smtClean="0"/>
              <a:pPr/>
              <a:t>17.08.2015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BF89A-E7F9-4969-BECB-1142E3327E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C9351-A763-4E6B-AD2E-954033D6661F}" type="datetimeFigureOut">
              <a:rPr lang="ru-RU" smtClean="0"/>
              <a:pPr/>
              <a:t>17.08.2015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BF89A-E7F9-4969-BECB-1142E3327E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C9351-A763-4E6B-AD2E-954033D6661F}" type="datetimeFigureOut">
              <a:rPr lang="ru-RU" smtClean="0"/>
              <a:pPr/>
              <a:t>17.08.2015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BF89A-E7F9-4969-BECB-1142E3327E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C9351-A763-4E6B-AD2E-954033D6661F}" type="datetimeFigureOut">
              <a:rPr lang="ru-RU" smtClean="0"/>
              <a:pPr/>
              <a:t>17.08.2015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BF89A-E7F9-4969-BECB-1142E3327E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C9351-A763-4E6B-AD2E-954033D6661F}" type="datetimeFigureOut">
              <a:rPr lang="ru-RU" smtClean="0"/>
              <a:pPr/>
              <a:t>17.08.2015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BF89A-E7F9-4969-BECB-1142E3327E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C9351-A763-4E6B-AD2E-954033D6661F}" type="datetimeFigureOut">
              <a:rPr lang="ru-RU" smtClean="0"/>
              <a:pPr/>
              <a:t>17.08.2015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BF89A-E7F9-4969-BECB-1142E3327E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C9351-A763-4E6B-AD2E-954033D6661F}" type="datetimeFigureOut">
              <a:rPr lang="ru-RU" smtClean="0"/>
              <a:pPr/>
              <a:t>17.08.2015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BF89A-E7F9-4969-BECB-1142E3327E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C9351-A763-4E6B-AD2E-954033D6661F}" type="datetimeFigureOut">
              <a:rPr lang="ru-RU" smtClean="0"/>
              <a:pPr/>
              <a:t>17.08.2015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BF89A-E7F9-4969-BECB-1142E3327E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C9351-A763-4E6B-AD2E-954033D6661F}" type="datetimeFigureOut">
              <a:rPr lang="ru-RU" smtClean="0"/>
              <a:pPr/>
              <a:t>17.08.2015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BF89A-E7F9-4969-BECB-1142E3327EC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6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Изменения в природе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5429256" y="3886200"/>
            <a:ext cx="3214710" cy="1752600"/>
          </a:xfrm>
        </p:spPr>
        <p:txBody>
          <a:bodyPr>
            <a:normAutofit/>
          </a:bodyPr>
          <a:lstStyle/>
          <a:p>
            <a:pPr algn="r"/>
            <a:r>
              <a:rPr lang="ru-RU" sz="2800" dirty="0" smtClean="0">
                <a:solidFill>
                  <a:schemeClr val="tx1"/>
                </a:solidFill>
              </a:rPr>
              <a:t>   выполнил:</a:t>
            </a:r>
          </a:p>
          <a:p>
            <a:pPr algn="r"/>
            <a:r>
              <a:rPr lang="ru-RU" sz="2800" dirty="0" smtClean="0">
                <a:solidFill>
                  <a:schemeClr val="tx1"/>
                </a:solidFill>
              </a:rPr>
              <a:t> Попов Роман</a:t>
            </a:r>
          </a:p>
          <a:p>
            <a:pPr algn="r"/>
            <a:r>
              <a:rPr lang="ru-RU" sz="2800" dirty="0">
                <a:solidFill>
                  <a:schemeClr val="tx1"/>
                </a:solidFill>
              </a:rPr>
              <a:t>у</a:t>
            </a:r>
            <a:r>
              <a:rPr lang="ru-RU" sz="2800" dirty="0" smtClean="0">
                <a:solidFill>
                  <a:schemeClr val="tx1"/>
                </a:solidFill>
              </a:rPr>
              <a:t>ченик 5А класса 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85720" y="274638"/>
            <a:ext cx="8858280" cy="1511288"/>
          </a:xfrm>
        </p:spPr>
        <p:txBody>
          <a:bodyPr>
            <a:noAutofit/>
          </a:bodyPr>
          <a:lstStyle/>
          <a:p>
            <a:pPr algn="l"/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определить, какие происходят изменения в природе зимой 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85720" y="2000240"/>
            <a:ext cx="8643998" cy="4429156"/>
          </a:xfrm>
        </p:spPr>
        <p:txBody>
          <a:bodyPr/>
          <a:lstStyle/>
          <a:p>
            <a:pPr>
              <a:buNone/>
            </a:pP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>
              <a:buNone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1) выяснить, почему идёт снег?</a:t>
            </a:r>
          </a:p>
          <a:p>
            <a:pPr>
              <a:buNone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2) из чего состоит снег?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3) какие животные уходят в спячку и почему?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Почему идёт снег?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>
          <a:xfrm>
            <a:off x="214282" y="1600200"/>
            <a:ext cx="4281518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900" dirty="0" smtClean="0"/>
              <a:t>        </a:t>
            </a:r>
            <a:r>
              <a:rPr lang="ru-RU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Снег </a:t>
            </a:r>
            <a:r>
              <a:rPr lang="ru-RU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это простая замерзшая </a:t>
            </a:r>
            <a:r>
              <a:rPr lang="ru-RU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вода, снежинка </a:t>
            </a:r>
            <a:r>
              <a:rPr lang="ru-RU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это скопление маленьких кристаллов льда, которые отражаются друг от друга, тем самым, образовывая белый </a:t>
            </a:r>
            <a:r>
              <a:rPr lang="ru-RU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цвет. Снежинка </a:t>
            </a:r>
            <a:r>
              <a:rPr lang="ru-RU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проходит такой </a:t>
            </a:r>
            <a:r>
              <a:rPr lang="ru-RU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 </a:t>
            </a:r>
            <a:r>
              <a:rPr lang="ru-RU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становления: в атмосфере всегда находится водяной </a:t>
            </a:r>
            <a:r>
              <a:rPr lang="ru-RU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пар, когда </a:t>
            </a:r>
            <a:r>
              <a:rPr lang="ru-RU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температура атмосферы достигает минусовой </a:t>
            </a:r>
            <a:r>
              <a:rPr lang="ru-RU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отметки эти </a:t>
            </a:r>
            <a:r>
              <a:rPr lang="ru-RU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паровые капли также замерзают. </a:t>
            </a:r>
            <a:r>
              <a:rPr lang="ru-RU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 </a:t>
            </a:r>
            <a:r>
              <a:rPr lang="ru-RU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эти кристаллы очень легкие и маленькие, что позволяет им с легкостью держаться на воздухе и летать по небу. </a:t>
            </a:r>
          </a:p>
        </p:txBody>
      </p:sp>
      <p:pic>
        <p:nvPicPr>
          <p:cNvPr id="13" name="Содержимое 12" descr="снеговик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714488"/>
            <a:ext cx="4495800" cy="5143512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 чего состоит снег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500430" y="3286124"/>
            <a:ext cx="2428892" cy="114300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снег</a:t>
            </a:r>
            <a:endParaRPr lang="ru-RU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rot="5400000" flipH="1" flipV="1">
            <a:off x="4322761" y="2820983"/>
            <a:ext cx="78581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5" idx="4"/>
          </p:cNvCxnSpPr>
          <p:nvPr/>
        </p:nvCxnSpPr>
        <p:spPr>
          <a:xfrm rot="5400000">
            <a:off x="4250529" y="4893479"/>
            <a:ext cx="92869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Овал 23"/>
          <p:cNvSpPr/>
          <p:nvPr/>
        </p:nvSpPr>
        <p:spPr>
          <a:xfrm>
            <a:off x="3857620" y="1571612"/>
            <a:ext cx="1714512" cy="7858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воздух</a:t>
            </a:r>
            <a:endParaRPr lang="ru-RU" dirty="0"/>
          </a:p>
        </p:txBody>
      </p:sp>
      <p:sp>
        <p:nvSpPr>
          <p:cNvPr id="26" name="Овал 25"/>
          <p:cNvSpPr/>
          <p:nvPr/>
        </p:nvSpPr>
        <p:spPr>
          <a:xfrm>
            <a:off x="4071934" y="5429264"/>
            <a:ext cx="1285884" cy="10001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вода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24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Животные впадающие </a:t>
            </a: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зимнюю </a:t>
            </a: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спячку? Почему?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/>
              <a:t>австралийские ехидны</a:t>
            </a:r>
          </a:p>
          <a:p>
            <a:pPr>
              <a:buNone/>
            </a:pPr>
            <a:r>
              <a:rPr lang="ru-RU" dirty="0"/>
              <a:t>барсуки</a:t>
            </a:r>
          </a:p>
          <a:p>
            <a:pPr>
              <a:buNone/>
            </a:pPr>
            <a:r>
              <a:rPr lang="ru-RU" dirty="0"/>
              <a:t>бурундуки</a:t>
            </a:r>
          </a:p>
          <a:p>
            <a:pPr>
              <a:buNone/>
            </a:pPr>
            <a:r>
              <a:rPr lang="ru-RU" dirty="0"/>
              <a:t>ежи обыкновенные</a:t>
            </a:r>
          </a:p>
          <a:p>
            <a:pPr>
              <a:buNone/>
            </a:pPr>
            <a:r>
              <a:rPr lang="ru-RU" dirty="0" smtClean="0"/>
              <a:t>козодои </a:t>
            </a:r>
            <a:r>
              <a:rPr lang="ru-RU" dirty="0"/>
              <a:t>белогорлые</a:t>
            </a:r>
          </a:p>
          <a:p>
            <a:pPr>
              <a:buNone/>
            </a:pPr>
            <a:r>
              <a:rPr lang="ru-RU" dirty="0"/>
              <a:t>лемуры карликовые</a:t>
            </a:r>
          </a:p>
          <a:p>
            <a:pPr>
              <a:buNone/>
            </a:pPr>
            <a:r>
              <a:rPr lang="ru-RU" dirty="0"/>
              <a:t>летучие мыши</a:t>
            </a:r>
          </a:p>
          <a:p>
            <a:pPr>
              <a:buNone/>
            </a:pPr>
            <a:r>
              <a:rPr lang="ru-RU" dirty="0"/>
              <a:t>лягушки</a:t>
            </a:r>
          </a:p>
          <a:p>
            <a:pPr>
              <a:buNone/>
            </a:pPr>
            <a:r>
              <a:rPr lang="ru-RU" dirty="0"/>
              <a:t>медведи</a:t>
            </a:r>
          </a:p>
          <a:p>
            <a:pPr>
              <a:buNone/>
            </a:pPr>
            <a:r>
              <a:rPr lang="ru-RU" dirty="0"/>
              <a:t>опоссумы чилийские</a:t>
            </a:r>
          </a:p>
          <a:p>
            <a:pPr>
              <a:buNone/>
            </a:pPr>
            <a:r>
              <a:rPr lang="ru-RU" dirty="0"/>
              <a:t>сони</a:t>
            </a:r>
          </a:p>
          <a:p>
            <a:pPr>
              <a:buNone/>
            </a:pPr>
            <a:r>
              <a:rPr lang="ru-RU" dirty="0"/>
              <a:t>сурки</a:t>
            </a:r>
          </a:p>
          <a:p>
            <a:pPr>
              <a:buNone/>
            </a:pPr>
            <a:r>
              <a:rPr lang="ru-RU" dirty="0"/>
              <a:t>суслики</a:t>
            </a:r>
          </a:p>
          <a:p>
            <a:pPr>
              <a:buNone/>
            </a:pPr>
            <a:r>
              <a:rPr lang="ru-RU" dirty="0"/>
              <a:t>хомяки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514350" indent="-514350">
              <a:buNone/>
            </a:pPr>
            <a:r>
              <a:rPr lang="ru-RU" sz="2300" dirty="0" smtClean="0"/>
              <a:t>        </a:t>
            </a:r>
            <a:r>
              <a:rPr lang="ru-RU" sz="2300" dirty="0"/>
              <a:t> Животные, впадающие в спячку, замедляют дыхание, у них снижается температура тела и пульс. Во время спячки у животных замедляются все процессы жизнедеятельности. Перед тем, как впасть в спячку, животные усиленно питаются, чтобы накопить достаточно энергии на время спячки.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2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5" dur="2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8" dur="2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1" dur="20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6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Фотографии</a:t>
            </a:r>
            <a:endParaRPr lang="ru-RU" dirty="0"/>
          </a:p>
        </p:txBody>
      </p:sp>
      <p:pic>
        <p:nvPicPr>
          <p:cNvPr id="6" name="Содержимое 5" descr="снег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33115" cy="6860696"/>
          </a:xfrm>
        </p:spPr>
      </p:pic>
      <p:pic>
        <p:nvPicPr>
          <p:cNvPr id="7" name="Рисунок 6" descr="снек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8" name="Рисунок 7" descr="снежок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Рисунок 8" descr="снеговой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165</Words>
  <Application>Microsoft Office PowerPoint</Application>
  <PresentationFormat>Экран (4:3)</PresentationFormat>
  <Paragraphs>32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Изменения в природе </vt:lpstr>
      <vt:lpstr>Цель: определить, какие происходят изменения в природе зимой </vt:lpstr>
      <vt:lpstr>Почему идёт снег?</vt:lpstr>
      <vt:lpstr>Из чего состоит снег</vt:lpstr>
      <vt:lpstr>Животные впадающие в зимнюю спячку? Почему?</vt:lpstr>
      <vt:lpstr>Фотографии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на тему: зима</dc:title>
  <dc:creator>ИГОРЬ</dc:creator>
  <cp:lastModifiedBy>ИГОРЬ</cp:lastModifiedBy>
  <cp:revision>11</cp:revision>
  <dcterms:created xsi:type="dcterms:W3CDTF">2015-02-01T10:43:26Z</dcterms:created>
  <dcterms:modified xsi:type="dcterms:W3CDTF">2015-08-17T14:51:25Z</dcterms:modified>
</cp:coreProperties>
</file>