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1" r:id="rId6"/>
    <p:sldId id="262" r:id="rId7"/>
    <p:sldId id="263" r:id="rId8"/>
    <p:sldId id="265" r:id="rId9"/>
    <p:sldId id="268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980728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Поговорим </a:t>
            </a:r>
            <a:r>
              <a:rPr lang="ru-RU" sz="4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о Ёжиках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03381"/>
            <a:ext cx="5635849" cy="3742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4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45224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«Ёжик» </a:t>
            </a:r>
            <a:r>
              <a:rPr lang="ru-RU" sz="2400" dirty="0" smtClean="0"/>
              <a:t>- разговорное </a:t>
            </a:r>
            <a:r>
              <a:rPr lang="ru-RU" sz="2400" dirty="0"/>
              <a:t>название вагонов метрополитена типа Еж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872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2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564904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Счастливо, Ёжики!</a:t>
            </a:r>
            <a:endParaRPr lang="ru-RU" sz="5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0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9652" y="522920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Ёжик — разговорное название животных семейства Ежовые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81" y="980728"/>
            <a:ext cx="551399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4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877272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Домашний ёжик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17439"/>
            <a:ext cx="3320777" cy="443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9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2736"/>
            <a:ext cx="5838395" cy="437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4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013176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</a:t>
            </a:r>
            <a:r>
              <a:rPr lang="ru-RU" sz="2400" dirty="0" smtClean="0"/>
              <a:t>Ёжик» </a:t>
            </a:r>
            <a:r>
              <a:rPr lang="ru-RU" sz="2400" dirty="0"/>
              <a:t>— </a:t>
            </a:r>
            <a:r>
              <a:rPr lang="ru-RU" sz="2400" dirty="0" err="1"/>
              <a:t>бисквитно</a:t>
            </a:r>
            <a:r>
              <a:rPr lang="ru-RU" sz="2400" dirty="0"/>
              <a:t>-шоколадное пирожное округлой формы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36712"/>
            <a:ext cx="3935514" cy="384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40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97152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«Ёжик» </a:t>
            </a:r>
            <a:r>
              <a:rPr lang="ru-RU" sz="2400" dirty="0"/>
              <a:t>— горячее блюдо, разновидность котлеты из мяса и риса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96" y="908720"/>
            <a:ext cx="492880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9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52291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«Ёжик» </a:t>
            </a:r>
            <a:r>
              <a:rPr lang="ru-RU" sz="2400" dirty="0"/>
              <a:t>(англ. </a:t>
            </a:r>
            <a:r>
              <a:rPr lang="ru-RU" sz="2400" dirty="0" err="1"/>
              <a:t>Butch</a:t>
            </a:r>
            <a:r>
              <a:rPr lang="ru-RU" sz="2400" dirty="0"/>
              <a:t> </a:t>
            </a:r>
            <a:r>
              <a:rPr lang="ru-RU" sz="2400" dirty="0" err="1"/>
              <a:t>cut</a:t>
            </a:r>
            <a:r>
              <a:rPr lang="ru-RU" sz="2400" dirty="0"/>
              <a:t>) — самая короткая причёска, получаемая стрижкой: короче только бритьё «под ноль»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46" y="764704"/>
            <a:ext cx="345638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9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1081" y="5203195"/>
            <a:ext cx="5813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Ёжик — герой мультсериала «</a:t>
            </a:r>
            <a:r>
              <a:rPr lang="ru-RU" sz="2400" dirty="0" err="1"/>
              <a:t>Смешарики</a:t>
            </a:r>
            <a:r>
              <a:rPr lang="ru-RU" sz="2400" dirty="0"/>
              <a:t>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90" y="548680"/>
            <a:ext cx="39604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2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5445224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«Ёжик в тумане»  - </a:t>
            </a:r>
          </a:p>
          <a:p>
            <a:pPr algn="ctr"/>
            <a:r>
              <a:rPr lang="ru-RU" sz="2400" dirty="0" smtClean="0"/>
              <a:t>его не видно (густой туман…)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6817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91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v100071</dc:creator>
  <cp:lastModifiedBy>v100071</cp:lastModifiedBy>
  <cp:revision>13</cp:revision>
  <dcterms:created xsi:type="dcterms:W3CDTF">2021-09-09T01:23:48Z</dcterms:created>
  <dcterms:modified xsi:type="dcterms:W3CDTF">2021-09-09T03:12:26Z</dcterms:modified>
</cp:coreProperties>
</file>