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57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1B0992-726C-4190-BCC8-409A07F800D1}" type="datetimeFigureOut">
              <a:rPr lang="ru-RU" smtClean="0"/>
              <a:pPr/>
              <a:t>03.10.2021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54E848-8C78-4DF5-963D-20AAA22FE4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B0992-726C-4190-BCC8-409A07F800D1}" type="datetimeFigureOut">
              <a:rPr lang="ru-RU" smtClean="0"/>
              <a:pPr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54E848-8C78-4DF5-963D-20AAA22FE4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B0992-726C-4190-BCC8-409A07F800D1}" type="datetimeFigureOut">
              <a:rPr lang="ru-RU" smtClean="0"/>
              <a:pPr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54E848-8C78-4DF5-963D-20AAA22FE4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B0992-726C-4190-BCC8-409A07F800D1}" type="datetimeFigureOut">
              <a:rPr lang="ru-RU" smtClean="0"/>
              <a:pPr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54E848-8C78-4DF5-963D-20AAA22FE4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B0992-726C-4190-BCC8-409A07F800D1}" type="datetimeFigureOut">
              <a:rPr lang="ru-RU" smtClean="0"/>
              <a:pPr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54E848-8C78-4DF5-963D-20AAA22FE4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B0992-726C-4190-BCC8-409A07F800D1}" type="datetimeFigureOut">
              <a:rPr lang="ru-RU" smtClean="0"/>
              <a:pPr/>
              <a:t>03.10.2021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54E848-8C78-4DF5-963D-20AAA22FE4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B0992-726C-4190-BCC8-409A07F800D1}" type="datetimeFigureOut">
              <a:rPr lang="ru-RU" smtClean="0"/>
              <a:pPr/>
              <a:t>03.10.2021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54E848-8C78-4DF5-963D-20AAA22FE4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B0992-726C-4190-BCC8-409A07F800D1}" type="datetimeFigureOut">
              <a:rPr lang="ru-RU" smtClean="0"/>
              <a:pPr/>
              <a:t>03.10.2021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54E848-8C78-4DF5-963D-20AAA22FE4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B0992-726C-4190-BCC8-409A07F800D1}" type="datetimeFigureOut">
              <a:rPr lang="ru-RU" smtClean="0"/>
              <a:pPr/>
              <a:t>03.10.2021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54E848-8C78-4DF5-963D-20AAA22FE4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31B0992-726C-4190-BCC8-409A07F800D1}" type="datetimeFigureOut">
              <a:rPr lang="ru-RU" smtClean="0"/>
              <a:pPr/>
              <a:t>03.10.2021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54E848-8C78-4DF5-963D-20AAA22FE4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1B0992-726C-4190-BCC8-409A07F800D1}" type="datetimeFigureOut">
              <a:rPr lang="ru-RU" smtClean="0"/>
              <a:pPr/>
              <a:t>03.10.2021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54E848-8C78-4DF5-963D-20AAA22FE4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31B0992-726C-4190-BCC8-409A07F800D1}" type="datetimeFigureOut">
              <a:rPr lang="ru-RU" smtClean="0"/>
              <a:pPr/>
              <a:t>03.10.2021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B54E848-8C78-4DF5-963D-20AAA22FE4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928802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ru-RU" sz="10000" dirty="0" smtClean="0">
                <a:solidFill>
                  <a:schemeClr val="accent1">
                    <a:lumMod val="75000"/>
                  </a:schemeClr>
                </a:solidFill>
              </a:rPr>
              <a:t>Б</a:t>
            </a:r>
            <a:r>
              <a:rPr lang="ru-RU" sz="10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асня</a:t>
            </a:r>
            <a:endParaRPr lang="ru-RU" sz="10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214686"/>
            <a:ext cx="7772400" cy="1199704"/>
          </a:xfrm>
        </p:spPr>
        <p:txBody>
          <a:bodyPr/>
          <a:lstStyle/>
          <a:p>
            <a:r>
              <a:rPr lang="ru-RU" sz="1500" dirty="0" smtClean="0">
                <a:solidFill>
                  <a:srgbClr val="C00000"/>
                </a:solidFill>
              </a:rPr>
              <a:t>Жанр дидактической литературы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В</a:t>
            </a:r>
            <a:r>
              <a:rPr lang="ru-RU" dirty="0" smtClean="0"/>
              <a:t>озникновение </a:t>
            </a:r>
            <a:r>
              <a:rPr lang="ru-RU" b="1" dirty="0" smtClean="0"/>
              <a:t>басни</a:t>
            </a:r>
            <a:r>
              <a:rPr lang="ru-RU" dirty="0" smtClean="0"/>
              <a:t> как жанра произошло примерно в V веку до нашей эры. </a:t>
            </a:r>
            <a:r>
              <a:rPr lang="ru-RU" smtClean="0"/>
              <a:t>Ее </a:t>
            </a:r>
            <a:r>
              <a:rPr lang="ru-RU" smtClean="0"/>
              <a:t>создателем считается  </a:t>
            </a:r>
            <a:r>
              <a:rPr lang="ru-RU" dirty="0" smtClean="0"/>
              <a:t>Эзоп. 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О</a:t>
            </a:r>
            <a:r>
              <a:rPr lang="ru-RU" dirty="0" smtClean="0"/>
              <a:t>н начал писать басни именно так, потому что не мог выражать свои мысли иначе. Благодаря этому такой жанр начали использовать и другие авторы.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Когда была создана/придумана басня?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525963"/>
          </a:xfrm>
        </p:spPr>
        <p:txBody>
          <a:bodyPr/>
          <a:lstStyle/>
          <a:p>
            <a:r>
              <a:rPr lang="ru-RU" dirty="0" smtClean="0"/>
              <a:t>Прежде чем басня стала самостоятельным литературным жанром, она прошла в своём развитии стадии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поучительного</a:t>
            </a:r>
            <a:r>
              <a:rPr lang="ru-RU" dirty="0" smtClean="0"/>
              <a:t> примера или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притчи</a:t>
            </a:r>
            <a:r>
              <a:rPr lang="ru-RU" dirty="0" smtClean="0"/>
              <a:t>, а затем 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фольклорную</a:t>
            </a:r>
            <a:r>
              <a:rPr lang="ru-RU" dirty="0" smtClean="0"/>
              <a:t> стадию.</a:t>
            </a:r>
          </a:p>
          <a:p>
            <a:endParaRPr lang="ru-RU" dirty="0" smtClean="0"/>
          </a:p>
          <a:p>
            <a:r>
              <a:rPr lang="ru-RU" dirty="0" smtClean="0"/>
              <a:t>Впервые уже новую, улучшенную и используемую сейчас версию басни нашли у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Гесиода. </a:t>
            </a:r>
          </a:p>
          <a:p>
            <a:endParaRPr lang="ru-RU" dirty="0" smtClean="0"/>
          </a:p>
          <a:p>
            <a:r>
              <a:rPr lang="ru-RU" dirty="0" smtClean="0"/>
              <a:t>Басня Гесиода была о соловье и ястребе.</a:t>
            </a: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Н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емного о истории басни..</a:t>
            </a:r>
            <a:endParaRPr lang="ru-RU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/>
          <a:lstStyle/>
          <a:p>
            <a:r>
              <a:rPr lang="ru-RU" dirty="0" smtClean="0"/>
              <a:t>Имеют краткое нравоучение, чаще в  конце либо начале.</a:t>
            </a:r>
          </a:p>
          <a:p>
            <a:endParaRPr lang="ru-RU" dirty="0" smtClean="0"/>
          </a:p>
          <a:p>
            <a:r>
              <a:rPr lang="ru-RU" dirty="0" smtClean="0"/>
              <a:t>Имеют мораль, которая осуждает отрицательное качество персонажа.</a:t>
            </a:r>
          </a:p>
          <a:p>
            <a:endParaRPr lang="ru-RU" dirty="0" smtClean="0"/>
          </a:p>
          <a:p>
            <a:r>
              <a:rPr lang="ru-RU" dirty="0" smtClean="0"/>
              <a:t>В баснях часто высмеивают человеческие пороки и недостатки.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643042" y="428604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собенности басни:</a:t>
            </a:r>
            <a:endParaRPr lang="ru-RU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У</a:t>
            </a:r>
            <a:r>
              <a:rPr lang="ru-RU" dirty="0" smtClean="0"/>
              <a:t>же достаточно долгое время басни читают на уроках литературы с целью обучения, умственного, мысленного и речевого развития. Не смотря на это, до эллинистической эпохи она являлась жанром «высокой» литературы. </a:t>
            </a:r>
          </a:p>
          <a:p>
            <a:pPr>
              <a:buNone/>
            </a:pPr>
            <a:r>
              <a:rPr lang="ru-RU" dirty="0" smtClean="0"/>
              <a:t>Самым популярным автором на уроках в данный период времени является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Иван Андреевич Крылов.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Басни на уроках литературы..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357298"/>
            <a:ext cx="5686436" cy="4649993"/>
          </a:xfrm>
        </p:spPr>
        <p:txBody>
          <a:bodyPr>
            <a:normAutofit fontScale="77500" lnSpcReduction="20000"/>
          </a:bodyPr>
          <a:lstStyle/>
          <a:p>
            <a:r>
              <a:rPr lang="ru-RU" sz="4300" dirty="0" smtClean="0"/>
              <a:t>Он был русским публицистом, баснописцем, поэтом.</a:t>
            </a:r>
          </a:p>
          <a:p>
            <a:endParaRPr lang="ru-RU" sz="4300" dirty="0" smtClean="0"/>
          </a:p>
          <a:p>
            <a:r>
              <a:rPr lang="ru-RU" sz="4300" dirty="0" smtClean="0"/>
              <a:t>Сейчас его изучают многие школьники, особенно такие басни как: «Ворона и Лисица», «Волк и Ягнёнок», «Лебедь», «Щука и Рак», «Квартет».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Иван Андреевич Крылов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Рисунок 3" descr="Krilov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8" y="1643050"/>
            <a:ext cx="2393112" cy="288683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</TotalTime>
  <Words>167</Words>
  <Application>Microsoft Office PowerPoint</Application>
  <PresentationFormat>Экран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Басня</vt:lpstr>
      <vt:lpstr>Когда была создана/придумана басня?</vt:lpstr>
      <vt:lpstr>Немного о истории басни..</vt:lpstr>
      <vt:lpstr>Особенности басни:</vt:lpstr>
      <vt:lpstr>Басни на уроках литературы..</vt:lpstr>
      <vt:lpstr>Иван Андреевич Крылов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Басня</dc:title>
  <dc:creator>admin</dc:creator>
  <cp:lastModifiedBy>admin</cp:lastModifiedBy>
  <cp:revision>4</cp:revision>
  <dcterms:created xsi:type="dcterms:W3CDTF">2021-10-03T08:05:54Z</dcterms:created>
  <dcterms:modified xsi:type="dcterms:W3CDTF">2021-10-03T08:33:46Z</dcterms:modified>
</cp:coreProperties>
</file>