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8" r:id="rId5"/>
    <p:sldId id="264" r:id="rId6"/>
    <p:sldId id="265" r:id="rId7"/>
    <p:sldId id="26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76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18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29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5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5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46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85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88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1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01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2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04A4-F220-4D6D-ACAE-D992EE7215F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D225-050F-4B36-84D3-90B7A30DA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8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655" y="116632"/>
            <a:ext cx="6635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Галереяда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ой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шарлау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82">
            <a:off x="685755" y="1254395"/>
            <a:ext cx="3022655" cy="158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726">
            <a:off x="8096623" y="4911510"/>
            <a:ext cx="3288957" cy="1635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355">
            <a:off x="8553280" y="1163150"/>
            <a:ext cx="3098237" cy="1695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627">
            <a:off x="1504623" y="3122991"/>
            <a:ext cx="2697072" cy="142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97" y="5020960"/>
            <a:ext cx="3073263" cy="157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317">
            <a:off x="8911401" y="3103024"/>
            <a:ext cx="2956331" cy="152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02" y="1042459"/>
            <a:ext cx="3010241" cy="169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39" y="3041353"/>
            <a:ext cx="3040792" cy="1698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377">
            <a:off x="524835" y="4900589"/>
            <a:ext cx="3063164" cy="156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18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7235856"/>
              </p:ext>
            </p:extLst>
          </p:nvPr>
        </p:nvGraphicFramePr>
        <p:xfrm>
          <a:off x="335360" y="205888"/>
          <a:ext cx="11545830" cy="6497791"/>
        </p:xfrm>
        <a:graphic>
          <a:graphicData uri="http://schemas.openxmlformats.org/drawingml/2006/table">
            <a:tbl>
              <a:tblPr firstRow="1" firstCol="1" bandRow="1"/>
              <a:tblGrid>
                <a:gridCol w="3847464"/>
                <a:gridCol w="3849183"/>
                <a:gridCol w="3849183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Сөздер/сөз </a:t>
                      </a:r>
                      <a:r>
                        <a:rPr lang="kk-KZ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тіркестері/слова и словосочетания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Мағынасы / значения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Суреттер </a:t>
                      </a:r>
                      <a:r>
                        <a:rPr lang="kk-KZ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/картины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Ғаламдық жылыну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жер бетіндегі орташа температураның жоғарылауы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Ғаламшар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аспан денесі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Ластану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қоршаған ортаның бұзылуы 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Құрғақшылық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Қуаңшылық, жердің құрғап кетуі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32" name="Рисунок 14" descr="ÐÐ°ÑÑÐ¸Ð½ÐºÐ¸ Ð¿Ð¾ Ð·Ð°Ð¿ÑÐ¾ÑÑ Ð³Ð»Ð¾Ð±Ð°Ð»ÑÐ½Ð°Ñ Ð¿Ð¾ÑÐµÐ¿Ð»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18" y="920207"/>
            <a:ext cx="2706881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Рисунок 1" descr="ÐÐ°ÑÑÐ¸Ð½ÐºÐ¸ Ð¿Ð¾ Ð·Ð°Ð¿ÑÐ¾ÑÑ Ð¿Ð»Ð°Ð½ÐµÑ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25" r="10760"/>
          <a:stretch>
            <a:fillRect/>
          </a:stretch>
        </p:blipFill>
        <p:spPr bwMode="auto">
          <a:xfrm>
            <a:off x="8648437" y="2336123"/>
            <a:ext cx="2344115" cy="113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Рисунок 3" descr="ÐÐ°ÑÑÐ¸Ð½ÐºÐ¸ Ð¿Ð¾ Ð·Ð°Ð¿ÑÐ¾ÑÑ Ð·Ð°Ð³ÑÑÐ·Ð½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92" y="3563980"/>
            <a:ext cx="2290353" cy="1141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Рисунок 4" descr="ÐÐ°ÑÑÐ¸Ð½ÐºÐ¸ Ð¿Ð¾ Ð·Ð°Ð¿ÑÐ¾ÑÑ ÒÒ±ÑÒÐ°ÒÑÑÐ»ÑÒ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02" y="4976174"/>
            <a:ext cx="2344116" cy="1180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79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3035579"/>
              </p:ext>
            </p:extLst>
          </p:nvPr>
        </p:nvGraphicFramePr>
        <p:xfrm>
          <a:off x="431371" y="296652"/>
          <a:ext cx="11449815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3815469"/>
                <a:gridCol w="3817173"/>
                <a:gridCol w="3817173"/>
              </a:tblGrid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 тасқыны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 деңгейінің көтеріліп, елді мекендерді басуы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Қатты дауыл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күшті жел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Мұздық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Мұз басқан мекен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Парникті газ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улы газ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8" name="Рисунок 5" descr="ÐÐ°ÑÑÐ¸Ð½ÐºÐ¸ Ð¿Ð¾ Ð·Ð°Ð¿ÑÐ¾ÑÑ Ð½Ð°Ð²Ð¾Ð´Ð½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78" y="548680"/>
            <a:ext cx="319050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6" descr="ÐÐ°ÑÑÐ¸Ð½ÐºÐ¸ Ð¿Ð¾ Ð·Ð°Ð¿ÑÐ¾ÑÑ ÑÐ¸Ð»ÑÐ½ÑÐ¹ Ð²ÐµÑÐµ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159" y="2438680"/>
            <a:ext cx="2921807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7" descr="ÐÐ°ÑÑÐ¸Ð½ÐºÐ¸ Ð¿Ð¾ Ð·Ð°Ð¿ÑÐ¾ÑÑ Ð¼Ò±Ð·Ð´ÑÒ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896951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8" descr="ÐÐ°ÑÑÐ¸Ð½ÐºÐ¸ Ð¿Ð¾ Ð·Ð°Ð¿ÑÐ¾ÑÑ Ð¿Ð°ÑÐ½Ð¸ÐºÑÑ Ð³Ð°Ð·Ð´Ð°Ñ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5373216"/>
            <a:ext cx="2208245" cy="111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77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7074" cy="6533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1930" y="782053"/>
            <a:ext cx="10358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Қазанның он </a:t>
            </a:r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бесі.</a:t>
            </a:r>
            <a:endParaRPr lang="kk-KZ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тақырыбы: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Қазақстандағы мұздықтардың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еруі </a:t>
            </a:r>
          </a:p>
          <a:p>
            <a:r>
              <a:rPr lang="kk-KZ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</a:t>
            </a:r>
            <a:r>
              <a:rPr lang="kk-KZ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(64-65-бет)</a:t>
            </a:r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7" descr="ÐÐ°ÑÑÐ¸Ð½ÐºÐ¸ Ð¿Ð¾ Ð·Ð°Ð¿ÑÐ¾ÑÑ Ð¼Ò±Ð·Ð´ÑÒ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85" y="2574388"/>
            <a:ext cx="6172200" cy="260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21305" y="5245768"/>
            <a:ext cx="9753600" cy="1233488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</a:rPr>
              <a:t>           </a:t>
            </a:r>
            <a:r>
              <a:rPr lang="kk-KZ" sz="4000" b="1" dirty="0" smtClean="0">
                <a:solidFill>
                  <a:srgbClr val="0000FF"/>
                </a:solidFill>
              </a:rPr>
              <a:t>Мұздықтар қайда болады?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0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9395"/>
          </a:xfrm>
        </p:spPr>
        <p:txBody>
          <a:bodyPr>
            <a:normAutofit fontScale="90000"/>
          </a:bodyPr>
          <a:lstStyle/>
          <a:p>
            <a:pPr algn="l"/>
            <a: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сөздер: (переписать в словарь)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99411"/>
            <a:ext cx="9144000" cy="5378115"/>
          </a:xfrm>
        </p:spPr>
        <p:txBody>
          <a:bodyPr>
            <a:normAutofit/>
          </a:bodyPr>
          <a:lstStyle/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Жоғарылау-подняться, повышаться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Тау бөктері-предгорье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Мұздықтар-ледники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Қысқарған-сокращенный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Жорамалдау-предполагать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Өзендердің ағысы-течение рек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Ауа алмасу-воздухообмен</a:t>
            </a:r>
          </a:p>
          <a:p>
            <a:pPr algn="l"/>
            <a:r>
              <a:rPr lang="kk-KZ" sz="2800" dirty="0" smtClean="0">
                <a:solidFill>
                  <a:srgbClr val="0000FF"/>
                </a:solidFill>
              </a:rPr>
              <a:t>Шығын-потеря, расход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34" y="2502252"/>
            <a:ext cx="3841724" cy="3333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8153"/>
          </a:xfrm>
        </p:spPr>
        <p:txBody>
          <a:bodyPr>
            <a:normAutofit/>
          </a:bodyPr>
          <a:lstStyle/>
          <a:p>
            <a:r>
              <a:rPr lang="kk-KZ" sz="2800" dirty="0" smtClean="0"/>
              <a:t>4-тапсырма, 65-бет. Сәйкестендір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242" y="1804737"/>
            <a:ext cx="9813758" cy="3453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температура                   </a:t>
            </a:r>
            <a:r>
              <a:rPr lang="ru-RU" sz="2800" dirty="0" err="1" smtClean="0">
                <a:solidFill>
                  <a:srgbClr val="0000FF"/>
                </a:solidFill>
              </a:rPr>
              <a:t>жорамалдайды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          </a:t>
            </a:r>
            <a:r>
              <a:rPr lang="ru-RU" sz="2800" dirty="0" err="1" smtClean="0">
                <a:solidFill>
                  <a:srgbClr val="0000FF"/>
                </a:solidFill>
              </a:rPr>
              <a:t>тау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бөктерінде                 мұздықтар азайды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err="1" smtClean="0">
                <a:solidFill>
                  <a:srgbClr val="0000FF"/>
                </a:solidFill>
              </a:rPr>
              <a:t>Ғалымдар                             жоғарылаған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err="1" smtClean="0">
                <a:solidFill>
                  <a:srgbClr val="0000FF"/>
                </a:solidFill>
              </a:rPr>
              <a:t>Мұздықтар                               әсер етеді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err="1" smtClean="0">
                <a:solidFill>
                  <a:srgbClr val="0000FF"/>
                </a:solidFill>
              </a:rPr>
              <a:t>өзендердің ағысында                       жүреді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err="1" smtClean="0">
                <a:solidFill>
                  <a:srgbClr val="0000FF"/>
                </a:solidFill>
              </a:rPr>
              <a:t>Ауа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алмасуы</a:t>
            </a:r>
            <a:r>
              <a:rPr lang="ru-RU" sz="2800" dirty="0" smtClean="0">
                <a:solidFill>
                  <a:srgbClr val="0000FF"/>
                </a:solidFill>
              </a:rPr>
              <a:t>                                     </a:t>
            </a:r>
            <a:r>
              <a:rPr lang="ru-RU" sz="2800" dirty="0" err="1" smtClean="0">
                <a:solidFill>
                  <a:srgbClr val="0000FF"/>
                </a:solidFill>
              </a:rPr>
              <a:t>азайған</a:t>
            </a:r>
            <a:endParaRPr lang="ru-RU" sz="2800" dirty="0" smtClean="0">
              <a:solidFill>
                <a:srgbClr val="0000FF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41231" y="2165684"/>
            <a:ext cx="1576137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300250"/>
            <a:ext cx="11737074" cy="6237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1681" y="672287"/>
            <a:ext cx="93443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«Бес қадам» стратегиясы. </a:t>
            </a:r>
          </a:p>
          <a:p>
            <a:pPr marL="342900" lvl="0" indent="-342900">
              <a:spcAft>
                <a:spcPts val="0"/>
              </a:spcAft>
            </a:pPr>
            <a:endParaRPr lang="kk-KZ" sz="32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Ауа-райына 5 сөзбен  мінездеме беріңіз.</a:t>
            </a:r>
          </a:p>
          <a:p>
            <a:pPr marL="342900" lvl="0" indent="-342900">
              <a:spcAft>
                <a:spcPts val="0"/>
              </a:spcAft>
            </a:pPr>
            <a:r>
              <a:rPr lang="kk-KZ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2.Суға  5 сөзбен  мінездеме беріңіз.</a:t>
            </a:r>
          </a:p>
          <a:p>
            <a:pPr marL="342900" lvl="0" indent="-342900"/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3.Жерге </a:t>
            </a:r>
            <a:r>
              <a:rPr lang="kk-KZ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сөзбен  мінездеме </a:t>
            </a:r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беріңіз. </a:t>
            </a:r>
          </a:p>
          <a:p>
            <a:pPr marL="342900" lvl="0" indent="-342900"/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Мұздықтарға  </a:t>
            </a:r>
            <a:r>
              <a:rPr lang="kk-KZ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сөзбен  мінездеме </a:t>
            </a:r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беріңіз.</a:t>
            </a:r>
          </a:p>
          <a:p>
            <a:pPr marL="342900" indent="-342900"/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 (пример): Ауа-райы бұлтты, салқын, аязды, жаңбырлы, ыстық.)</a:t>
            </a:r>
          </a:p>
          <a:p>
            <a:pPr marL="342900" lvl="0" indent="-342900"/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300250"/>
            <a:ext cx="11737074" cy="6237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33" y="4065563"/>
            <a:ext cx="3745165" cy="19121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67729" y="956602"/>
            <a:ext cx="9144000" cy="1430997"/>
          </a:xfrm>
        </p:spPr>
        <p:txBody>
          <a:bodyPr>
            <a:normAutofit/>
          </a:bodyPr>
          <a:lstStyle/>
          <a:p>
            <a:pPr algn="l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  <a:b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5-тапсырма.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05354" y="2476622"/>
            <a:ext cx="9144000" cy="1655762"/>
          </a:xfrm>
        </p:spPr>
        <p:txBody>
          <a:bodyPr/>
          <a:lstStyle/>
          <a:p>
            <a:pPr algn="l"/>
            <a:r>
              <a:rPr lang="kk-KZ" sz="3600" dirty="0" smtClean="0">
                <a:solidFill>
                  <a:srgbClr val="0000FF"/>
                </a:solidFill>
              </a:rPr>
              <a:t>Мәтінді оқу. 7 сұрақ құрастырып жазу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47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179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           Мұздықтар қайда болады?</vt:lpstr>
      <vt:lpstr>Жаңа сөздер: (переписать в словарь) </vt:lpstr>
      <vt:lpstr>4-тапсырма, 65-бет. Сәйкестендір</vt:lpstr>
      <vt:lpstr>Слайд 7</vt:lpstr>
      <vt:lpstr>Үйге тапсырма: 5-тапсырма.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Баян Кәріғұл</dc:creator>
  <cp:lastModifiedBy>Пользователь</cp:lastModifiedBy>
  <cp:revision>40</cp:revision>
  <dcterms:created xsi:type="dcterms:W3CDTF">2017-04-26T15:10:52Z</dcterms:created>
  <dcterms:modified xsi:type="dcterms:W3CDTF">2021-10-15T05:26:06Z</dcterms:modified>
</cp:coreProperties>
</file>