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C1169-7AD6-4819-9484-B7E3379CF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C3CBC3-9471-4DB1-AA50-05589D0A28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3BEBF4-70D0-47B9-850B-FA73F534F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59C27C-A766-4ABB-9460-5E43B6BA2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BC24A6-3EBD-4823-BB45-07F7447EF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66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96C6F1-B110-4B1D-852F-4C4EDC888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45B9DE0-C633-4B99-8C2F-76FCE9D03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508768-6506-4116-8AFF-E1880EA7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739374-712C-481D-A38E-5F91B6F9C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798279-8CFE-4C7D-A722-B9259573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13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CC3294E-0CBF-418F-B6EC-72C7FC6245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EAC576-1252-4866-92F7-D16757C9DE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6CAB0A-C18A-4DD5-940D-08A308BC0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D0D9BB-4825-426F-9AD4-222C3E866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160183-74A6-4821-9849-7EA66576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17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D75A5E-C7AC-4028-AB23-6EB052D6D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0FA6F8-DBF3-4D83-8D3D-D3A5A8AF9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53E847-000C-465F-8953-7B0A3F309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BC2E4E-CDF6-4320-A37C-1EBF897C8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88CD22-5C3C-4594-8F7F-BE9CBDE7D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235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91B262-0930-4E2E-A479-53792566B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5CC399-29C9-4FA2-8326-7ED71F2F6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02AF0E-C5CF-4BD9-AC61-3473F291C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55ACA7-B262-49B0-862D-E59A5542B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F0ADEF-B729-4B13-A85D-E095E6F2B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65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AEBDAF-2260-4A29-AA98-B37C5BA5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887BD-5C0C-48E7-B773-6A4D2B32B5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7AA37B-4A2B-42EC-9A57-EAD4D9309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128555-5BDA-40B9-8D84-9C82EEC5D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6982E7-CF1B-4681-8FEB-9CC9B1C05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2C07BC-CECF-4BE2-8620-7D7BED104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88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9935B6-FA54-432C-96AB-FAC61F485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B6F1E-D09A-40E1-A1F5-913FC2E06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351E94-DD1D-457B-AC62-58ED8A848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BBABB65-086D-43F3-950A-8A681A34EB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64CB11F-60F1-46FD-A714-EF4FDE5D81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B0E332F-70E3-42F0-9B36-4D5CAA5B2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E0DD2D5-5C81-4DB8-85D9-2C8773AE5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CEE7AD6-62A0-4453-BFDE-763AEFB9E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11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08E3F-B69F-4C28-85EC-F25D7DBF6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5A125C-FB5D-4F23-814F-8EECD5381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1DB4E0D-3E41-49F4-9C52-F9DD95A06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CD3B140-B05F-4495-B899-7C2ABB8B8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309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297E68-7137-4EC6-9B67-8B6777286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6A63E1B-ACD8-46C2-B6FD-C454E5D52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E4DD7C7-EAFA-4A07-8C13-B739AE277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36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1B5995-A00B-4872-AD6B-74BA63EF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622EA6-B131-4AB3-8D17-24437A302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BBF26F7-AE37-4488-93DA-BAD0A8AFD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13892D-34FB-4836-89C3-69ACC0D3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A74E66-D6A6-454A-BEF2-350DD2099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C9606E-938D-4FFD-8A30-85871520C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87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21A272-0697-46F4-9725-F415E765E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1439A4D-19BC-4BF4-9E61-0A9853BAB8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77AA96D-66A3-48BB-ADA7-95D10BB79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27BAE6-3D77-4783-880F-7AD3749D8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4FBB08-99DD-49D8-896F-A99DC5745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4A4357-ED15-48AD-87B4-8DAD9141C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779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9F7EE2-11D0-48FB-9789-38C0F9BB7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F56307-1B90-45FB-A36B-420A61C97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44B663-DF85-42B0-A16E-A62C4445AF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5F704-0E19-4AAC-B14C-7CBB9324741C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0518DE-5A74-4850-B3AE-FB52F12615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242EF4-83A4-436B-8804-74C1D78E5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33EA4-C524-48A2-BDE0-7EC64DA9F6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48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A57E0E83-69A4-4D29-89F1-DEF2B04045FA}"/>
              </a:ext>
            </a:extLst>
          </p:cNvPr>
          <p:cNvSpPr/>
          <p:nvPr/>
        </p:nvSpPr>
        <p:spPr>
          <a:xfrm>
            <a:off x="962025" y="787400"/>
            <a:ext cx="1104900" cy="1739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Соединитель: изогнутый 5">
            <a:extLst>
              <a:ext uri="{FF2B5EF4-FFF2-40B4-BE49-F238E27FC236}">
                <a16:creationId xmlns:a16="http://schemas.microsoft.com/office/drawing/2014/main" id="{22193A9B-2C6A-4F0C-BDE9-56E38D5D252A}"/>
              </a:ext>
            </a:extLst>
          </p:cNvPr>
          <p:cNvCxnSpPr>
            <a:stCxn id="4" idx="4"/>
          </p:cNvCxnSpPr>
          <p:nvPr/>
        </p:nvCxnSpPr>
        <p:spPr>
          <a:xfrm rot="16200000" flipH="1">
            <a:off x="-190500" y="4232275"/>
            <a:ext cx="3962400" cy="55245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>
            <a:extLst>
              <a:ext uri="{FF2B5EF4-FFF2-40B4-BE49-F238E27FC236}">
                <a16:creationId xmlns:a16="http://schemas.microsoft.com/office/drawing/2014/main" id="{2C5ABC03-B8A9-4154-9B58-54FB060F42DE}"/>
              </a:ext>
            </a:extLst>
          </p:cNvPr>
          <p:cNvSpPr/>
          <p:nvPr/>
        </p:nvSpPr>
        <p:spPr>
          <a:xfrm>
            <a:off x="9734550" y="368300"/>
            <a:ext cx="1104900" cy="1739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Соединитель: изогнутый 7">
            <a:extLst>
              <a:ext uri="{FF2B5EF4-FFF2-40B4-BE49-F238E27FC236}">
                <a16:creationId xmlns:a16="http://schemas.microsoft.com/office/drawing/2014/main" id="{CC59588E-4F46-404E-B097-8C0EEA8C746A}"/>
              </a:ext>
            </a:extLst>
          </p:cNvPr>
          <p:cNvCxnSpPr>
            <a:stCxn id="7" idx="4"/>
          </p:cNvCxnSpPr>
          <p:nvPr/>
        </p:nvCxnSpPr>
        <p:spPr>
          <a:xfrm rot="16200000" flipH="1">
            <a:off x="8582025" y="3813175"/>
            <a:ext cx="3962400" cy="55245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:a16="http://schemas.microsoft.com/office/drawing/2014/main" id="{F229036B-E6D7-4B64-86C3-250F454A5531}"/>
              </a:ext>
            </a:extLst>
          </p:cNvPr>
          <p:cNvSpPr/>
          <p:nvPr/>
        </p:nvSpPr>
        <p:spPr>
          <a:xfrm flipH="1">
            <a:off x="4943475" y="571500"/>
            <a:ext cx="1104900" cy="1739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Соединитель: изогнутый 9">
            <a:extLst>
              <a:ext uri="{FF2B5EF4-FFF2-40B4-BE49-F238E27FC236}">
                <a16:creationId xmlns:a16="http://schemas.microsoft.com/office/drawing/2014/main" id="{19154096-5BCE-49BE-A121-AEE871BA26EC}"/>
              </a:ext>
            </a:extLst>
          </p:cNvPr>
          <p:cNvCxnSpPr>
            <a:cxnSpLocks/>
          </p:cNvCxnSpPr>
          <p:nvPr/>
        </p:nvCxnSpPr>
        <p:spPr>
          <a:xfrm rot="5400000">
            <a:off x="3238499" y="3813175"/>
            <a:ext cx="3962400" cy="55245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>
            <a:extLst>
              <a:ext uri="{FF2B5EF4-FFF2-40B4-BE49-F238E27FC236}">
                <a16:creationId xmlns:a16="http://schemas.microsoft.com/office/drawing/2014/main" id="{B6ED94ED-8AC2-4F1C-8490-52F96A8DB67D}"/>
              </a:ext>
            </a:extLst>
          </p:cNvPr>
          <p:cNvSpPr/>
          <p:nvPr/>
        </p:nvSpPr>
        <p:spPr>
          <a:xfrm>
            <a:off x="7248525" y="660400"/>
            <a:ext cx="1104900" cy="1739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Соединитель: изогнутый 11">
            <a:extLst>
              <a:ext uri="{FF2B5EF4-FFF2-40B4-BE49-F238E27FC236}">
                <a16:creationId xmlns:a16="http://schemas.microsoft.com/office/drawing/2014/main" id="{08E5FA58-2BA0-48CE-9360-928C26648EE4}"/>
              </a:ext>
            </a:extLst>
          </p:cNvPr>
          <p:cNvCxnSpPr>
            <a:stCxn id="11" idx="4"/>
          </p:cNvCxnSpPr>
          <p:nvPr/>
        </p:nvCxnSpPr>
        <p:spPr>
          <a:xfrm rot="16200000" flipH="1">
            <a:off x="6096000" y="4105275"/>
            <a:ext cx="3962400" cy="55245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>
            <a:extLst>
              <a:ext uri="{FF2B5EF4-FFF2-40B4-BE49-F238E27FC236}">
                <a16:creationId xmlns:a16="http://schemas.microsoft.com/office/drawing/2014/main" id="{A62740F4-489F-483D-BBF4-D090E882CDA6}"/>
              </a:ext>
            </a:extLst>
          </p:cNvPr>
          <p:cNvSpPr/>
          <p:nvPr/>
        </p:nvSpPr>
        <p:spPr>
          <a:xfrm>
            <a:off x="2457450" y="660400"/>
            <a:ext cx="1104900" cy="1739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Соединитель: изогнутый 13">
            <a:extLst>
              <a:ext uri="{FF2B5EF4-FFF2-40B4-BE49-F238E27FC236}">
                <a16:creationId xmlns:a16="http://schemas.microsoft.com/office/drawing/2014/main" id="{07E9588C-7FDA-4A6E-84DC-D6B75D8B41FD}"/>
              </a:ext>
            </a:extLst>
          </p:cNvPr>
          <p:cNvCxnSpPr>
            <a:stCxn id="13" idx="4"/>
          </p:cNvCxnSpPr>
          <p:nvPr/>
        </p:nvCxnSpPr>
        <p:spPr>
          <a:xfrm rot="16200000" flipH="1">
            <a:off x="1304925" y="4105275"/>
            <a:ext cx="3962400" cy="55245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Управляющая кнопка: &quot;Пустой&quot;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57F075B-FB54-4038-85D5-7AC2DC6ABB30}"/>
              </a:ext>
            </a:extLst>
          </p:cNvPr>
          <p:cNvSpPr/>
          <p:nvPr/>
        </p:nvSpPr>
        <p:spPr>
          <a:xfrm>
            <a:off x="8648702" y="5813306"/>
            <a:ext cx="1847850" cy="88392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EEA3A6-6832-495B-89D1-7E5383E9DB05}"/>
              </a:ext>
            </a:extLst>
          </p:cNvPr>
          <p:cNvSpPr txBox="1"/>
          <p:nvPr/>
        </p:nvSpPr>
        <p:spPr>
          <a:xfrm>
            <a:off x="9182100" y="6070600"/>
            <a:ext cx="147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Пуск</a:t>
            </a:r>
          </a:p>
        </p:txBody>
      </p:sp>
    </p:spTree>
    <p:extLst>
      <p:ext uri="{BB962C8B-B14F-4D97-AF65-F5344CB8AC3E}">
        <p14:creationId xmlns:p14="http://schemas.microsoft.com/office/powerpoint/2010/main" val="388034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  <p:bldP spid="9" grpId="0" animBg="1"/>
      <p:bldP spid="9" grpId="1" animBg="1"/>
      <p:bldP spid="11" grpId="0" animBg="1"/>
      <p:bldP spid="11" grpId="1" animBg="1"/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Alexey</dc:creator>
  <cp:lastModifiedBy>Alexey</cp:lastModifiedBy>
  <cp:revision>3</cp:revision>
  <dcterms:created xsi:type="dcterms:W3CDTF">2018-09-14T13:52:02Z</dcterms:created>
  <dcterms:modified xsi:type="dcterms:W3CDTF">2018-09-14T14:35:04Z</dcterms:modified>
</cp:coreProperties>
</file>