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67" d="100"/>
          <a:sy n="67" d="100"/>
        </p:scale>
        <p:origin x="102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3C87A-61BB-49A8-9F99-9835F78A0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E7C425-D0CA-4C98-ACD5-A2F459B35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9BAEC7-B7A9-4D87-81D9-0FB2F389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FF252F-D00E-45DF-8201-1D81C49E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A322D-78DE-44F0-A689-1BE038004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92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15F90-6BC1-4A84-85F5-6A91B5E9A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3EE4386-8063-4B9A-BAC3-EC06DAC6B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01B53B-0B8F-44D4-8958-44CCE70FE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7276F0-99EA-4609-89EB-D72336B7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5600B3-F332-4A0D-90B5-3A58ACE34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76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C929B95-7D3D-48D7-80E0-3BD5CBC6E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6504EA-7C89-4752-854A-3C11E071E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BFBB42-2483-48B1-A5C3-5C60B8084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E5E599-922E-40A6-9842-AB5036EC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329E71-3DD7-4594-866E-0C54A6450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28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E8F5CE-38DE-4632-9FEF-FB56E4421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44FF8C-EFA7-47AE-84AE-215AFDA17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2CEDD1-BB9C-4D3B-8DBA-14167065C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A6153E-7BF1-456F-B2C2-782A64DF5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53CAC9-5494-40E5-BF17-CE402E27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918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A844A-FFD1-4392-909B-B9B806F69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0B132C-D06F-44B6-8F3B-1A5CB6912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061C7B-2C6D-452D-9C4F-6D2022691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CEFA7F-55EA-4B2A-B5F3-3C22C3D5D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E22AE7-8991-4354-8887-15B1675F5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083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81079-A718-4CC1-8BEB-F91AC6278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E214E-D78A-479E-962C-3C1FF8156F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835F372-4AF1-4962-9325-020D1F24A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D343BE-83E7-4148-89D3-8C9DCCA31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465E65-38FE-4EC8-AA56-7963C559A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24E632-7517-4A42-ACD4-298922EFA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788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3CD41-61C3-45B6-A747-DB0844A3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24EBB8-2CA2-430A-AC66-9403240F6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66CDCF-0EC3-4E41-ABCE-3A4852E3E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B64BDB6-9552-4249-926D-A3E299E08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9AB9218-631C-4074-801A-4488D1219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37ECF7-867D-43B4-B402-32C9D92BA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AAD0BE-C78C-49E6-B52C-03A66F2B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CF6A51-4B95-432B-9EBF-95757DF37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55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B4237F-B089-4230-8418-90C32F805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B148160-7D82-4AE8-9E13-0DE4FB0E8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BE25138-2020-40A7-86B1-619D5222F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780DFD-FFE6-401E-A922-E5D62084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20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9AAFF8-AE49-46E8-9E43-B6A395AA0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E64C6FC-9720-4AC9-AF7F-D27C645FD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3A5090-BCC5-4F73-BF5C-345A3E761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3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8B313-4E4D-447F-A254-956300BE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41ABD5-DF81-46E4-B10C-032CA65607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5952D1-77EF-49B9-B32D-953033A4C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EC1573-3508-4810-997D-81C82F4B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44D6F1-8ED4-4A4E-B71A-013EC955D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8F4A1B-17D9-4FD1-A590-D8D57D037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4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F0BB3-FAC7-4B27-8A94-6B40CD786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FFD04A2-4139-4ECD-B52E-2C99815AB1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92AF4B-E737-47DF-A7CB-083D13170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186E9F7-0DA0-4644-9004-B956580AD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2EEE18-7528-444C-A309-5CB1C2DC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717C76-7AEA-4CA6-A849-ADDA71274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420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921C2-BEAD-4B15-97C0-3A5E53D7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C37803-BFF3-4241-A84E-794D6F596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5944B1-053E-4FBD-8A4B-59B8B8BE13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D4316-265B-477D-94AF-472C9DBC6FEB}" type="datetimeFigureOut">
              <a:rPr lang="ru-RU" smtClean="0"/>
              <a:t>18.01.2021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B62AB3-6F25-496E-B789-E3541DC03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14FECD-0109-465F-BBB2-D7CBAF6CF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78479-E559-4A34-B50D-D00ABAD9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2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9A190-83B4-4D4D-8E7C-2E836A6C26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E14280-D91F-4E22-B69E-5F8CFB8590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Лицо в солнечных очках без заливки">
            <a:extLst>
              <a:ext uri="{FF2B5EF4-FFF2-40B4-BE49-F238E27FC236}">
                <a16:creationId xmlns:a16="http://schemas.microsoft.com/office/drawing/2014/main" id="{7E8F8B79-A15C-4366-B789-1DCE70E35F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8787" y="16002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41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Волженин</dc:creator>
  <cp:lastModifiedBy>Илья Волженин</cp:lastModifiedBy>
  <cp:revision>2</cp:revision>
  <dcterms:created xsi:type="dcterms:W3CDTF">2021-01-18T02:42:33Z</dcterms:created>
  <dcterms:modified xsi:type="dcterms:W3CDTF">2021-01-18T02:56:43Z</dcterms:modified>
</cp:coreProperties>
</file>