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5913a9bd09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5913a9bd0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5913a9bd09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5913a9bd09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5913a9bd09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5913a9bd09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5913a9bd09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5913a9bd09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5913a9bd09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5913a9bd09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5913a9bd09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5913a9bd09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5913a9bd09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5913a9bd09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5913a9bd09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5913a9bd09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Relationship Id="rId4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jp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3000" y="0"/>
            <a:ext cx="6857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2090825" y="1224425"/>
            <a:ext cx="46278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5900">
                <a:solidFill>
                  <a:schemeClr val="lt1"/>
                </a:solidFill>
              </a:rPr>
              <a:t>Презентація</a:t>
            </a:r>
            <a:endParaRPr sz="590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22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0" y="0"/>
            <a:ext cx="7619700" cy="163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3500">
                <a:solidFill>
                  <a:schemeClr val="lt1"/>
                </a:solidFill>
              </a:rPr>
              <a:t>Нова панель задач</a:t>
            </a:r>
            <a:endParaRPr sz="3500">
              <a:solidFill>
                <a:schemeClr val="lt1"/>
              </a:solidFill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62125" y="2153478"/>
            <a:ext cx="7070175" cy="12103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2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035096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125450" y="181200"/>
            <a:ext cx="6760500" cy="8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4100">
                <a:solidFill>
                  <a:schemeClr val="lt1"/>
                </a:solidFill>
              </a:rPr>
              <a:t>Новий центр повідомлень</a:t>
            </a:r>
            <a:endParaRPr sz="4500">
              <a:solidFill>
                <a:schemeClr val="lt1"/>
              </a:solidFill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11950" y="0"/>
            <a:ext cx="2732050" cy="503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2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86625" y="752700"/>
            <a:ext cx="5757375" cy="43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/>
        </p:nvSpPr>
        <p:spPr>
          <a:xfrm>
            <a:off x="0" y="0"/>
            <a:ext cx="5157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>
                <a:solidFill>
                  <a:schemeClr val="lt1"/>
                </a:solidFill>
              </a:rPr>
              <a:t>Новий дизайн Пуск</a:t>
            </a:r>
            <a:endParaRPr sz="420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22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 txBox="1"/>
          <p:nvPr/>
        </p:nvSpPr>
        <p:spPr>
          <a:xfrm>
            <a:off x="0" y="186425"/>
            <a:ext cx="7368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>
                <a:solidFill>
                  <a:schemeClr val="lt1"/>
                </a:solidFill>
              </a:rPr>
              <a:t>Новий дизайн провідник</a:t>
            </a:r>
            <a:endParaRPr sz="4200">
              <a:solidFill>
                <a:schemeClr val="lt1"/>
              </a:solidFill>
            </a:endParaRPr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4325" y="1152475"/>
            <a:ext cx="5791200" cy="390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2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4850" y="933925"/>
            <a:ext cx="7349149" cy="414685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8"/>
          <p:cNvSpPr txBox="1"/>
          <p:nvPr/>
        </p:nvSpPr>
        <p:spPr>
          <a:xfrm>
            <a:off x="27875" y="69700"/>
            <a:ext cx="8293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>
                <a:solidFill>
                  <a:schemeClr val="lt1"/>
                </a:solidFill>
              </a:rPr>
              <a:t>Новий дизайн Параметрів</a:t>
            </a:r>
            <a:endParaRPr sz="420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22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67838" y="1571738"/>
            <a:ext cx="4981575" cy="332422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9"/>
          <p:cNvSpPr txBox="1"/>
          <p:nvPr/>
        </p:nvSpPr>
        <p:spPr>
          <a:xfrm>
            <a:off x="223025" y="362425"/>
            <a:ext cx="7833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>
                <a:solidFill>
                  <a:schemeClr val="lt1"/>
                </a:solidFill>
              </a:rPr>
              <a:t>Нова </a:t>
            </a:r>
            <a:r>
              <a:rPr lang="ru" sz="4200">
                <a:solidFill>
                  <a:schemeClr val="lt1"/>
                </a:solidFill>
              </a:rPr>
              <a:t>Кастомізація інтерфейсу</a:t>
            </a:r>
            <a:endParaRPr sz="420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22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1788" y="1554088"/>
            <a:ext cx="6962775" cy="324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0"/>
          <p:cNvSpPr txBox="1"/>
          <p:nvPr/>
        </p:nvSpPr>
        <p:spPr>
          <a:xfrm>
            <a:off x="250900" y="83625"/>
            <a:ext cx="676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20"/>
          <p:cNvSpPr txBox="1"/>
          <p:nvPr/>
        </p:nvSpPr>
        <p:spPr>
          <a:xfrm>
            <a:off x="515750" y="376350"/>
            <a:ext cx="62307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>
                <a:solidFill>
                  <a:schemeClr val="lt1"/>
                </a:solidFill>
              </a:rPr>
              <a:t>Центр новин</a:t>
            </a:r>
            <a:endParaRPr sz="420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22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1150" y="924500"/>
            <a:ext cx="3314725" cy="386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1"/>
          <p:cNvSpPr txBox="1"/>
          <p:nvPr/>
        </p:nvSpPr>
        <p:spPr>
          <a:xfrm>
            <a:off x="41825" y="139400"/>
            <a:ext cx="89766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900"/>
              <a:t>Новий дизайн швидкого налаштуваня</a:t>
            </a:r>
            <a:endParaRPr sz="3900"/>
          </a:p>
        </p:txBody>
      </p:sp>
    </p:spTree>
  </p:cSld>
  <p:clrMapOvr>
    <a:masterClrMapping/>
  </p:clrMapOvr>
  <mc:AlternateContent>
    <mc:Choice Requires="p14">
      <p:transition spd="slow" p14:dur="22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