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58" r:id="rId5"/>
    <p:sldId id="267" r:id="rId6"/>
    <p:sldId id="259" r:id="rId7"/>
    <p:sldId id="266" r:id="rId8"/>
    <p:sldId id="268" r:id="rId9"/>
    <p:sldId id="260" r:id="rId10"/>
    <p:sldId id="264" r:id="rId11"/>
    <p:sldId id="263" r:id="rId12"/>
    <p:sldId id="270" r:id="rId13"/>
    <p:sldId id="271" r:id="rId14"/>
    <p:sldId id="273" r:id="rId15"/>
    <p:sldId id="272" r:id="rId16"/>
    <p:sldId id="262" r:id="rId17"/>
    <p:sldId id="261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4" autoAdjust="0"/>
  </p:normalViewPr>
  <p:slideViewPr>
    <p:cSldViewPr>
      <p:cViewPr varScale="1">
        <p:scale>
          <a:sx n="115" d="100"/>
          <a:sy n="115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7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4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2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484784"/>
            <a:ext cx="91440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1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7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2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9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0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3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4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4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C1A7-8197-4A50-A795-F86138984E1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7D30-0A0F-4A79-BFCA-876BB65E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E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68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0" y="571500"/>
            <a:ext cx="3810000" cy="5715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972000"/>
            <a:ext cx="9144000" cy="821890"/>
          </a:xfrm>
          <a:prstGeom prst="rect">
            <a:avLst/>
          </a:prstGeom>
          <a:solidFill>
            <a:srgbClr val="CD5A5E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5CA8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4"/>
          <p:cNvSpPr txBox="1"/>
          <p:nvPr/>
        </p:nvSpPr>
        <p:spPr>
          <a:xfrm>
            <a:off x="82868" y="962893"/>
            <a:ext cx="8978264" cy="461665"/>
          </a:xfrm>
          <a:prstGeom prst="rect">
            <a:avLst/>
          </a:prstGeom>
          <a:solidFill>
            <a:srgbClr val="44A786">
              <a:alpha val="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  <a:latin typeface="Arial Black" pitchFamily="34" charset="0"/>
              </a:rPr>
              <a:t>РАЦИОНАЛЬНЫЕ ЧИСЛА.</a:t>
            </a:r>
            <a:endParaRPr lang="ru-RU" sz="2400" dirty="0">
              <a:solidFill>
                <a:srgbClr val="C00000"/>
              </a:solidFill>
              <a:effectLst>
                <a:glow rad="101600">
                  <a:srgbClr val="FFFFFF"/>
                </a:glow>
              </a:effectLst>
              <a:latin typeface="Arial Black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/>
        </p:nvSpPr>
        <p:spPr>
          <a:xfrm>
            <a:off x="-48263" y="460587"/>
            <a:ext cx="9144000" cy="54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800" dirty="0" smtClean="0">
                <a:ln>
                  <a:solidFill>
                    <a:srgbClr val="A84A4A"/>
                  </a:solidFill>
                </a:ln>
                <a:solidFill>
                  <a:prstClr val="white"/>
                </a:solidFill>
                <a:effectLst/>
              </a:rPr>
              <a:t>РАЦИОНАЛЬНЫЕ ЧИСЛА</a:t>
            </a:r>
            <a:endParaRPr lang="ru-RU" sz="1800" dirty="0">
              <a:ln>
                <a:solidFill>
                  <a:srgbClr val="A84A4A"/>
                </a:solidFill>
              </a:ln>
              <a:solidFill>
                <a:prstClr val="whit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23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6" y="0"/>
            <a:ext cx="8945054" cy="201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96944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9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1446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7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1446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699553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S₁= a²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0043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1446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699553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S₁= a²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03334" y="3716994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S₂= </a:t>
            </a:r>
            <a:r>
              <a:rPr lang="en-US" sz="3600" dirty="0" err="1" smtClean="0"/>
              <a:t>a</a:t>
            </a:r>
            <a:r>
              <a:rPr lang="en-US" sz="3600" dirty="0" err="1" smtClean="0">
                <a:latin typeface="Calibri"/>
              </a:rPr>
              <a:t>·b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7995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1446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699553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S₁= a²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03334" y="3716994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S₂= </a:t>
            </a:r>
            <a:r>
              <a:rPr lang="en-US" sz="3600" dirty="0" err="1" smtClean="0"/>
              <a:t>a</a:t>
            </a:r>
            <a:r>
              <a:rPr lang="en-US" sz="3600" dirty="0" err="1" smtClean="0">
                <a:latin typeface="Calibri"/>
              </a:rPr>
              <a:t>·b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444208" y="3853905"/>
                <a:ext cx="1502527" cy="887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S₃=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ru-RU" sz="36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853905"/>
                <a:ext cx="1502527" cy="887294"/>
              </a:xfrm>
              <a:prstGeom prst="rect">
                <a:avLst/>
              </a:prstGeom>
              <a:blipFill rotWithShape="1">
                <a:blip r:embed="rId3"/>
                <a:stretch>
                  <a:fillRect l="-12146"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83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47444" cy="29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1" y="370871"/>
            <a:ext cx="7647188" cy="360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5" y="4077072"/>
            <a:ext cx="7991674" cy="211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66994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837508" cy="29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3" y="141948"/>
            <a:ext cx="5068480" cy="66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18821"/>
            <a:ext cx="6878193" cy="41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33" y="476672"/>
            <a:ext cx="4160267" cy="1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8956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54" y="1196752"/>
            <a:ext cx="2883682" cy="172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7" y="1435432"/>
            <a:ext cx="2656964" cy="170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38" y="3097281"/>
            <a:ext cx="3265937" cy="214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" y="5517232"/>
            <a:ext cx="5760640" cy="119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28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329"/>
            <a:ext cx="8753996" cy="227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5389563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329"/>
            <a:ext cx="8753996" cy="227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5389563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869160"/>
            <a:ext cx="732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Периметр равен сумме длин сторон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5949280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= </a:t>
            </a:r>
            <a:r>
              <a:rPr lang="en-US" sz="3200" dirty="0" err="1" smtClean="0"/>
              <a:t>a+b+c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3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51108" cy="20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9313">
            <a:off x="2558421" y="2485388"/>
            <a:ext cx="1512929" cy="40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17232"/>
            <a:ext cx="2052639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64704"/>
            <a:ext cx="314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Формулы пути: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64704"/>
            <a:ext cx="314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Формулы пути: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603" y="1628800"/>
            <a:ext cx="1418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S=</a:t>
            </a:r>
            <a:r>
              <a:rPr lang="en-US" sz="4400" dirty="0" err="1" smtClean="0"/>
              <a:t>Ʋ</a:t>
            </a:r>
            <a:r>
              <a:rPr lang="en-US" sz="4400" dirty="0" err="1" smtClean="0">
                <a:latin typeface="Calibri"/>
              </a:rPr>
              <a:t>·t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27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347140" cy="124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" y="1126677"/>
            <a:ext cx="7314132" cy="6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2479"/>
            <a:ext cx="5199781" cy="41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04277"/>
            <a:ext cx="4801367" cy="143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3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1749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8" y="3955803"/>
            <a:ext cx="8941452" cy="290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9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50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Станиславович</dc:creator>
  <cp:lastModifiedBy>Олег Станиславович</cp:lastModifiedBy>
  <cp:revision>8</cp:revision>
  <dcterms:created xsi:type="dcterms:W3CDTF">2020-05-05T12:26:45Z</dcterms:created>
  <dcterms:modified xsi:type="dcterms:W3CDTF">2020-05-06T04:22:06Z</dcterms:modified>
</cp:coreProperties>
</file>