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F007-0F95-401C-8544-8E37BE40E02F}" type="datetimeFigureOut">
              <a:rPr lang="ru-RU" smtClean="0"/>
              <a:t>26.04.2015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02FD-FF29-4E9F-8D05-4D3B1EDCD3D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F007-0F95-401C-8544-8E37BE40E02F}" type="datetimeFigureOut">
              <a:rPr lang="ru-RU" smtClean="0"/>
              <a:t>26.04.2015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02FD-FF29-4E9F-8D05-4D3B1EDCD3D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F007-0F95-401C-8544-8E37BE40E02F}" type="datetimeFigureOut">
              <a:rPr lang="ru-RU" smtClean="0"/>
              <a:t>26.04.2015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02FD-FF29-4E9F-8D05-4D3B1EDCD3D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F007-0F95-401C-8544-8E37BE40E02F}" type="datetimeFigureOut">
              <a:rPr lang="ru-RU" smtClean="0"/>
              <a:t>26.04.2015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02FD-FF29-4E9F-8D05-4D3B1EDCD3D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F007-0F95-401C-8544-8E37BE40E02F}" type="datetimeFigureOut">
              <a:rPr lang="ru-RU" smtClean="0"/>
              <a:t>26.04.2015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02FD-FF29-4E9F-8D05-4D3B1EDCD3D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F007-0F95-401C-8544-8E37BE40E02F}" type="datetimeFigureOut">
              <a:rPr lang="ru-RU" smtClean="0"/>
              <a:t>26.04.2015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02FD-FF29-4E9F-8D05-4D3B1EDCD3D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F007-0F95-401C-8544-8E37BE40E02F}" type="datetimeFigureOut">
              <a:rPr lang="ru-RU" smtClean="0"/>
              <a:t>26.04.2015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02FD-FF29-4E9F-8D05-4D3B1EDCD3D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F007-0F95-401C-8544-8E37BE40E02F}" type="datetimeFigureOut">
              <a:rPr lang="ru-RU" smtClean="0"/>
              <a:t>26.04.2015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02FD-FF29-4E9F-8D05-4D3B1EDCD3D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F007-0F95-401C-8544-8E37BE40E02F}" type="datetimeFigureOut">
              <a:rPr lang="ru-RU" smtClean="0"/>
              <a:t>26.04.2015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02FD-FF29-4E9F-8D05-4D3B1EDCD3D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F007-0F95-401C-8544-8E37BE40E02F}" type="datetimeFigureOut">
              <a:rPr lang="ru-RU" smtClean="0"/>
              <a:t>26.04.2015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602FD-FF29-4E9F-8D05-4D3B1EDCD3D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F007-0F95-401C-8544-8E37BE40E02F}" type="datetimeFigureOut">
              <a:rPr lang="ru-RU" smtClean="0"/>
              <a:t>26.04.2015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5B602FD-FF29-4E9F-8D05-4D3B1EDCD3D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845F007-0F95-401C-8544-8E37BE40E02F}" type="datetimeFigureOut">
              <a:rPr lang="ru-RU" smtClean="0"/>
              <a:t>26.04.2015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5B602FD-FF29-4E9F-8D05-4D3B1EDCD3D0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1266" name="Picture 2" descr="самые красивые фото москвы Красивые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55776" y="980728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Презентация на тему Москва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99792" y="5445224"/>
            <a:ext cx="4104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Выполнила ученица 2 «А» класса Чеснокова Екатерина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916832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и задачи: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Познакомить детей с достопримечательностями города Москвы, историей Красной площади и Кремля. 2. Привитие бережного отношения к истории Отечества, его культурному наследию, к обычаям и традициям народа. 3. Воспитание любви к Родине и культуры проявления патриотических чувств, стремление к миру и культуры межнационального общения.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4389120"/>
          </a:xfrm>
        </p:spPr>
        <p:txBody>
          <a:bodyPr>
            <a:normAutofit/>
          </a:bodyPr>
          <a:lstStyle/>
          <a:p>
            <a:pPr algn="ctr"/>
            <a:r>
              <a:rPr lang="ru-RU" sz="2400" i="1" dirty="0" smtClean="0"/>
              <a:t>В Москве хочется побывать каждому. Каждый день в Москву прибывает больше млн. человек. Люди приезжают по делам, на учёбу, в гости, в отпуск. В Москве хочется побывать каждому. Каждый день в Москву прибывает больше млн. человек. Люди приезжают по делам, на учёбу, в гости, в отпуск. В Москву можно прилететь, приплыть, или приехать на автобусе или на машине. В Москву можно прилететь, приплыть, или приехать на автобусе или на машине.</a:t>
            </a:r>
            <a:endParaRPr lang="ru-RU" sz="2400" i="1" dirty="0"/>
          </a:p>
        </p:txBody>
      </p:sp>
      <p:pic>
        <p:nvPicPr>
          <p:cNvPr id="8194" name="Picture 2" descr="К Новому году в Крым пустят дополнительные поезда - Город Керч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4365104"/>
            <a:ext cx="3168352" cy="2376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203848" y="2564904"/>
            <a:ext cx="2520280" cy="136815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Москва</a:t>
            </a:r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835696" y="2132856"/>
            <a:ext cx="1224136" cy="648072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 rot="340926">
            <a:off x="611560" y="177281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красивая</a:t>
            </a:r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1835696" y="3501008"/>
            <a:ext cx="1224136" cy="288032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39552" y="371703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величавая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707904" y="1412776"/>
            <a:ext cx="360040" cy="1008112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5148064" y="1628800"/>
            <a:ext cx="504056" cy="864096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5940152" y="2636912"/>
            <a:ext cx="936104" cy="576064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5580112" y="3933056"/>
            <a:ext cx="576064" cy="792088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3203848" y="4077072"/>
            <a:ext cx="360040" cy="792088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499992" y="4221088"/>
            <a:ext cx="0" cy="792088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627784" y="98072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великолепная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4860032" y="1124744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гостеприимная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6804248" y="227687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народная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5652120" y="486916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прекрасная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3995936" y="5085184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любимая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2555776" y="494116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чудесная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Какой величественный город!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А с чего он начинался? Кто был первым московским князем? Об этом нам расскажут великие князи.</a:t>
            </a:r>
            <a:endParaRPr lang="ru-RU" dirty="0"/>
          </a:p>
        </p:txBody>
      </p:sp>
      <p:pic>
        <p:nvPicPr>
          <p:cNvPr id="6146" name="Picture 2" descr="Памятники архитектур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3645024"/>
            <a:ext cx="2212082" cy="22449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2448272"/>
          </a:xfrm>
        </p:spPr>
        <p:txBody>
          <a:bodyPr>
            <a:normAutofit/>
          </a:bodyPr>
          <a:lstStyle/>
          <a:p>
            <a:r>
              <a:rPr lang="ru-RU" dirty="0" smtClean="0"/>
              <a:t>Город основал Юрий Долгорукий, более 850 лет назад, по берегам реки Москва, в 1147 году.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122" name="Picture 2" descr="Презентация на тему &quot;Москва при Иване Калите&quot; - презентации по Истории скачать бесплатн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708920"/>
            <a:ext cx="5195748" cy="38884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4389120"/>
          </a:xfrm>
        </p:spPr>
        <p:txBody>
          <a:bodyPr/>
          <a:lstStyle/>
          <a:p>
            <a:r>
              <a:rPr lang="ru-RU" dirty="0" smtClean="0"/>
              <a:t>Памятник Юрию Долгорукому в центре Москвы.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098" name="Picture 2" descr="Ягоды годжи дата основания москвы юрием долгоруким Худеем вместе!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268760"/>
            <a:ext cx="6057900" cy="45529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Очень красива современная Москва! Улиц и площадей около 4 тысяч, несколько десятков парков. Много бульваров и скверов, более 100 мостов. Московский Московский государственный </a:t>
            </a:r>
            <a:r>
              <a:rPr lang="ru-RU" dirty="0" smtClean="0"/>
              <a:t>государственный</a:t>
            </a:r>
            <a:r>
              <a:rPr lang="ru-RU" dirty="0" smtClean="0"/>
              <a:t> университет. университет.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Интернет ресурсы,</a:t>
            </a:r>
          </a:p>
          <a:p>
            <a:r>
              <a:rPr lang="ru-RU" dirty="0" err="1" smtClean="0"/>
              <a:t>Яндекс</a:t>
            </a:r>
            <a:r>
              <a:rPr lang="ru-RU" dirty="0" smtClean="0"/>
              <a:t> фото.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58</TotalTime>
  <Words>263</Words>
  <Application>Microsoft Office PowerPoint</Application>
  <PresentationFormat>Экран (4:3)</PresentationFormat>
  <Paragraphs>24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Слайд 1</vt:lpstr>
      <vt:lpstr>Цели и задачи:</vt:lpstr>
      <vt:lpstr>Слайд 3</vt:lpstr>
      <vt:lpstr>Слайд 4</vt:lpstr>
      <vt:lpstr>Какой величественный город! </vt:lpstr>
      <vt:lpstr>Город основал Юрий Долгорукий, более 850 лет назад, по берегам реки Москва, в 1147 году.</vt:lpstr>
      <vt:lpstr>Слайд 7</vt:lpstr>
      <vt:lpstr>Слайд 8</vt:lpstr>
      <vt:lpstr>Литература </vt:lpstr>
      <vt:lpstr>Спасибо за внимание!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Дмитрий</dc:creator>
  <cp:lastModifiedBy>Дмитрий</cp:lastModifiedBy>
  <cp:revision>6</cp:revision>
  <dcterms:created xsi:type="dcterms:W3CDTF">2015-04-26T06:19:41Z</dcterms:created>
  <dcterms:modified xsi:type="dcterms:W3CDTF">2015-04-26T07:18:09Z</dcterms:modified>
</cp:coreProperties>
</file>