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BC4C3D-D8F4-45B7-9CE0-4F56E0634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0959FE5-06D4-4FAB-BE2B-555E29A46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82376F-555E-4F2D-8C46-105627B1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2EC02C-B824-4A9D-9D9B-FDD786E6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9BA79F-3249-46AF-980C-182D6801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0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F3DD44-D81F-47D3-ACEB-62CFEBBE3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A8F14A8-703A-41B9-A42F-41D0BA341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33577E-A24C-4FED-A9D5-07F3BC6BB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D2F723-816B-407F-AB69-4562209F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01A891-27C1-4317-AD90-7FB0CA5DD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4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29AAC98-B50B-4D35-A721-88494C38C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07578D-9AB7-4BA8-AA17-F15205FE2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EF84E1-E828-400C-AF70-43AA434BD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42CEF0-0695-421B-B756-973E2C375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5AA651-9443-4FEE-8F31-54A2FD39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69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FAC91-544E-4F33-982B-6617045A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9B6345-5229-46E4-9BA0-712088826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DA91E0-B457-467F-8539-6CF45462C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7A56F0-181A-4658-9767-CC9E1CE1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8C5220-FFBA-4744-A222-D5F61A65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23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3DB72-489F-441B-B6DD-E19F0F069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F2F190-8980-45E2-9633-5E27A645B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77ACC1-36A1-4891-A13D-060B9FE7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50EA68-2596-44A5-AFD6-599B7723B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86EE25-C527-48E5-B629-BDDF17BBD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9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B40F8-C45F-40FE-BFC7-D61187733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49C7FA-5F79-4155-AA7C-9738E425F6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E229DFB-4220-4B8F-8770-755F3EBF4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184023-CB2A-4AFA-9886-B4B254866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058A22-024D-4752-BAB4-427D639C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9080B1-9CAC-47A4-8F9C-291F81368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14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E4EB0C-089D-4F6E-A21B-B35C36E91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FB2FF2-74F3-448E-9049-AECE92BB8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495835-D1CF-46F2-89FC-9236D4869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45AAAC5-5D94-4448-AA7F-A122CD013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DD23BA9-5F7B-4840-BDAD-0B8FD21F4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639481-01C5-486F-AE7C-C4E72C0BC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E42A34D-7685-4B8C-B779-15026E924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5E4D03D-B1C3-419D-A310-C2A51507D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34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602D7-3804-423F-93B6-FFC865786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9864B72-A9FF-42FF-A750-CC3F085F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7AFE3A5-9DB8-4BF5-B9A6-5DF257E9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808C0E-F8B1-4D3E-8ECF-66ABC1F97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79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9F3BA86-B27B-4358-860D-A51BABD1D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517AD7D-F754-424F-9C25-1C72D54B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3C24D6-53AD-4BF4-9E78-D44819D50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25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C9682-432B-410F-BBE1-CE4221FEA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C1E239-C6F0-4377-928B-F2AFF2017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657ADE-A200-4405-8A8E-48113D7CF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A75477-20EF-4D8E-8D21-290F07F1C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36C0A5-764C-44AD-A460-754817981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C54809-09CD-44A1-9C1C-7E24912C5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8951D1-3CFB-40E9-B65D-75D955195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6C8C21-2950-4EB7-9057-905A9145C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6B47BC-D429-4F78-8E01-A95C3849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A7F2FD-3271-40EC-93CA-9689AEC9F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565E08-8647-41B2-A7F4-C7E9ABEF1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657F3B-F1FC-4789-A1B5-8BA9C2B7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45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2CE1F5-3FFD-4C04-B411-4CF7B8E73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A01065-BBF6-4853-87E4-60569EE9B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411959-1616-4692-87F6-5700D060A8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B749C-37DB-41A7-B4E5-83BD1712722C}" type="datetimeFigureOut">
              <a:rPr lang="ru-RU" smtClean="0"/>
              <a:t>27.10.2022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64D2F7-51B3-4B52-9CB7-523E1B548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611D86-D890-4887-8B29-5ECC9CA42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39402-0F2B-424D-B68B-93835EFC35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6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87424C-4B27-4B30-B1CD-9C454AC5F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4531" y="804693"/>
            <a:ext cx="6659056" cy="4351338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27DC2BC-6C88-4B57-A012-4A6F481B52B1}"/>
              </a:ext>
            </a:extLst>
          </p:cNvPr>
          <p:cNvSpPr/>
          <p:nvPr/>
        </p:nvSpPr>
        <p:spPr>
          <a:xfrm>
            <a:off x="2831977" y="2148396"/>
            <a:ext cx="168675" cy="133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F492947-8B7C-4735-A59C-EC8728BAB3B5}"/>
              </a:ext>
            </a:extLst>
          </p:cNvPr>
          <p:cNvSpPr/>
          <p:nvPr/>
        </p:nvSpPr>
        <p:spPr>
          <a:xfrm>
            <a:off x="2831977" y="2681056"/>
            <a:ext cx="168675" cy="133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32496F7-986A-4C41-8F39-D6F6C4AB3EDE}"/>
              </a:ext>
            </a:extLst>
          </p:cNvPr>
          <p:cNvSpPr/>
          <p:nvPr/>
        </p:nvSpPr>
        <p:spPr>
          <a:xfrm>
            <a:off x="2831977" y="2956264"/>
            <a:ext cx="168675" cy="133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C0A90CC-2F4B-4062-8DA9-DE7099577F44}"/>
              </a:ext>
            </a:extLst>
          </p:cNvPr>
          <p:cNvSpPr/>
          <p:nvPr/>
        </p:nvSpPr>
        <p:spPr>
          <a:xfrm>
            <a:off x="2831977" y="2423604"/>
            <a:ext cx="168675" cy="133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E40AE3-732C-4518-B51E-83C25A32E065}"/>
              </a:ext>
            </a:extLst>
          </p:cNvPr>
          <p:cNvSpPr/>
          <p:nvPr/>
        </p:nvSpPr>
        <p:spPr>
          <a:xfrm>
            <a:off x="2831977" y="4043780"/>
            <a:ext cx="156436" cy="133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3189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Лиза Кобец</dc:creator>
  <cp:lastModifiedBy>Лиза Кобец</cp:lastModifiedBy>
  <cp:revision>2</cp:revision>
  <dcterms:created xsi:type="dcterms:W3CDTF">2022-10-26T18:53:59Z</dcterms:created>
  <dcterms:modified xsi:type="dcterms:W3CDTF">2022-10-27T18:52:53Z</dcterms:modified>
</cp:coreProperties>
</file>