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E8348-315E-413D-A3A5-3DF91F689E81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397B7-B89F-40A7-B414-CE7E95023B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Продолжайте идти рядом с любым из каналов, и вы найдете все они приводят к привлечению звезд аллеи: копия </a:t>
            </a:r>
            <a:r>
              <a:rPr lang="ru-RU" dirty="0" err="1" smtClean="0"/>
              <a:t>св</a:t>
            </a:r>
            <a:r>
              <a:rPr lang="ru-RU" dirty="0" smtClean="0"/>
              <a:t> и вы будете площади Марка в сумерках под нарисованным небом Италии! Здесь есть еще выступления певцов, актеров и музыкантов и рынке по продаже сувениров Венеции в том числе карнавальных масок и костюмов и довольно венецианского стекла с острова </a:t>
            </a:r>
            <a:r>
              <a:rPr lang="ru-RU" dirty="0" err="1" smtClean="0"/>
              <a:t>Мурано</a:t>
            </a:r>
            <a:r>
              <a:rPr lang="ru-RU" dirty="0" smtClean="0"/>
              <a:t>. Прежде чем покинуть площадь, есть одна вещь, вы действительно должны сделать, чтобы завершить свой день: опыт истинного традиции Венеции и покататься на гондоле! Гондолы скользить от площади Сан-Марко на полмили вдоль каналов, давая вам тур в торговом центре по воде. Все это должно вдохновить вас отправиться в путешествие к реальному Венецианской один день .. Я знаю, что это, безусловно, вдохновил меня!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Серега</dc:creator>
  <cp:lastModifiedBy>Серега</cp:lastModifiedBy>
  <cp:revision>1</cp:revision>
  <dcterms:created xsi:type="dcterms:W3CDTF">2015-05-20T17:27:46Z</dcterms:created>
  <dcterms:modified xsi:type="dcterms:W3CDTF">2015-05-20T17:28:55Z</dcterms:modified>
</cp:coreProperties>
</file>