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12"/>
  </p:notesMasterIdLst>
  <p:sldIdLst>
    <p:sldId id="313" r:id="rId2"/>
    <p:sldId id="306" r:id="rId3"/>
    <p:sldId id="269" r:id="rId4"/>
    <p:sldId id="307" r:id="rId5"/>
    <p:sldId id="308" r:id="rId6"/>
    <p:sldId id="322" r:id="rId7"/>
    <p:sldId id="321" r:id="rId8"/>
    <p:sldId id="320" r:id="rId9"/>
    <p:sldId id="319" r:id="rId10"/>
    <p:sldId id="315" r:id="rId11"/>
  </p:sldIdLst>
  <p:sldSz cx="10693400" cy="7561263"/>
  <p:notesSz cx="6669088" cy="9928225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531">
          <p15:clr>
            <a:srgbClr val="A4A3A4"/>
          </p15:clr>
        </p15:guide>
        <p15:guide id="4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0000"/>
    <a:srgbClr val="EB0000"/>
    <a:srgbClr val="EB1E00"/>
    <a:srgbClr val="E51F26"/>
    <a:srgbClr val="EB1E28"/>
    <a:srgbClr val="C81F3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18" autoAdjust="0"/>
    <p:restoredTop sz="96408" autoAdjust="0"/>
  </p:normalViewPr>
  <p:slideViewPr>
    <p:cSldViewPr showGuides="1">
      <p:cViewPr varScale="1">
        <p:scale>
          <a:sx n="63" d="100"/>
          <a:sy n="63" d="100"/>
        </p:scale>
        <p:origin x="1254" y="66"/>
      </p:cViewPr>
      <p:guideLst>
        <p:guide orient="horz" pos="2296"/>
        <p:guide pos="2880"/>
        <p:guide orient="horz" pos="253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E9510-8D81-4F7D-A3DD-ECD88FF9FF52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A9037-5C04-413C-AFF2-1B3777C3E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29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6675" y="1237457"/>
            <a:ext cx="8020050" cy="263244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6675" y="3971414"/>
            <a:ext cx="8020050" cy="1825554"/>
          </a:xfrm>
        </p:spPr>
        <p:txBody>
          <a:bodyPr/>
          <a:lstStyle>
            <a:lvl1pPr marL="0" indent="0" algn="ctr">
              <a:buNone/>
              <a:defRPr sz="2100"/>
            </a:lvl1pPr>
            <a:lvl2pPr marL="391146" indent="0" algn="ctr">
              <a:buNone/>
              <a:defRPr sz="1700"/>
            </a:lvl2pPr>
            <a:lvl3pPr marL="782292" indent="0" algn="ctr">
              <a:buNone/>
              <a:defRPr sz="1500"/>
            </a:lvl3pPr>
            <a:lvl4pPr marL="1173438" indent="0" algn="ctr">
              <a:buNone/>
              <a:defRPr sz="1400"/>
            </a:lvl4pPr>
            <a:lvl5pPr marL="1564584" indent="0" algn="ctr">
              <a:buNone/>
              <a:defRPr sz="1400"/>
            </a:lvl5pPr>
            <a:lvl6pPr marL="1955730" indent="0" algn="ctr">
              <a:buNone/>
              <a:defRPr sz="1400"/>
            </a:lvl6pPr>
            <a:lvl7pPr marL="2346876" indent="0" algn="ctr">
              <a:buNone/>
              <a:defRPr sz="1400"/>
            </a:lvl7pPr>
            <a:lvl8pPr marL="2738022" indent="0" algn="ctr">
              <a:buNone/>
              <a:defRPr sz="1400"/>
            </a:lvl8pPr>
            <a:lvl9pPr marL="3129168" indent="0" algn="ctr">
              <a:buNone/>
              <a:defRPr sz="14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812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550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52465" y="402567"/>
            <a:ext cx="2305764" cy="64078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5172" y="402567"/>
            <a:ext cx="6783626" cy="6407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312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-3712" y="1"/>
            <a:ext cx="10713822" cy="21133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195118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265" y="280935"/>
            <a:ext cx="1512396" cy="27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451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602" y="1885067"/>
            <a:ext cx="9223058" cy="3145275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9602" y="5060097"/>
            <a:ext cx="9223058" cy="1654026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3911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822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73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564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19557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3468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7380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129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061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35171" y="2012836"/>
            <a:ext cx="4544695" cy="47975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13534" y="2012836"/>
            <a:ext cx="4544695" cy="47975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850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402569"/>
            <a:ext cx="9223058" cy="146149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565" y="1853560"/>
            <a:ext cx="4523809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6565" y="2761961"/>
            <a:ext cx="4523809" cy="40624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13534" y="1853560"/>
            <a:ext cx="4546088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13534" y="2761961"/>
            <a:ext cx="4546088" cy="40624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364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204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323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410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 marL="0" indent="0">
              <a:buNone/>
              <a:defRPr sz="2700"/>
            </a:lvl1pPr>
            <a:lvl2pPr marL="391146" indent="0">
              <a:buNone/>
              <a:defRPr sz="2400"/>
            </a:lvl2pPr>
            <a:lvl3pPr marL="782292" indent="0">
              <a:buNone/>
              <a:defRPr sz="2100"/>
            </a:lvl3pPr>
            <a:lvl4pPr marL="1173438" indent="0">
              <a:buNone/>
              <a:defRPr sz="1700"/>
            </a:lvl4pPr>
            <a:lvl5pPr marL="1564584" indent="0">
              <a:buNone/>
              <a:defRPr sz="1700"/>
            </a:lvl5pPr>
            <a:lvl6pPr marL="1955730" indent="0">
              <a:buNone/>
              <a:defRPr sz="1700"/>
            </a:lvl6pPr>
            <a:lvl7pPr marL="2346876" indent="0">
              <a:buNone/>
              <a:defRPr sz="1700"/>
            </a:lvl7pPr>
            <a:lvl8pPr marL="2738022" indent="0">
              <a:buNone/>
              <a:defRPr sz="1700"/>
            </a:lvl8pPr>
            <a:lvl9pPr marL="3129168" indent="0">
              <a:buNone/>
              <a:defRPr sz="17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176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B0CA2-EE7C-4F21-BC99-1B7BC45BB5BA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93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l" defTabSz="782292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573" indent="-195573" algn="l" defTabSz="782292" rtl="0" eaLnBrk="1" latinLnBrk="0" hangingPunct="1">
        <a:lnSpc>
          <a:spcPct val="90000"/>
        </a:lnSpc>
        <a:spcBef>
          <a:spcPts val="85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671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7786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1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60157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51303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4244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3359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2474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9114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8229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343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64584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5573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4687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3802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2916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24755" y="1476375"/>
            <a:ext cx="10728772" cy="4603148"/>
          </a:xfrm>
          <a:prstGeom prst="rect">
            <a:avLst/>
          </a:prstGeom>
          <a:solidFill>
            <a:srgbClr val="2B314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78148" y="3074770"/>
            <a:ext cx="9179021" cy="782433"/>
          </a:xfrm>
          <a:prstGeom prst="rect">
            <a:avLst/>
          </a:prstGeom>
          <a:noFill/>
          <a:ln>
            <a:noFill/>
          </a:ln>
        </p:spPr>
        <p:txBody>
          <a:bodyPr wrap="square" lIns="104306" tIns="52153" rIns="104306" bIns="52153" anchor="ctr">
            <a:spAutoFit/>
          </a:bodyPr>
          <a:lstStyle/>
          <a:p>
            <a:pPr lvl="0">
              <a:defRPr/>
            </a:pPr>
            <a:r>
              <a:rPr lang="ru-RU" sz="4400" b="1" dirty="0">
                <a:solidFill>
                  <a:schemeClr val="bg1"/>
                </a:solidFill>
                <a:latin typeface="Arial Black" panose="020B0A04020102020204" pitchFamily="34" charset="0"/>
              </a:rPr>
              <a:t>ЗАГОЛОВОК ПРЕЗЕНТАЦИИ</a:t>
            </a:r>
            <a:endParaRPr lang="en-US" sz="44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755" y="2756924"/>
            <a:ext cx="151490" cy="1332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46766" y="5324296"/>
            <a:ext cx="7608245" cy="459268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pPr lvl="0">
              <a:defRPr/>
            </a:pPr>
            <a:r>
              <a:rPr lang="ru-RU" sz="2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Исполнитель: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flipH="1">
            <a:off x="10272353" y="2391269"/>
            <a:ext cx="842094" cy="1032098"/>
          </a:xfrm>
          <a:prstGeom prst="straightConnector1">
            <a:avLst/>
          </a:prstGeom>
          <a:ln>
            <a:solidFill>
              <a:srgbClr val="E6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9605132" y="1301059"/>
            <a:ext cx="1852606" cy="1090210"/>
          </a:xfrm>
          <a:prstGeom prst="rect">
            <a:avLst/>
          </a:prstGeom>
          <a:solidFill>
            <a:srgbClr val="E60000"/>
          </a:solidFill>
        </p:spPr>
        <p:txBody>
          <a:bodyPr wrap="square" lIns="104306" tIns="52153" rIns="104306" bIns="52153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Тут должно быть фото под полупрозрачной плашкой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67" y="679218"/>
            <a:ext cx="3127375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9719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392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/>
          <p:cNvSpPr/>
          <p:nvPr/>
        </p:nvSpPr>
        <p:spPr>
          <a:xfrm>
            <a:off x="0" y="218297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454826" y="293706"/>
            <a:ext cx="7062447" cy="174128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E60000"/>
                </a:solidFill>
                <a:latin typeface="Arial Black" panose="020B0A04020102020204" pitchFamily="34" charset="0"/>
              </a:rPr>
              <a:t>ЗАГОЛОВОК СЛАЙДА</a:t>
            </a:r>
            <a:endParaRPr lang="ru-RU" altLang="ru-RU" sz="3600" dirty="0">
              <a:solidFill>
                <a:srgbClr val="E6000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8470" y="458326"/>
            <a:ext cx="6939777" cy="323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b="1" dirty="0" smtClean="0">
                <a:solidFill>
                  <a:srgbClr val="E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Подзаголовок ( если необходимо)</a:t>
            </a:r>
            <a:endParaRPr lang="ru-RU" dirty="0">
              <a:solidFill>
                <a:srgbClr val="E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83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1795828"/>
            <a:ext cx="10693400" cy="4793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3</a:t>
            </a:fld>
            <a:endParaRPr lang="ru-RU" dirty="0"/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459208" y="641878"/>
            <a:ext cx="7954147" cy="4985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E60000"/>
                </a:solidFill>
                <a:latin typeface="Arial Black" panose="020B0A04020102020204" pitchFamily="34" charset="0"/>
              </a:rPr>
              <a:t>ЗАГОЛОВОК СЛАЙДА</a:t>
            </a:r>
            <a:endParaRPr lang="ru-RU" sz="3600" dirty="0">
              <a:solidFill>
                <a:srgbClr val="E60000"/>
              </a:solidFill>
              <a:latin typeface="Arial Black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92509" y="2205358"/>
            <a:ext cx="940365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1369"/>
              </a:spcAft>
            </a:pPr>
            <a:r>
              <a:rPr lang="ru-RU" sz="1800" b="1" dirty="0">
                <a:solidFill>
                  <a:srgbClr val="E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ПОДЗАГОЛОВОК</a:t>
            </a:r>
            <a:endParaRPr lang="ru-RU" sz="1400" b="1" dirty="0">
              <a:solidFill>
                <a:srgbClr val="E6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90348" y="2968032"/>
            <a:ext cx="5614237" cy="2836674"/>
          </a:xfrm>
          <a:prstGeom prst="rect">
            <a:avLst/>
          </a:prstGeom>
        </p:spPr>
        <p:txBody>
          <a:bodyPr wrap="square" lIns="0" tIns="0" rIns="0" bIns="0" numCol="1" spcCol="246391">
            <a:spAutoFit/>
          </a:bodyPr>
          <a:lstStyle/>
          <a:p>
            <a:pPr marL="325955" indent="-325955" fontAlgn="base">
              <a:spcBef>
                <a:spcPts val="1369"/>
              </a:spcBef>
              <a:buFont typeface="Arial" panose="020B0604020202020204" pitchFamily="34" charset="0"/>
              <a:buChar char="•"/>
            </a:pPr>
            <a:r>
              <a:rPr lang="ru-RU" dirty="0" smtClean="0"/>
              <a:t>Список</a:t>
            </a:r>
          </a:p>
          <a:p>
            <a:pPr marL="325955" indent="-325955" fontAlgn="base">
              <a:spcBef>
                <a:spcPts val="1369"/>
              </a:spcBef>
              <a:buFont typeface="Arial" panose="020B0604020202020204" pitchFamily="34" charset="0"/>
              <a:buChar char="•"/>
            </a:pPr>
            <a:r>
              <a:rPr lang="ru-RU" dirty="0"/>
              <a:t>список</a:t>
            </a:r>
          </a:p>
          <a:p>
            <a:pPr marL="325955" indent="-325955" fontAlgn="base">
              <a:spcBef>
                <a:spcPts val="1369"/>
              </a:spcBef>
              <a:buFont typeface="Arial" panose="020B0604020202020204" pitchFamily="34" charset="0"/>
              <a:buChar char="•"/>
            </a:pPr>
            <a:r>
              <a:rPr lang="ru-RU" dirty="0"/>
              <a:t>список</a:t>
            </a:r>
          </a:p>
          <a:p>
            <a:pPr marL="325955" indent="-325955" fontAlgn="base">
              <a:spcBef>
                <a:spcPts val="1369"/>
              </a:spcBef>
              <a:buFont typeface="Arial" panose="020B0604020202020204" pitchFamily="34" charset="0"/>
              <a:buChar char="•"/>
            </a:pPr>
            <a:r>
              <a:rPr lang="ru-RU" dirty="0"/>
              <a:t>список</a:t>
            </a:r>
          </a:p>
          <a:p>
            <a:pPr marL="325955" indent="-325955" fontAlgn="base">
              <a:spcBef>
                <a:spcPts val="1369"/>
              </a:spcBef>
              <a:buFont typeface="Arial" panose="020B0604020202020204" pitchFamily="34" charset="0"/>
              <a:buChar char="•"/>
            </a:pPr>
            <a:r>
              <a:rPr lang="ru-RU" dirty="0"/>
              <a:t>список</a:t>
            </a:r>
          </a:p>
          <a:p>
            <a:pPr marL="325955" indent="-325955" fontAlgn="base">
              <a:spcBef>
                <a:spcPts val="1369"/>
              </a:spcBef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13" name="object 3"/>
          <p:cNvSpPr/>
          <p:nvPr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13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507576" y="3939417"/>
            <a:ext cx="3239147" cy="351546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pPr fontAlgn="base"/>
            <a:r>
              <a:rPr lang="ru-RU" sz="1600" dirty="0"/>
              <a:t>текст</a:t>
            </a:r>
            <a:endParaRPr lang="en-US" sz="1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943902" y="3939417"/>
            <a:ext cx="3002777" cy="351546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pPr fontAlgn="base">
              <a:spcBef>
                <a:spcPts val="1369"/>
              </a:spcBef>
            </a:pPr>
            <a:r>
              <a:rPr lang="ru-RU" sz="1600" dirty="0"/>
              <a:t>текст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272188" y="3939417"/>
            <a:ext cx="2972230" cy="351546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pPr fontAlgn="base">
              <a:spcBef>
                <a:spcPts val="1369"/>
              </a:spcBef>
            </a:pPr>
            <a:r>
              <a:rPr lang="ru-RU" sz="1600" dirty="0"/>
              <a:t>текст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4448" y="2828827"/>
            <a:ext cx="1115825" cy="95180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802" y="2828827"/>
            <a:ext cx="946458" cy="892316"/>
          </a:xfrm>
          <a:prstGeom prst="rect">
            <a:avLst/>
          </a:prstGeom>
          <a:ln>
            <a:noFill/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3560" y="2907318"/>
            <a:ext cx="946459" cy="855137"/>
          </a:xfrm>
          <a:prstGeom prst="rect">
            <a:avLst/>
          </a:prstGeom>
        </p:spPr>
      </p:pic>
      <p:sp>
        <p:nvSpPr>
          <p:cNvPr id="21" name="Заголовок 1"/>
          <p:cNvSpPr txBox="1">
            <a:spLocks/>
          </p:cNvSpPr>
          <p:nvPr/>
        </p:nvSpPr>
        <p:spPr>
          <a:xfrm>
            <a:off x="515802" y="366769"/>
            <a:ext cx="8115063" cy="1619184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E60000"/>
                </a:solidFill>
                <a:latin typeface="Arial Black" panose="020B0A04020102020204" pitchFamily="34" charset="0"/>
              </a:rPr>
              <a:t>ЗАГОЛОВОК СЛАЙДА</a:t>
            </a:r>
            <a:endParaRPr lang="ru-RU" altLang="ru-RU" sz="3600" dirty="0"/>
          </a:p>
        </p:txBody>
      </p:sp>
      <p:sp>
        <p:nvSpPr>
          <p:cNvPr id="10" name="object 3"/>
          <p:cNvSpPr/>
          <p:nvPr/>
        </p:nvSpPr>
        <p:spPr>
          <a:xfrm>
            <a:off x="0" y="218297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593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"/>
          <p:cNvSpPr txBox="1">
            <a:spLocks/>
          </p:cNvSpPr>
          <p:nvPr/>
        </p:nvSpPr>
        <p:spPr>
          <a:xfrm>
            <a:off x="515802" y="414820"/>
            <a:ext cx="7509819" cy="1276127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altLang="ru-RU" dirty="0" smtClean="0"/>
          </a:p>
        </p:txBody>
      </p:sp>
      <p:sp>
        <p:nvSpPr>
          <p:cNvPr id="23" name="object 3"/>
          <p:cNvSpPr/>
          <p:nvPr/>
        </p:nvSpPr>
        <p:spPr>
          <a:xfrm>
            <a:off x="0" y="218297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72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"/>
          <p:cNvSpPr txBox="1">
            <a:spLocks/>
          </p:cNvSpPr>
          <p:nvPr/>
        </p:nvSpPr>
        <p:spPr>
          <a:xfrm>
            <a:off x="515802" y="414820"/>
            <a:ext cx="7509819" cy="1276127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altLang="ru-RU" dirty="0" smtClean="0"/>
          </a:p>
        </p:txBody>
      </p:sp>
      <p:sp>
        <p:nvSpPr>
          <p:cNvPr id="23" name="object 3"/>
          <p:cNvSpPr/>
          <p:nvPr/>
        </p:nvSpPr>
        <p:spPr>
          <a:xfrm>
            <a:off x="0" y="218297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0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"/>
          <p:cNvSpPr txBox="1">
            <a:spLocks/>
          </p:cNvSpPr>
          <p:nvPr/>
        </p:nvSpPr>
        <p:spPr>
          <a:xfrm>
            <a:off x="515802" y="414820"/>
            <a:ext cx="7509819" cy="1276127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altLang="ru-RU" dirty="0" smtClean="0"/>
          </a:p>
        </p:txBody>
      </p:sp>
      <p:sp>
        <p:nvSpPr>
          <p:cNvPr id="23" name="object 3"/>
          <p:cNvSpPr/>
          <p:nvPr/>
        </p:nvSpPr>
        <p:spPr>
          <a:xfrm>
            <a:off x="0" y="218297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93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"/>
          <p:cNvSpPr txBox="1">
            <a:spLocks/>
          </p:cNvSpPr>
          <p:nvPr/>
        </p:nvSpPr>
        <p:spPr>
          <a:xfrm>
            <a:off x="515802" y="414820"/>
            <a:ext cx="7509819" cy="1276127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altLang="ru-RU" dirty="0" smtClean="0"/>
          </a:p>
        </p:txBody>
      </p:sp>
      <p:sp>
        <p:nvSpPr>
          <p:cNvPr id="23" name="object 3"/>
          <p:cNvSpPr/>
          <p:nvPr/>
        </p:nvSpPr>
        <p:spPr>
          <a:xfrm>
            <a:off x="0" y="218297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0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"/>
          <p:cNvSpPr txBox="1">
            <a:spLocks/>
          </p:cNvSpPr>
          <p:nvPr/>
        </p:nvSpPr>
        <p:spPr>
          <a:xfrm>
            <a:off x="515802" y="414820"/>
            <a:ext cx="7509819" cy="1276127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altLang="ru-RU" dirty="0" smtClean="0"/>
          </a:p>
        </p:txBody>
      </p:sp>
      <p:sp>
        <p:nvSpPr>
          <p:cNvPr id="23" name="object 3"/>
          <p:cNvSpPr/>
          <p:nvPr/>
        </p:nvSpPr>
        <p:spPr>
          <a:xfrm>
            <a:off x="0" y="218297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78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3997</TotalTime>
  <Words>32</Words>
  <Application>Microsoft Office PowerPoint</Application>
  <PresentationFormat>Произвольный</PresentationFormat>
  <Paragraphs>17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Тема Office</vt:lpstr>
      <vt:lpstr>Презентация PowerPoint</vt:lpstr>
      <vt:lpstr>ЗАГОЛОВОК СЛАЙДА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Мурзинцева Наталия Игоревна</dc:creator>
  <cp:lastModifiedBy>slava</cp:lastModifiedBy>
  <cp:revision>241</cp:revision>
  <cp:lastPrinted>2019-08-06T13:15:09Z</cp:lastPrinted>
  <dcterms:created xsi:type="dcterms:W3CDTF">2017-02-08T14:15:55Z</dcterms:created>
  <dcterms:modified xsi:type="dcterms:W3CDTF">2021-02-07T13:42:07Z</dcterms:modified>
</cp:coreProperties>
</file>