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6E0435-EE65-2ECB-327A-3CCB852E87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14CE468-5148-6A65-2507-6764E58CB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A36A4D-DCB5-0DAD-4FC8-32FF9C224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1082-00D8-094B-992A-0B8A0258DB8E}" type="datetimeFigureOut">
              <a:rPr lang="ru-UA" smtClean="0"/>
              <a:t>09.10.2022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B331A7-C726-6F0E-DD6E-A93C1DE49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F90FF6-CCBF-48CF-E263-FBCBE41CD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1BCE-06E1-B142-8640-9065C3A1677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39051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EDE144-39E1-BD03-C004-93B879A41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8215706-52DD-6D54-6A2C-124C140674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A7CAF6-53D5-6C3B-1025-822F12999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1082-00D8-094B-992A-0B8A0258DB8E}" type="datetimeFigureOut">
              <a:rPr lang="ru-UA" smtClean="0"/>
              <a:t>09.10.2022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EF9893-8043-FF77-B393-A15792398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A9C8BA-42CA-0EF4-678F-85C943F5E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1BCE-06E1-B142-8640-9065C3A1677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4664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6D8C66D-B0CF-7A59-EC93-A7A49687E5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FBB19CC-4779-9CE2-BA2F-8552AAA46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0B05A7-6C3C-05FA-8893-864D516F0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1082-00D8-094B-992A-0B8A0258DB8E}" type="datetimeFigureOut">
              <a:rPr lang="ru-UA" smtClean="0"/>
              <a:t>09.10.2022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4181A9-49DD-08F5-90D2-E7A729223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AB9B8A-189B-9925-83D6-62C4BA8E8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1BCE-06E1-B142-8640-9065C3A1677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64521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F11F4A-A18C-F15D-90BE-B440FA312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05966C-5C6F-FAFC-744C-0C0D0794A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2033C4-1BBB-9505-3CCD-B2D4E8C90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1082-00D8-094B-992A-0B8A0258DB8E}" type="datetimeFigureOut">
              <a:rPr lang="ru-UA" smtClean="0"/>
              <a:t>09.10.2022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B3C973-5DD4-730E-CF41-29F72010B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BEEAE5-0581-E9EC-E853-AB1349954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1BCE-06E1-B142-8640-9065C3A1677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85626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960D58-BD96-FDFC-D647-4EB8D875B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D06D50-57F2-EE31-FB4C-9503FF0B29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89ACD6-ED3B-C169-9555-7A2D7A487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1082-00D8-094B-992A-0B8A0258DB8E}" type="datetimeFigureOut">
              <a:rPr lang="ru-UA" smtClean="0"/>
              <a:t>09.10.2022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08FF37-0320-917B-2404-786944486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C2A91A-D843-644B-05B2-A133E93AD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1BCE-06E1-B142-8640-9065C3A1677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9216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9FC158-D914-44CD-9950-7DC7BAA80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D30074-E548-69FF-207E-C922CA8945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1372690-5CF7-F768-D72C-10464C496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65C632-6AAB-32A9-A3E1-44472282D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1082-00D8-094B-992A-0B8A0258DB8E}" type="datetimeFigureOut">
              <a:rPr lang="ru-UA" smtClean="0"/>
              <a:t>09.10.2022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F42342-7880-A5B1-C450-4BFBC8B60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C73814-F417-8EC9-3404-77B4B15B0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1BCE-06E1-B142-8640-9065C3A1677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38493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4705B3-AC64-7FF1-66E3-1934CE7ED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694D863-AB3A-0163-558E-10FD6C320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4D180FB-FBD6-E679-4B44-5E5151901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19D0E4B-A7B0-71CF-83FA-606284C2E1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835F2B-A136-ED5E-83EB-B4E6D740D0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818E4F3-FC18-B46D-A4D8-7AB5F7ED2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1082-00D8-094B-992A-0B8A0258DB8E}" type="datetimeFigureOut">
              <a:rPr lang="ru-UA" smtClean="0"/>
              <a:t>09.10.2022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3F8FCB8-E94B-1B81-4192-FB9F49712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59FDD07-94C9-A2AC-C6E4-8A3D3DB0E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1BCE-06E1-B142-8640-9065C3A1677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9078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929113-1F3A-89A3-632C-48A67AEB2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82B93EC-1545-3621-B38D-15B4BEBE1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1082-00D8-094B-992A-0B8A0258DB8E}" type="datetimeFigureOut">
              <a:rPr lang="ru-UA" smtClean="0"/>
              <a:t>09.10.2022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F95102D-1310-6985-018F-81E7C2E49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D0E4ADC-C9B0-0B35-793C-30D38CC64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1BCE-06E1-B142-8640-9065C3A1677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0268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73C76CD-E4DC-4C4C-8850-5AA01830C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1082-00D8-094B-992A-0B8A0258DB8E}" type="datetimeFigureOut">
              <a:rPr lang="ru-UA" smtClean="0"/>
              <a:t>09.10.2022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6389D7C-FAF8-76A8-021B-8380C966E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5E41071-76C6-0EF0-7251-9A94475E6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1BCE-06E1-B142-8640-9065C3A1677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88735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72C880-3C03-B719-7EC9-5E0713483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9F780E-1981-5CBA-1C4E-6061DBED2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8BD477-BBCA-D4D8-AEDB-C2AA7A6CCC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48DEE1D-2A67-1D7E-5B22-5616C65DB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1082-00D8-094B-992A-0B8A0258DB8E}" type="datetimeFigureOut">
              <a:rPr lang="ru-UA" smtClean="0"/>
              <a:t>09.10.2022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3F7738-DF86-49BF-3BC7-C4C53A519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206E5E9-9FD5-A6C1-4FFA-DB97177AA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1BCE-06E1-B142-8640-9065C3A1677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77119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B71A28-1615-7873-B267-EC1752D57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D05565A-B4F7-DF3C-D2AF-E608A482F7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FCB3BE2-43FD-7F03-7664-EFD8151F52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A5DEE99-3BC9-5470-E5A7-66B8C44E8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C1082-00D8-094B-992A-0B8A0258DB8E}" type="datetimeFigureOut">
              <a:rPr lang="ru-UA" smtClean="0"/>
              <a:t>09.10.2022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D210F17-F353-9DE9-874D-E274ED1A5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54BC048-FB97-5FFB-602E-456A91AC0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1BCE-06E1-B142-8640-9065C3A1677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35650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93373E-77B7-AC28-E84F-2F735464B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A307B7-0A47-7EFC-359D-8CA9C268D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EA6660-EEC7-234E-C974-4BFCAF9BCA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C1082-00D8-094B-992A-0B8A0258DB8E}" type="datetimeFigureOut">
              <a:rPr lang="ru-UA" smtClean="0"/>
              <a:t>09.10.2022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AA0FE9-035B-A231-BADF-606E93914A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C32426-ACC1-5948-1067-C241B0DFBF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11BCE-06E1-B142-8640-9065C3A1677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2151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52C1D32B-A9E9-661D-6EB4-C7368DA137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953" y="0"/>
            <a:ext cx="12363911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217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D1BD8B94-DD43-DC61-B120-4EB033F040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76"/>
            <a:ext cx="12277958" cy="681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515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BCE01362-F5BB-A1D5-4F6A-72A3580A6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224"/>
            <a:ext cx="12244406" cy="68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119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7F9DA4AE-11EC-5A77-90E0-2424A6651A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848"/>
            <a:ext cx="12211346" cy="684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926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F7F3B72A-9DA5-47BF-F003-7B1D8B4CFC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848"/>
            <a:ext cx="12211346" cy="684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093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1C4B331A-7C43-901D-71C0-0CB1E2EA95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345" y="0"/>
            <a:ext cx="122306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6191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6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Бурага</dc:creator>
  <cp:lastModifiedBy>Анастасия Бурага</cp:lastModifiedBy>
  <cp:revision>1</cp:revision>
  <dcterms:created xsi:type="dcterms:W3CDTF">2022-10-09T18:58:43Z</dcterms:created>
  <dcterms:modified xsi:type="dcterms:W3CDTF">2022-10-09T19:00:52Z</dcterms:modified>
</cp:coreProperties>
</file>