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photoAlbum layout="1picTitle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95" d="100"/>
          <a:sy n="95" d="100"/>
        </p:scale>
        <p:origin x="-90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FF596-F166-4FFC-8EA9-0CAD12CD1E6C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BFED0-E733-4233-988E-B2EB15DC70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C50C5BE-E0CF-4090-88B8-EB35477D81E3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D8B9F26-D6E4-4466-B50C-CAC9C1C097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Медовые водопады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Музей путешествий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путешествия</a:t>
            </a:r>
            <a:endParaRPr lang="ru-RU" dirty="0"/>
          </a:p>
        </p:txBody>
      </p:sp>
      <p:pic>
        <p:nvPicPr>
          <p:cNvPr id="5" name="Рисунок 4" descr="SDC10838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28596" y="571480"/>
            <a:ext cx="6019800" cy="5562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Медовые водопады расположились в красивом живописном месте на реке </a:t>
            </a:r>
            <a:r>
              <a:rPr lang="ru-RU" dirty="0" err="1"/>
              <a:t>Аликоновке</a:t>
            </a:r>
            <a:r>
              <a:rPr lang="ru-RU" dirty="0"/>
              <a:t>. Медовые водопады относятся к каскадным водопадам. Они состоят из шести каскад, представляющих собой бурлящие водопады. Самая первая каскада падает с высоты 18 метров.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 Именно в устье водопада находится оборудованный культурный комплекс «Медовые водопады».</a:t>
            </a:r>
            <a:endParaRPr lang="ru-RU" dirty="0"/>
          </a:p>
        </p:txBody>
      </p:sp>
      <p:pic>
        <p:nvPicPr>
          <p:cNvPr id="7" name="Рисунок 6" descr="SDC10836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/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Свое название Медовые водопады получили из-за своей давней истории. Местные жители утверждают, что раньше в этих местах жили сотни тысяч семей диких пчел. И все они, конечно, добывали мед, аромат которого распространялся на сотни километров</a:t>
            </a: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Содержимое 7" descr="SDC10815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4648200" y="2285991"/>
            <a:ext cx="4059238" cy="3046223"/>
          </a:xfrm>
        </p:spPr>
      </p:pic>
      <p:pic>
        <p:nvPicPr>
          <p:cNvPr id="7" name="Содержимое 6" descr="SDC10827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457200" y="2287785"/>
            <a:ext cx="4059238" cy="304442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Они обитали в трещинах, расщелинах, углублениях. Во время летних ливней соты размывались водами и тогда, как в сказке, по скалам стекали густые янтарные струйки меда.</a:t>
            </a:r>
            <a:b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Пчел давно нет. Они погибли в одну из суровых зим, а название, данное местными жителями водопадам, сохранилось до наших дней,</a:t>
            </a:r>
            <a:b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ru-RU" sz="1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Содержимое 4" descr="SDC10833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2287785"/>
            <a:ext cx="4059238" cy="3044429"/>
          </a:xfrm>
        </p:spPr>
      </p:pic>
      <p:pic>
        <p:nvPicPr>
          <p:cNvPr id="6" name="Содержимое 5" descr="SDC10830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 в теснине, в нагромождениях огромных каменных глыб, бьются Другие водопады, разделенные обвалом на два небольших каскада. Их не видно, слышен только неумолчный шум, словно где-то работает водяная мельница.</a:t>
            </a:r>
            <a:endParaRPr lang="ru-RU" sz="1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Содержимое 4" descr="SDC10828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457200" y="2287785"/>
            <a:ext cx="4059238" cy="3044429"/>
          </a:xfrm>
        </p:spPr>
      </p:pic>
      <p:pic>
        <p:nvPicPr>
          <p:cNvPr id="6" name="Содержимое 5" descr="SDC10840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Я ещё долго буду вспоминать Медовые водопады , где я был со своими родителями и бабушкой.</a:t>
            </a:r>
            <a:r>
              <a:rPr lang="ru-RU" sz="1400" dirty="0" smtClean="0">
                <a:solidFill>
                  <a:schemeClr val="bg1"/>
                </a:solidFill>
              </a:rPr>
              <a:t/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ВСЕМ ХОЧУ ПОСОВЕТОВАТЬ  ОБЯЗАТЕЛЬНО ПОСЕТИТЬ ЭТО УДИВИТЕЛЬНОЕ МЕСТО …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8" name="Содержимое 7" descr="SDC10839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4648200" y="2287785"/>
            <a:ext cx="4059238" cy="3044429"/>
          </a:xfrm>
        </p:spPr>
      </p:pic>
      <p:pic>
        <p:nvPicPr>
          <p:cNvPr id="7" name="Содержимое 6" descr="SDC10824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772319" y="1524000"/>
            <a:ext cx="3429000" cy="4572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70</TotalTime>
  <Words>182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Музей путешествий</vt:lpstr>
      <vt:lpstr>Начало путешествия</vt:lpstr>
      <vt:lpstr>Слайд 3</vt:lpstr>
      <vt:lpstr>Свое название Медовые водопады получили из-за своей давней истории. Местные жители утверждают, что раньше в этих местах жили сотни тысяч семей диких пчел. И все они, конечно, добывали мед, аромат которого распространялся на сотни километров</vt:lpstr>
      <vt:lpstr>Они обитали в трещинах, расщелинах, углублениях. Во время летних ливней соты размывались водами и тогда, как в сказке, по скалам стекали густые янтарные струйки меда. Пчел давно нет. Они погибли в одну из суровых зим, а название, данное местными жителями водопадам, сохранилось до наших дней, </vt:lpstr>
      <vt:lpstr>А в теснине, в нагромождениях огромных каменных глыб, бьются Другие водопады, разделенные обвалом на два небольших каскада. Их не видно, слышен только неумолчный шум, словно где-то работает водяная мельница.</vt:lpstr>
      <vt:lpstr>Я ещё долго буду вспоминать Медовые водопады , где я был со своими родителями и бабушкой. ВСЕМ ХОЧУ ПОСОВЕТОВАТЬ  ОБЯЗАТЕЛЬНО ПОСЕТИТЬ ЭТО УДИВИТЕЛЬНОЕ МЕСТО …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путешествий</dc:title>
  <dc:creator>DNA7 X86</dc:creator>
  <cp:lastModifiedBy>XTreme</cp:lastModifiedBy>
  <cp:revision>11</cp:revision>
  <dcterms:created xsi:type="dcterms:W3CDTF">2013-04-22T15:00:23Z</dcterms:created>
  <dcterms:modified xsi:type="dcterms:W3CDTF">2013-10-03T14:36:43Z</dcterms:modified>
</cp:coreProperties>
</file>