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F33FA-1332-4B9A-B826-65AFE1D2D353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4034-BC96-4F54-884A-31ACF49612D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32675" t="25500" r="39763" b="57000"/>
          <a:stretch>
            <a:fillRect/>
          </a:stretch>
        </p:blipFill>
        <p:spPr bwMode="auto">
          <a:xfrm>
            <a:off x="395536" y="404664"/>
            <a:ext cx="504056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 Милусь</dc:creator>
  <cp:lastModifiedBy>Наталья Милусь</cp:lastModifiedBy>
  <cp:revision>1</cp:revision>
  <dcterms:created xsi:type="dcterms:W3CDTF">2016-05-01T07:33:41Z</dcterms:created>
  <dcterms:modified xsi:type="dcterms:W3CDTF">2016-05-01T07:36:58Z</dcterms:modified>
</cp:coreProperties>
</file>