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94" r:id="rId4"/>
    <p:sldId id="295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orient="horz" pos="2364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40" y="108"/>
      </p:cViewPr>
      <p:guideLst>
        <p:guide orient="horz" pos="2228"/>
        <p:guide orient="horz" pos="236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DEAB-1DCC-4FBA-B950-67A5B9F6407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6DEB-413E-40C0-9884-B5F8E8521F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67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DEAB-1DCC-4FBA-B950-67A5B9F6407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6DEB-413E-40C0-9884-B5F8E8521F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6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DEAB-1DCC-4FBA-B950-67A5B9F6407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6DEB-413E-40C0-9884-B5F8E8521F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26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DEAB-1DCC-4FBA-B950-67A5B9F6407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6DEB-413E-40C0-9884-B5F8E8521F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89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DEAB-1DCC-4FBA-B950-67A5B9F6407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6DEB-413E-40C0-9884-B5F8E8521F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3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DEAB-1DCC-4FBA-B950-67A5B9F6407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6DEB-413E-40C0-9884-B5F8E8521F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18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DEAB-1DCC-4FBA-B950-67A5B9F6407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6DEB-413E-40C0-9884-B5F8E8521F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63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DEAB-1DCC-4FBA-B950-67A5B9F6407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6DEB-413E-40C0-9884-B5F8E8521F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11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DEAB-1DCC-4FBA-B950-67A5B9F6407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6DEB-413E-40C0-9884-B5F8E8521F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19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DEAB-1DCC-4FBA-B950-67A5B9F6407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6DEB-413E-40C0-9884-B5F8E8521F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22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DEAB-1DCC-4FBA-B950-67A5B9F6407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6DEB-413E-40C0-9884-B5F8E8521F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058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FDEAB-1DCC-4FBA-B950-67A5B9F6407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46DEB-413E-40C0-9884-B5F8E8521F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83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1717" y="1673525"/>
            <a:ext cx="10308566" cy="39163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Желтоқсанның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отызы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Тема урока 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сабағы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« Урок повторения»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/>
              <a:t> </a:t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5804128" flipV="1">
            <a:off x="6601896" y="4466942"/>
            <a:ext cx="216564" cy="69556"/>
          </a:xfrm>
        </p:spPr>
        <p:txBody>
          <a:bodyPr>
            <a:normAutofit fontScale="25000" lnSpcReduction="20000"/>
          </a:bodyPr>
          <a:lstStyle/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59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297" y="365125"/>
            <a:ext cx="11533517" cy="83346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 суретпен сәйкестендір/Сопоставь картинки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словами (назовите профессии)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00510" y="1649742"/>
            <a:ext cx="10515600" cy="4351338"/>
          </a:xfrm>
        </p:spPr>
        <p:txBody>
          <a:bodyPr/>
          <a:lstStyle/>
          <a:p>
            <a:pPr lvl="0"/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216972"/>
              </p:ext>
            </p:extLst>
          </p:nvPr>
        </p:nvGraphicFramePr>
        <p:xfrm>
          <a:off x="7461850" y="2234242"/>
          <a:ext cx="3286663" cy="2839212"/>
        </p:xfrm>
        <a:graphic>
          <a:graphicData uri="http://schemas.openxmlformats.org/drawingml/2006/table">
            <a:tbl>
              <a:tblPr firstRow="1" firstCol="1" bandRow="1"/>
              <a:tblGrid>
                <a:gridCol w="3286663">
                  <a:extLst>
                    <a:ext uri="{9D8B030D-6E8A-4147-A177-3AD203B41FA5}">
                      <a16:colId xmlns:a16="http://schemas.microsoft.com/office/drawing/2014/main" val="3949315156"/>
                    </a:ext>
                  </a:extLst>
                </a:gridCol>
              </a:tblGrid>
              <a:tr h="2786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Ұста......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2.Сәулетші........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3.Құрлысшы........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4.Ұшқыш........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5.Шаштаразшы.......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6.Дүкенші.........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7.Есепші.........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8.Дәрігер.........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443699"/>
                  </a:ext>
                </a:extLst>
              </a:tr>
            </a:tbl>
          </a:graphicData>
        </a:graphic>
      </p:graphicFrame>
      <p:pic>
        <p:nvPicPr>
          <p:cNvPr id="10" name="Рисунок 9"/>
          <p:cNvPicPr/>
          <p:nvPr/>
        </p:nvPicPr>
        <p:blipFill rotWithShape="1">
          <a:blip r:embed="rId2"/>
          <a:srcRect l="28510" t="18256" r="26902" b="46644"/>
          <a:stretch/>
        </p:blipFill>
        <p:spPr bwMode="auto">
          <a:xfrm>
            <a:off x="933269" y="1949569"/>
            <a:ext cx="5993741" cy="33556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76923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>
            <a:normAutofit fontScale="90000"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 </a:t>
            </a:r>
            <a:r>
              <a:rPr lang="kk-K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(стр 49,2-упр)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 қосымшаны жалғап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жаз/</a:t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правильное окончание в словах отвечающие на вопрос С кем? На чем?  стр 29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27572" t="24411" r="27780" b="59469"/>
          <a:stretch/>
        </p:blipFill>
        <p:spPr bwMode="auto">
          <a:xfrm>
            <a:off x="1647645" y="1940944"/>
            <a:ext cx="7211683" cy="3200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7627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 </a:t>
            </a:r>
            <a:r>
              <a:rPr lang="kk-K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Сөйлемдерді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толықтыр/</a:t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 предложения словами  отвечающие на вопросы кому?чему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29046" t="53496" r="36282" b="33557"/>
          <a:stretch/>
        </p:blipFill>
        <p:spPr bwMode="auto">
          <a:xfrm>
            <a:off x="595221" y="2356053"/>
            <a:ext cx="4899804" cy="29761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995358" y="2691442"/>
            <a:ext cx="5805577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kk-KZ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заболит ухо </a:t>
            </a:r>
            <a:r>
              <a:rPr lang="kk-KZ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кому</a:t>
            </a:r>
            <a:r>
              <a:rPr lang="kk-KZ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пойдешь?</a:t>
            </a:r>
            <a:endParaRPr lang="kk-KZ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Если поднимиться температура </a:t>
            </a:r>
            <a:r>
              <a:rPr lang="kk-KZ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кому </a:t>
            </a:r>
            <a:r>
              <a:rPr lang="kk-KZ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пойдешь?</a:t>
            </a:r>
            <a:endParaRPr lang="kk-KZ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r>
              <a:rPr lang="kk-KZ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3.Если глаза пхоло видят </a:t>
            </a:r>
            <a:r>
              <a:rPr lang="kk-KZ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кому</a:t>
            </a:r>
            <a:r>
              <a:rPr lang="kk-KZ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пойдешь?</a:t>
            </a:r>
            <a:endParaRPr lang="kk-KZ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kk-KZ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отрастут волосы </a:t>
            </a:r>
            <a:r>
              <a:rPr lang="kk-KZ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кому</a:t>
            </a:r>
            <a:r>
              <a:rPr lang="kk-KZ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пойдешь?</a:t>
            </a:r>
          </a:p>
          <a:p>
            <a:pPr lvl="0">
              <a:lnSpc>
                <a:spcPct val="115000"/>
              </a:lnSpc>
              <a:defRPr/>
            </a:pPr>
            <a:r>
              <a:rPr lang="kk-KZ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Дәрігер-доктор</a:t>
            </a:r>
          </a:p>
          <a:p>
            <a:pPr lvl="0">
              <a:lnSpc>
                <a:spcPct val="115000"/>
              </a:lnSpc>
              <a:defRPr/>
            </a:pPr>
            <a:r>
              <a:rPr lang="kk-KZ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Шаштаразшы-парикмахер</a:t>
            </a:r>
          </a:p>
          <a:p>
            <a:pPr lvl="0">
              <a:lnSpc>
                <a:spcPct val="115000"/>
              </a:lnSpc>
              <a:defRPr/>
            </a:pPr>
            <a:endParaRPr lang="kk-KZ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kk-KZ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635184" flipV="1">
            <a:off x="606922" y="5097832"/>
            <a:ext cx="4766067" cy="602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4652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162</Words>
  <Application>Microsoft Office PowerPoint</Application>
  <PresentationFormat>Широкоэкранный</PresentationFormat>
  <Paragraphs>18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                                     Желтоқсанның отызы Сабақтың тақырыбы/ Тема урока  «Қайталау сабағы» « Урок повторения»      </vt:lpstr>
      <vt:lpstr> 1-тапсырма.  Сөздерді суретпен сәйкестендір/Сопоставь картинки со словами (назовите профессии)</vt:lpstr>
      <vt:lpstr>2-тапсырма Письменно (стр 49,2-упр)  Тиісті қосымшаны жалғап жаз/ Напишите правильное окончание в словах отвечающие на вопрос С кем? На чем?  стр 29</vt:lpstr>
      <vt:lpstr>3-тапсырма Устно Сөйлемдерді толықтыр/ Дополните предложения словами  отвечающие на вопросы кому?чему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Сабақтың тақырыбы/Тема урока  «Нағыз өнер-қолөнер»/  «Настоящее исскуство-ремесло»   </dc:title>
  <dc:creator>User</dc:creator>
  <cp:lastModifiedBy>User</cp:lastModifiedBy>
  <cp:revision>127</cp:revision>
  <dcterms:created xsi:type="dcterms:W3CDTF">2020-11-16T15:50:57Z</dcterms:created>
  <dcterms:modified xsi:type="dcterms:W3CDTF">2020-12-29T18:11:17Z</dcterms:modified>
</cp:coreProperties>
</file>