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90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6421-87ED-45C8-A20B-53D538203283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51FB1-8B72-4561-B52B-2DA9202886F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6421-87ED-45C8-A20B-53D538203283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51FB1-8B72-4561-B52B-2DA9202886F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6421-87ED-45C8-A20B-53D538203283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51FB1-8B72-4561-B52B-2DA9202886F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6421-87ED-45C8-A20B-53D538203283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51FB1-8B72-4561-B52B-2DA9202886F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6421-87ED-45C8-A20B-53D538203283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51FB1-8B72-4561-B52B-2DA9202886F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6421-87ED-45C8-A20B-53D538203283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51FB1-8B72-4561-B52B-2DA9202886F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6421-87ED-45C8-A20B-53D538203283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51FB1-8B72-4561-B52B-2DA9202886F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6421-87ED-45C8-A20B-53D538203283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51FB1-8B72-4561-B52B-2DA9202886F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6421-87ED-45C8-A20B-53D538203283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51FB1-8B72-4561-B52B-2DA9202886F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6421-87ED-45C8-A20B-53D538203283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51FB1-8B72-4561-B52B-2DA9202886F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6421-87ED-45C8-A20B-53D538203283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51FB1-8B72-4561-B52B-2DA9202886F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256421-87ED-45C8-A20B-53D538203283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C51FB1-8B72-4561-B52B-2DA9202886F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5256" t="15285" r="50586" b="17459"/>
          <a:stretch>
            <a:fillRect/>
          </a:stretch>
        </p:blipFill>
        <p:spPr bwMode="auto">
          <a:xfrm>
            <a:off x="3286116" y="1071546"/>
            <a:ext cx="3143272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Экран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</cp:revision>
  <dcterms:created xsi:type="dcterms:W3CDTF">2021-04-01T22:00:01Z</dcterms:created>
  <dcterms:modified xsi:type="dcterms:W3CDTF">2021-04-01T22:02:51Z</dcterms:modified>
</cp:coreProperties>
</file>