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  <p:sldId id="259" r:id="rId6"/>
    <p:sldId id="260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0C94066-53F3-4372-B389-7AB3F323114C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0228BFB-A658-4432-BC05-0BC174548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19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4066-53F3-4372-B389-7AB3F323114C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8BFB-A658-4432-BC05-0BC174548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2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0C94066-53F3-4372-B389-7AB3F323114C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0228BFB-A658-4432-BC05-0BC174548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665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0C94066-53F3-4372-B389-7AB3F323114C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0228BFB-A658-4432-BC05-0BC1745481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378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0C94066-53F3-4372-B389-7AB3F323114C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0228BFB-A658-4432-BC05-0BC174548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43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4066-53F3-4372-B389-7AB3F323114C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8BFB-A658-4432-BC05-0BC174548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74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4066-53F3-4372-B389-7AB3F323114C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8BFB-A658-4432-BC05-0BC174548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6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4066-53F3-4372-B389-7AB3F323114C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8BFB-A658-4432-BC05-0BC174548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7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0C94066-53F3-4372-B389-7AB3F323114C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0228BFB-A658-4432-BC05-0BC174548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5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4066-53F3-4372-B389-7AB3F323114C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8BFB-A658-4432-BC05-0BC174548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6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0C94066-53F3-4372-B389-7AB3F323114C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0228BFB-A658-4432-BC05-0BC174548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8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4066-53F3-4372-B389-7AB3F323114C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8BFB-A658-4432-BC05-0BC174548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9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4066-53F3-4372-B389-7AB3F323114C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8BFB-A658-4432-BC05-0BC174548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3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4066-53F3-4372-B389-7AB3F323114C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8BFB-A658-4432-BC05-0BC174548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3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4066-53F3-4372-B389-7AB3F323114C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8BFB-A658-4432-BC05-0BC174548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71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4066-53F3-4372-B389-7AB3F323114C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8BFB-A658-4432-BC05-0BC174548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93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4066-53F3-4372-B389-7AB3F323114C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8BFB-A658-4432-BC05-0BC174548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64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94066-53F3-4372-B389-7AB3F323114C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8BFB-A658-4432-BC05-0BC174548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69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2684" y="2167391"/>
            <a:ext cx="9506857" cy="262232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Вклад Узбекистана в победу во второй мировой войне.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7" y="868314"/>
            <a:ext cx="5553456" cy="3328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7523" y="4196730"/>
            <a:ext cx="2733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Самарканд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88" y="1413280"/>
            <a:ext cx="5908055" cy="43989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66743" y="5812221"/>
            <a:ext cx="2351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Ташкент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393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5" y="174172"/>
            <a:ext cx="7144359" cy="44414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38" y="449943"/>
            <a:ext cx="4118248" cy="58003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7885" y="4760726"/>
            <a:ext cx="71443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effectLst/>
                <a:latin typeface="Times New Roman" panose="02020603050405020304" pitchFamily="18" charset="0"/>
              </a:rPr>
              <a:t>Было эвакуировано более 100 предприятий (Ленинградский завод текстильных машин, Ростсельмаш, Сумский компрессорный завод,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</a:rPr>
              <a:t>ТАПОиЧ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</a:rPr>
              <a:t>, ТТЗ и многие другие) так в Ташкенте и Ташкентской области было размещено 55 предприятий, в Самарканде 14, Ферганской долине 22, в Бухаре 2 также были эвакуированы тысячи рабочих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3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829" y="570234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effectLst/>
                <a:latin typeface="Times New Roman" panose="02020603050405020304" pitchFamily="18" charset="0"/>
              </a:rPr>
              <a:t>Огромную помощь наша республика оказала также в сборе-производстве теплой одежды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9" y="1664295"/>
            <a:ext cx="5762171" cy="3889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037544"/>
            <a:ext cx="5857875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96000" y="38730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effectLst/>
                <a:latin typeface="Times New Roman" panose="02020603050405020304" pitchFamily="18" charset="0"/>
              </a:rPr>
              <a:t>Пущенные вскоре заводы стали выпускать продукцию необходимую для фронта это снаряды, самолеты, минометы, бронепоезда, парашюты и многое-многое другое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137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86" y="5103674"/>
            <a:ext cx="69523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effectLst/>
                <a:latin typeface="Times New Roman" panose="02020603050405020304" pitchFamily="18" charset="0"/>
              </a:rPr>
              <a:t>Семья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</a:rPr>
              <a:t>Шахмурадовых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</a:rPr>
              <a:t> усыновила\удочерила 15 детей сирот, а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</a:rPr>
              <a:t>Самадиевы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</a:rPr>
              <a:t> 13 и таких проявлений сострадания и героизма было не мало.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450439"/>
            <a:ext cx="6076292" cy="42456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44" y="306909"/>
            <a:ext cx="4426856" cy="599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171" y="4747068"/>
            <a:ext cx="78112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err="1" smtClean="0">
                <a:effectLst/>
                <a:latin typeface="Times New Roman" panose="02020603050405020304" pitchFamily="18" charset="0"/>
              </a:rPr>
              <a:t>Собир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</a:rPr>
              <a:t> Рахимов активно участвовал войне с Фашисткой Германии. 10 раз был ранен. Награжден орденом Суворова 2степени, и четырьмя орденами Красного замени. К сожалению при штурме города Гданьска(Польша). Смертельно ранен посмертно был награжден звездою героя Советского Союза. Урна с прахом его была похоронена в Ташкенте на Братских могилах.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40" y="671935"/>
            <a:ext cx="3560362" cy="6014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94" y="526793"/>
            <a:ext cx="5562737" cy="370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1" y="514577"/>
            <a:ext cx="5747213" cy="43104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710" y="1870075"/>
            <a:ext cx="6311898" cy="47339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2422" y="5377934"/>
            <a:ext cx="28246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</a:rPr>
              <a:t>г. </a:t>
            </a:r>
            <a:r>
              <a:rPr lang="ru-RU" sz="2800" b="0" i="0" dirty="0" smtClean="0">
                <a:effectLst/>
                <a:latin typeface="Times New Roman" panose="02020603050405020304" pitchFamily="18" charset="0"/>
              </a:rPr>
              <a:t>Ташкент</a:t>
            </a:r>
          </a:p>
          <a:p>
            <a:r>
              <a:rPr lang="ru-RU" sz="2800" b="0" i="0" dirty="0" smtClean="0">
                <a:effectLst/>
                <a:latin typeface="Times New Roman" panose="02020603050405020304" pitchFamily="18" charset="0"/>
              </a:rPr>
              <a:t>Братские могилы</a:t>
            </a:r>
          </a:p>
        </p:txBody>
      </p:sp>
    </p:spTree>
    <p:extLst>
      <p:ext uri="{BB962C8B-B14F-4D97-AF65-F5344CB8AC3E}">
        <p14:creationId xmlns:p14="http://schemas.microsoft.com/office/powerpoint/2010/main" val="22153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141" y="4777016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Ташкент.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П</a:t>
            </a:r>
            <a:r>
              <a:rPr lang="ru-RU" sz="2400" dirty="0" smtClean="0"/>
              <a:t>амятник скорбящей матери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" y="228601"/>
            <a:ext cx="5655731" cy="4241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29" y="952500"/>
            <a:ext cx="6052457" cy="45393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6220" y="5798848"/>
            <a:ext cx="5906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Neue"/>
              </a:rPr>
              <a:t>Площадь Памяти (Ташкент) | мемориал</a:t>
            </a:r>
            <a:endParaRPr lang="ru-RU" sz="2400" i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426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56</TotalTime>
  <Words>182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Helvetica Neue</vt:lpstr>
      <vt:lpstr>Times New Roman</vt:lpstr>
      <vt:lpstr>След самолета</vt:lpstr>
      <vt:lpstr>Вклад Узбекистана в победу во второй мировой войне.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Вклад Узбекистана в победу во второй мировой войне. </dc:title>
  <dc:creator>Пользователь Windows</dc:creator>
  <cp:lastModifiedBy>Пользователь Windows</cp:lastModifiedBy>
  <cp:revision>6</cp:revision>
  <dcterms:created xsi:type="dcterms:W3CDTF">2016-04-01T15:35:02Z</dcterms:created>
  <dcterms:modified xsi:type="dcterms:W3CDTF">2016-04-01T16:31:09Z</dcterms:modified>
</cp:coreProperties>
</file>