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1" r:id="rId5"/>
    <p:sldId id="260" r:id="rId6"/>
    <p:sldId id="257" r:id="rId7"/>
    <p:sldId id="262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02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211C6-BD76-4AB8-BAC1-187E5E1FA0F2}" type="datetimeFigureOut">
              <a:rPr lang="ru-RU"/>
              <a:pPr>
                <a:defRPr/>
              </a:pPr>
              <a:t>19.11.2013</a:t>
            </a:fld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D6FBF9-448D-4CA0-BBE7-1664B2A894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450AA-312F-4949-97C6-08BC27D363D9}" type="datetimeFigureOut">
              <a:rPr lang="ru-RU"/>
              <a:pPr>
                <a:defRPr/>
              </a:pPr>
              <a:t>19.11.2013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217B2A-4C7A-45D5-A4F7-C8C60E9355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8840F-F312-4520-A599-3D4A32FBC034}" type="datetimeFigureOut">
              <a:rPr lang="ru-RU"/>
              <a:pPr>
                <a:defRPr/>
              </a:pPr>
              <a:t>19.11.2013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CB90F-CD3D-474F-A9A6-1F9CF5423F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586E9-4B75-4086-ACCB-2CAAF2E409E5}" type="datetimeFigureOut">
              <a:rPr lang="ru-RU"/>
              <a:pPr>
                <a:defRPr/>
              </a:pPr>
              <a:t>19.11.2013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BD20C-BCE9-4069-B3DA-8C88DE0C70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1613F1-B54F-488C-9B49-4CB7E4DE864A}" type="datetimeFigureOut">
              <a:rPr lang="ru-RU"/>
              <a:pPr>
                <a:defRPr/>
              </a:pPr>
              <a:t>19.11.2013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DDDC1A-BD58-4349-906F-CD64C617C5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89995-5F22-46F8-9497-DEA9E011DE3C}" type="datetimeFigureOut">
              <a:rPr lang="ru-RU"/>
              <a:pPr>
                <a:defRPr/>
              </a:pPr>
              <a:t>19.11.2013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46A192-323C-4A44-8345-DCD3C79978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3A2DAC-7C8E-4D42-BF45-ED1F494F7A43}" type="datetimeFigureOut">
              <a:rPr lang="ru-RU"/>
              <a:pPr>
                <a:defRPr/>
              </a:pPr>
              <a:t>19.11.2013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26821-F98B-4B0C-BE8F-7530DA02EB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15A791-BB8D-47E4-AA8D-D5022AB5F5D0}" type="datetimeFigureOut">
              <a:rPr lang="ru-RU"/>
              <a:pPr>
                <a:defRPr/>
              </a:pPr>
              <a:t>19.11.2013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0CC5F-0B0B-4878-8195-3729570B61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3E907E-7304-46EE-B20B-214CA4260F4E}" type="datetimeFigureOut">
              <a:rPr lang="ru-RU"/>
              <a:pPr>
                <a:defRPr/>
              </a:pPr>
              <a:t>19.11.2013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0EA5AB-7556-4681-815F-796208DA09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77567-37C4-4316-B9F4-A530741B29B3}" type="datetimeFigureOut">
              <a:rPr lang="ru-RU"/>
              <a:pPr>
                <a:defRPr/>
              </a:pPr>
              <a:t>19.11.2013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A3AE3-758C-46F5-AAFB-E26B368D57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9C9FE-97D3-4A3B-939B-E808F2085B3F}" type="datetimeFigureOut">
              <a:rPr lang="ru-RU"/>
              <a:pPr>
                <a:defRPr/>
              </a:pPr>
              <a:t>19.11.2013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139BE4-5B64-413A-8451-7B1B86BA85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5D510A0-950B-4CA9-82BE-98705EF06101}" type="datetimeFigureOut">
              <a:rPr lang="ru-RU"/>
              <a:pPr>
                <a:defRPr/>
              </a:pPr>
              <a:t>19.11.2013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E7F0877-06FA-4EC6-8AE6-7B818B15F6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5" r:id="rId2"/>
    <p:sldLayoutId id="2147483684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5" r:id="rId9"/>
    <p:sldLayoutId id="2147483681" r:id="rId10"/>
    <p:sldLayoutId id="2147483682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Глубоководные призраки морей и океанов</a:t>
            </a:r>
            <a:endParaRPr lang="ru-RU" dirty="0"/>
          </a:p>
        </p:txBody>
      </p:sp>
      <p:sp>
        <p:nvSpPr>
          <p:cNvPr id="512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68313" y="549275"/>
            <a:ext cx="8229600" cy="1143000"/>
          </a:xfrm>
        </p:spPr>
        <p:txBody>
          <a:bodyPr/>
          <a:lstStyle/>
          <a:p>
            <a:pPr algn="ctr"/>
            <a:r>
              <a:rPr lang="ru-RU" smtClean="0"/>
              <a:t>Рыба -единорог</a:t>
            </a: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6148" name="Picture 2" descr="Unicorn crestfish. &amp;IEcy;&amp;dcy;&amp;icy;&amp;ncy;&amp;ocy;&amp;rcy;&amp;ocy;&amp;gcy; &amp;gcy;&amp;rcy;&amp;iecy;&amp;bcy;&amp;iecy;&amp;ncy;&amp;softcy;-&amp;rcy;&amp;ycy;&amp;bcy;&amp;a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1916113"/>
            <a:ext cx="8351837" cy="208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4" descr="Unicorn crestfish. &amp;IEcy;&amp;dcy;&amp;icy;&amp;ncy;&amp;ocy;&amp;rcy;&amp;ocy;&amp;gcy; &amp;gcy;&amp;rcy;&amp;iecy;&amp;bcy;&amp;iecy;&amp;ncy;&amp;softcy;-&amp;rcy;&amp;ycy;&amp;bcy;&amp;a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0338" y="4076700"/>
            <a:ext cx="3959225" cy="236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2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ru-RU" smtClean="0"/>
              <a:t>Самые склизкие</a:t>
            </a:r>
          </a:p>
        </p:txBody>
      </p:sp>
      <p:sp>
        <p:nvSpPr>
          <p:cNvPr id="7171" name="Текст 7"/>
          <p:cNvSpPr>
            <a:spLocks noGrp="1"/>
          </p:cNvSpPr>
          <p:nvPr>
            <p:ph type="body" idx="1"/>
          </p:nvPr>
        </p:nvSpPr>
        <p:spPr>
          <a:xfrm>
            <a:off x="457200" y="1855788"/>
            <a:ext cx="4040188" cy="658812"/>
          </a:xfrm>
        </p:spPr>
        <p:txBody>
          <a:bodyPr/>
          <a:lstStyle/>
          <a:p>
            <a:r>
              <a:rPr lang="ru-RU" smtClean="0"/>
              <a:t>Рыба -капля</a:t>
            </a:r>
          </a:p>
        </p:txBody>
      </p:sp>
      <p:sp>
        <p:nvSpPr>
          <p:cNvPr id="7172" name="Текст 8"/>
          <p:cNvSpPr>
            <a:spLocks noGrp="1"/>
          </p:cNvSpPr>
          <p:nvPr>
            <p:ph type="body" sz="half" idx="3"/>
          </p:nvPr>
        </p:nvSpPr>
        <p:spPr>
          <a:xfrm>
            <a:off x="4645025" y="1860550"/>
            <a:ext cx="4041775" cy="654050"/>
          </a:xfrm>
        </p:spPr>
        <p:txBody>
          <a:bodyPr/>
          <a:lstStyle/>
          <a:p>
            <a:r>
              <a:rPr lang="ru-RU" smtClean="0"/>
              <a:t>Морской слизень</a:t>
            </a:r>
          </a:p>
        </p:txBody>
      </p:sp>
      <p:pic>
        <p:nvPicPr>
          <p:cNvPr id="7173" name="Содержимое 6" descr="supercoolpics_09_20082012004416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3201988"/>
            <a:ext cx="4040188" cy="2471737"/>
          </a:xfrm>
        </p:spPr>
      </p:pic>
      <p:sp>
        <p:nvSpPr>
          <p:cNvPr id="7174" name="Содержимое 9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65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7175" name="Picture 4" descr="&amp;Mcy;&amp;ocy;&amp;rcy;&amp;scy;&amp;kcy;&amp;ocy;&amp;jcy; &amp;scy;&amp;lcy;&amp;icy;&amp;zcy;&amp;iecy;&amp;ncy;&amp;soft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3213100"/>
            <a:ext cx="39592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r>
              <a:rPr lang="ru-RU" smtClean="0"/>
              <a:t>Самые «грозные»</a:t>
            </a:r>
          </a:p>
        </p:txBody>
      </p:sp>
      <p:sp>
        <p:nvSpPr>
          <p:cNvPr id="8195" name="Текст 2"/>
          <p:cNvSpPr>
            <a:spLocks noGrp="1"/>
          </p:cNvSpPr>
          <p:nvPr>
            <p:ph type="body" idx="1"/>
          </p:nvPr>
        </p:nvSpPr>
        <p:spPr>
          <a:xfrm>
            <a:off x="457200" y="1855788"/>
            <a:ext cx="4040188" cy="658812"/>
          </a:xfrm>
        </p:spPr>
        <p:txBody>
          <a:bodyPr/>
          <a:lstStyle/>
          <a:p>
            <a:pPr algn="ctr"/>
            <a:r>
              <a:rPr lang="ru-RU" smtClean="0"/>
              <a:t>Рыба- топорик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3438" y="1844675"/>
            <a:ext cx="4041775" cy="655638"/>
          </a:xfrm>
        </p:spPr>
        <p:txBody>
          <a:bodyPr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dirty="0" smtClean="0"/>
          </a:p>
          <a:p>
            <a:pPr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smtClean="0"/>
              <a:t>Морские химеры</a:t>
            </a:r>
          </a:p>
          <a:p>
            <a:pPr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dirty="0"/>
          </a:p>
        </p:txBody>
      </p:sp>
      <p:sp>
        <p:nvSpPr>
          <p:cNvPr id="8197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6513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8198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65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8199" name="Picture 2" descr="&amp;Rcy;&amp;ycy;&amp;bcy;&amp;ycy; &amp;tcy;&amp;ocy;&amp;pcy;&amp;ocy;&amp;rcy;&amp;icy;&amp;kcy;&amp;i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4365625"/>
            <a:ext cx="41402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0" name="Picture 4" descr="&amp;Tcy;&amp;ocy;&amp;pcy;&amp;ocy;&amp;rcy;&amp;icy;&amp;kcy;&amp;i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2420938"/>
            <a:ext cx="4105275" cy="198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6" descr="&amp;Gcy;&amp;lcy;&amp;ucy;&amp;bcy;&amp;ocy;&amp;kcy;&amp;ocy;&amp;vcy;&amp;ocy;&amp;dcy;&amp;ncy;&amp;acy;&amp;yacy; &amp;rcy;&amp;ycy;&amp;bcy;&amp;acy; &amp;KHcy;&amp;icy;&amp;mcy;&amp;iecy;&amp;rcy;&amp;a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463" y="3068638"/>
            <a:ext cx="3959225" cy="263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algn="ctr"/>
            <a:r>
              <a:rPr lang="ru-RU" smtClean="0"/>
              <a:t>Зубастые рыбки</a:t>
            </a:r>
          </a:p>
        </p:txBody>
      </p:sp>
      <p:sp>
        <p:nvSpPr>
          <p:cNvPr id="9219" name="Текст 2"/>
          <p:cNvSpPr>
            <a:spLocks noGrp="1"/>
          </p:cNvSpPr>
          <p:nvPr>
            <p:ph type="body" idx="1"/>
          </p:nvPr>
        </p:nvSpPr>
        <p:spPr>
          <a:xfrm>
            <a:off x="457200" y="1855788"/>
            <a:ext cx="4040188" cy="658812"/>
          </a:xfrm>
        </p:spPr>
        <p:txBody>
          <a:bodyPr/>
          <a:lstStyle/>
          <a:p>
            <a:pPr marL="457200" indent="-457200" algn="ctr"/>
            <a:r>
              <a:rPr lang="ru-RU" smtClean="0"/>
              <a:t>удильщик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60550"/>
            <a:ext cx="4041775" cy="654050"/>
          </a:xfrm>
        </p:spPr>
        <p:txBody>
          <a:bodyPr>
            <a:normAutofit fontScale="92500" lnSpcReduction="20000"/>
          </a:bodyPr>
          <a:lstStyle/>
          <a:p>
            <a:pPr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dirty="0" smtClean="0"/>
          </a:p>
          <a:p>
            <a:pPr algn="ctr"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dirty="0" err="1" smtClean="0"/>
              <a:t>Саблезуб</a:t>
            </a:r>
            <a:endParaRPr lang="ru-RU" dirty="0" smtClean="0"/>
          </a:p>
          <a:p>
            <a:pPr fontAlgn="auto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ru-RU" dirty="0"/>
          </a:p>
        </p:txBody>
      </p:sp>
      <p:sp>
        <p:nvSpPr>
          <p:cNvPr id="9221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6513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9222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20938"/>
            <a:ext cx="4041775" cy="3940175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9223" name="Picture 2" descr="&amp;Gcy;&amp;lcy;&amp;ucy;&amp;bcy;&amp;ocy;&amp;kcy;&amp;ocy;&amp;vcy;&amp;ocy;&amp;dcy;&amp;ncy;&amp;ycy;&amp;jcy; &amp;ucy;&amp;dcy;&amp;icy;&amp;lcy;&amp;softcy;&amp;shchcy;&amp;icy;&amp;k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2349500"/>
            <a:ext cx="4032250" cy="247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6" descr="&amp;Scy;&amp;acy;&amp;bcy;&amp;lcy;&amp;iecy;&amp;zcy;&amp;ucy;&amp;b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349500"/>
            <a:ext cx="424815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8" descr="&amp;Scy;&amp;acy;&amp;bcy;&amp;lcy;&amp;iecy;&amp;zcy;&amp;ucy;&amp;b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4841875"/>
            <a:ext cx="4248150" cy="201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10" descr="&amp;Gcy;&amp;lcy;&amp;ucy;&amp;bcy;&amp;ocy;&amp;kcy;&amp;ocy;&amp;vcy;&amp;ocy;&amp;dcy;&amp;ncy;&amp;ycy;&amp;jcy; &amp;ucy;&amp;dcy;&amp;icy;&amp;lcy;&amp;softcy;&amp;shchcy;&amp;icy;&amp;kcy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8313" y="4868863"/>
            <a:ext cx="4032250" cy="198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395288" y="549275"/>
            <a:ext cx="8229600" cy="1143000"/>
          </a:xfrm>
        </p:spPr>
        <p:txBody>
          <a:bodyPr/>
          <a:lstStyle/>
          <a:p>
            <a:pPr algn="ctr"/>
            <a:r>
              <a:rPr lang="ru-RU" smtClean="0"/>
              <a:t>Большие рты</a:t>
            </a:r>
          </a:p>
        </p:txBody>
      </p:sp>
      <p:sp>
        <p:nvSpPr>
          <p:cNvPr id="10243" name="Текст 2"/>
          <p:cNvSpPr>
            <a:spLocks noGrp="1"/>
          </p:cNvSpPr>
          <p:nvPr>
            <p:ph type="body" idx="1"/>
          </p:nvPr>
        </p:nvSpPr>
        <p:spPr>
          <a:xfrm>
            <a:off x="468313" y="1628775"/>
            <a:ext cx="4040187" cy="658813"/>
          </a:xfrm>
        </p:spPr>
        <p:txBody>
          <a:bodyPr/>
          <a:lstStyle/>
          <a:p>
            <a:pPr algn="ctr"/>
            <a:r>
              <a:rPr lang="ru-RU" smtClean="0"/>
              <a:t>большерот</a:t>
            </a:r>
          </a:p>
        </p:txBody>
      </p:sp>
      <p:sp>
        <p:nvSpPr>
          <p:cNvPr id="10244" name="Текст 4"/>
          <p:cNvSpPr>
            <a:spLocks noGrp="1"/>
          </p:cNvSpPr>
          <p:nvPr>
            <p:ph type="body" sz="half" idx="3"/>
          </p:nvPr>
        </p:nvSpPr>
        <p:spPr>
          <a:xfrm>
            <a:off x="4500563" y="1628775"/>
            <a:ext cx="4041775" cy="655638"/>
          </a:xfrm>
        </p:spPr>
        <p:txBody>
          <a:bodyPr/>
          <a:lstStyle/>
          <a:p>
            <a:pPr algn="ctr"/>
            <a:r>
              <a:rPr lang="ru-RU" smtClean="0"/>
              <a:t>Мешкорот</a:t>
            </a:r>
          </a:p>
        </p:txBody>
      </p:sp>
      <p:sp>
        <p:nvSpPr>
          <p:cNvPr id="10245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6513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1024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6513"/>
          </a:xfrm>
        </p:spPr>
        <p:txBody>
          <a:bodyPr/>
          <a:lstStyle/>
          <a:p>
            <a:endParaRPr lang="ru-RU" smtClean="0"/>
          </a:p>
        </p:txBody>
      </p:sp>
      <p:pic>
        <p:nvPicPr>
          <p:cNvPr id="10247" name="Picture 2" descr="&amp;rcy;&amp;ycy;&amp;bcy;&amp;acy; &amp;mcy;&amp;iecy;&amp;shcy;&amp;kcy;&amp;ocy;&amp;rcy;&amp;ocy;&amp;tcy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463" y="2205038"/>
            <a:ext cx="4000500" cy="222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8" name="Picture 4" descr="&amp;rcy;&amp;ycy;&amp;bcy;&amp;acy; &amp;bcy;&amp;ocy;&amp;lcy;&amp;softcy;&amp;shcy;&amp;iecy;&amp;rcy;&amp;ocy;&amp;t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2205038"/>
            <a:ext cx="4032250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9" name="Picture 6" descr="http://lifeglobe.net/media/entry/2964/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313" y="3933825"/>
            <a:ext cx="1727200" cy="227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Picture 8" descr="&amp;rcy;&amp;ycy;&amp;bcy;&amp;acy; &amp;bcy;&amp;ocy;&amp;lcy;&amp;softcy;&amp;shcy;&amp;iecy;&amp;rcy;&amp;ocy;&amp;tcy;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8538" y="3933825"/>
            <a:ext cx="2290762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1" name="Picture 10" descr="http://lifeglobe.net/media/entry/2961/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3438" y="4292600"/>
            <a:ext cx="4032250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Самые «</a:t>
            </a:r>
            <a:r>
              <a:rPr lang="ru-RU" dirty="0" err="1" smtClean="0"/>
              <a:t>топырестые</a:t>
            </a:r>
            <a:r>
              <a:rPr lang="ru-RU" dirty="0" smtClean="0"/>
              <a:t>»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mtClean="0"/>
              <a:t>Рыба-рыболов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Морской нетопырь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2530" name="Picture 2" descr="Lasiognath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636912"/>
            <a:ext cx="3853944" cy="1368152"/>
          </a:xfrm>
          <a:prstGeom prst="rect">
            <a:avLst/>
          </a:prstGeom>
          <a:noFill/>
        </p:spPr>
      </p:pic>
      <p:pic>
        <p:nvPicPr>
          <p:cNvPr id="22532" name="Picture 4" descr="Lasiognat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05064"/>
            <a:ext cx="4032448" cy="2636789"/>
          </a:xfrm>
          <a:prstGeom prst="rect">
            <a:avLst/>
          </a:prstGeom>
          <a:noFill/>
        </p:spPr>
      </p:pic>
      <p:pic>
        <p:nvPicPr>
          <p:cNvPr id="22534" name="Picture 6" descr="&amp;Mcy;&amp;ocy;&amp;rcy;&amp;scy;&amp;kcy;&amp;ocy;&amp;jcy; &amp;ncy;&amp;iecy;&amp;tcy;&amp;ocy;&amp;pcy;&amp;ycy;&amp;rcy;&amp;softcy;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2924944"/>
            <a:ext cx="4000443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140</TotalTime>
  <Words>38</Words>
  <Application>Microsoft Office PowerPoint</Application>
  <PresentationFormat>Экран (4:3)</PresentationFormat>
  <Paragraphs>19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Constantia</vt:lpstr>
      <vt:lpstr>Arial</vt:lpstr>
      <vt:lpstr>Calibri</vt:lpstr>
      <vt:lpstr>Wingdings 2</vt:lpstr>
      <vt:lpstr>Поток</vt:lpstr>
      <vt:lpstr>Глубоководные призраки морей и океанов</vt:lpstr>
      <vt:lpstr>Рыба -единорог</vt:lpstr>
      <vt:lpstr>Самые склизкие</vt:lpstr>
      <vt:lpstr>Самые «грозные»</vt:lpstr>
      <vt:lpstr>Зубастые рыбки</vt:lpstr>
      <vt:lpstr>Большие рты</vt:lpstr>
      <vt:lpstr>Самые «топырестые»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Владелец</dc:creator>
  <cp:lastModifiedBy>Владелец</cp:lastModifiedBy>
  <cp:revision>15</cp:revision>
  <dcterms:created xsi:type="dcterms:W3CDTF">2013-02-04T19:03:21Z</dcterms:created>
  <dcterms:modified xsi:type="dcterms:W3CDTF">2013-11-19T13:55:00Z</dcterms:modified>
</cp:coreProperties>
</file>