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8C02888-C114-426C-8916-142DBBCA59D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F266807-5693-4772-AF0F-4180202BAE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Рудова</a:t>
            </a:r>
            <a:r>
              <a:rPr lang="ru-RU" dirty="0" smtClean="0"/>
              <a:t> Агния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" y="5182643"/>
            <a:ext cx="2123728" cy="168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" y="-4869"/>
            <a:ext cx="4476014" cy="34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6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внимание)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67783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94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Вступление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 времен средневековья ученые разделяли живые организмы на 2 большие группы – животные и растения. К растениям относили все организмы, которые не способны к самостоятельному передвижению. Таким образом, туда попадали и грибы, и бактерии.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67" y="553007"/>
            <a:ext cx="1921718" cy="228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8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такое растение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Первым на этот вопрос попытался ответить Аристотель. Он помещал растения в промежуточное состояние между неживой природой и животными. Сейчас не все водоросли включены в царство растений, а некоторые ученые к этому царству относят только высшие растения. Но эта версия не слишком популярна.</a:t>
            </a:r>
          </a:p>
        </p:txBody>
      </p:sp>
    </p:spTree>
    <p:extLst>
      <p:ext uri="{BB962C8B-B14F-4D97-AF65-F5344CB8AC3E}">
        <p14:creationId xmlns:p14="http://schemas.microsoft.com/office/powerpoint/2010/main" val="347418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Эукариоты – организмы, которые имеют оформленное клеточное ядро.</a:t>
            </a:r>
          </a:p>
          <a:p>
            <a:endParaRPr lang="ru-RU" dirty="0"/>
          </a:p>
          <a:p>
            <a:r>
              <a:rPr lang="ru-RU" dirty="0"/>
              <a:t>Прокариоты – бактерии, организмы, которые не имеют оформленного клеточного ядра. Таким образом, сине-зеленые водоросли относят к царству бактерий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486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5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;)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Клеточная стенка грибов состоит из хитина </a:t>
            </a:r>
            <a:r>
              <a:rPr lang="ru-RU" dirty="0" smtClean="0"/>
              <a:t>не </a:t>
            </a:r>
            <a:r>
              <a:rPr lang="ru-RU" dirty="0"/>
              <a:t>характерного для клеток других организмов. Поэтому грибы выделяют в отдельное царство.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167703" cy="30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2253697" cy="235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3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растений: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- Неподвижность</a:t>
            </a:r>
          </a:p>
          <a:p>
            <a:endParaRPr lang="ru-RU" dirty="0"/>
          </a:p>
          <a:p>
            <a:r>
              <a:rPr lang="ru-RU" dirty="0"/>
              <a:t>- Постоянный рост</a:t>
            </a:r>
          </a:p>
          <a:p>
            <a:endParaRPr lang="ru-RU" dirty="0"/>
          </a:p>
          <a:p>
            <a:r>
              <a:rPr lang="ru-RU" dirty="0"/>
              <a:t>- Неспособность поглощать пищевые частицы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1693880" cy="17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49" y="3573016"/>
            <a:ext cx="2845939" cy="212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71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растений в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Существование животного мира было бы невозможно без растений. Они являются основным источником органических веществ и кислорода на нашей планете. Благодаря растениям возникла современная атмосфера и почва. Они служат домом для животных, пищей для растительноядных животных, которыми питаются хищники.</a:t>
            </a:r>
          </a:p>
        </p:txBody>
      </p:sp>
    </p:spTree>
    <p:extLst>
      <p:ext uri="{BB962C8B-B14F-4D97-AF65-F5344CB8AC3E}">
        <p14:creationId xmlns:p14="http://schemas.microsoft.com/office/powerpoint/2010/main" val="17131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растений в жизни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Люди </a:t>
            </a:r>
            <a:r>
              <a:rPr lang="ru-RU" dirty="0"/>
              <a:t>используют растения как строительный материал, топливо и др. Из древесины делают бумагу </a:t>
            </a:r>
            <a:endParaRPr lang="ru-RU" dirty="0" smtClean="0"/>
          </a:p>
          <a:p>
            <a:r>
              <a:rPr lang="ru-RU" dirty="0"/>
              <a:t>Каменный уголь и торф – ископаемые остатки растений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3021931" cy="167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36313"/>
            <a:ext cx="2664296" cy="192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50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растений в жизни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Древние люди искали и собирали дикие съедобные и лекарственные растения. С переходом к оседлому образу жизни, они постепенно стали выращивать различные культуры.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1933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066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403</TotalTime>
  <Words>273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Растения</vt:lpstr>
      <vt:lpstr>Вступление </vt:lpstr>
      <vt:lpstr>Что же такое растение</vt:lpstr>
      <vt:lpstr>Презентация PowerPoint</vt:lpstr>
      <vt:lpstr>;)</vt:lpstr>
      <vt:lpstr>Признаки растений:</vt:lpstr>
      <vt:lpstr>Значение растений в природе</vt:lpstr>
      <vt:lpstr>Значение растений в жизни человека</vt:lpstr>
      <vt:lpstr>Значение растений в жизни человека</vt:lpstr>
      <vt:lpstr>Спасибо за внимание)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</dc:title>
  <dc:creator>Kids</dc:creator>
  <cp:lastModifiedBy>Kids</cp:lastModifiedBy>
  <cp:revision>8</cp:revision>
  <dcterms:created xsi:type="dcterms:W3CDTF">2016-02-29T11:48:27Z</dcterms:created>
  <dcterms:modified xsi:type="dcterms:W3CDTF">2016-02-29T18:31:43Z</dcterms:modified>
</cp:coreProperties>
</file>