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57" d="100"/>
          <a:sy n="57" d="100"/>
        </p:scale>
        <p:origin x="38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5942" units="1/cm"/>
          <inkml:channelProperty channel="Y" name="resolution" value="39.58763" units="1/cm"/>
          <inkml:channelProperty channel="T" name="resolution" value="1" units="1/dev"/>
        </inkml:channelProperties>
      </inkml:inkSource>
      <inkml:timestamp xml:id="ts0" timeString="2021-04-17T17:15:40.360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94B2901C-5E37-41E8-89B8-9F295E573E07}" emma:medium="tactile" emma:mode="ink">
          <msink:context xmlns:msink="http://schemas.microsoft.com/ink/2010/main" type="inkDrawing" rotatedBoundingBox="13370,14841 14519,15949 14248,16230 13099,15122" semanticType="callout" shapeName="Other"/>
        </emma:interpretation>
      </emma:emma>
    </inkml:annotationXML>
    <inkml:trace contextRef="#ctx0" brushRef="#br0">0 47 0,'0'-47'219,"47"47"-1,0 0-171,0 0 63,0 0-64,0 0-14,0 0-1,0 0 0,0 0 0,0 0-15,-47 47 0,47-47 15,0 47 0,0-47-15,0 0 31,-47 47-47,47-47 62,-47 48-62,47-48 31,-47 47-15,47-47 31,-47 47-16,0 0 0,47-47 16,-47 47-15,47-47 14,-47 47-30,47-47 15,-47 47 16,47-47-31,-47 47-1,47-47 17,-47 47-1,48-47-15,-48 47 77,47-47-46,-47 47-31,0 0-1,47-47 1,-47 47 0,0 0 77,0 0 32,0 0-109,0 0 0,0 0 31,0 0 140,0 0-156,0 0 16</inkml:trace>
  </inkml:traceGroup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5942" units="1/cm"/>
          <inkml:channelProperty channel="Y" name="resolution" value="39.58763" units="1/cm"/>
          <inkml:channelProperty channel="T" name="resolution" value="1" units="1/dev"/>
        </inkml:channelProperties>
      </inkml:inkSource>
      <inkml:timestamp xml:id="ts0" timeString="2021-04-17T17:15:50.362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D7F37A0E-4BEF-418A-A257-4BA98A7D37DD}" emma:medium="tactile" emma:mode="ink">
          <msink:context xmlns:msink="http://schemas.microsoft.com/ink/2010/main" type="inkDrawing" rotatedBoundingBox="11005,13127 11393,14865 10352,15097 9964,13359" shapeName="Other"/>
        </emma:interpretation>
      </emma:emma>
    </inkml:annotationXML>
    <inkml:trace contextRef="#ctx0" brushRef="#br0">79 147 0,'0'-47'203,"0"0"-125,47 47-63,0 0 32,0 0 0,0 0 0,0 0-31,0 0 31,0 0-16,0 0 0,0 0 78,-47 47-93,0 0 15,0 0-15,0 0 0,0 47-1,0 0 1,47 0-16,-47-47 15,47 0 1,-47 0 0,0 0-1,0 1 1,0-1 171,-47-47-124,0 0-47,0 0 30,0 0 33,0 0-33,0 0-30,47 47 0,-47-47 31,47 47 468,47-47-499,0 0-1,0 0 17,0 0-17,0 0 1,0 47 15,0-47-15,0 0-1,0 0 17,-47 47-17,47-47 1,-47 47 31,47-47-47,0 0 31,-47 47-15,47-47-1,-47 47-15,47-47 32,-47 47-17,47 0 16,-47 0 16,0 0 0,0 0 16,0 0-1,0 0-15,-47-47 16,47 47-48,-47-47 16,0 0-15,47 47 0,-47-47 62,0 0-31,47 47-32,-47-47 17,0 0-1,0 0-16,0 0 1,0 0 0,0 0-1,0 0 1,0 0 0,0 0-16,0 0 31,0 0 0,0 0-15,0 0 15,0 0 0,0 0 0,-1 0-15,96 0 453,-1 0-438,47 47 0,-47-47-15,0 0-16,0 0 16,0 0-1,0 0 1,0 0-1,0 0 1,0 0 15,0 0-15,0 0 15,0 0 16,0 0 0,0 0-31,0 0 46,0 0-31,0-47-15,0 47 46,-47-47 17,0 0-17,0 0-31,0 0 1,0 0-17,0 0 16,0 0-15,0 0 0,0 0 15,0 0 47,-47 0-15,0 0-32,47 0 0,-47 47-15,47-47 31,-47 47-32,0-47 32,0 47-31,47-47-1,-47 47 32,0-47 0,0 47 0,0 0-16,0 0-15,0 0 15,0 0 16,0 0-31,94 0 249,0 0-202,0 0-1,-47-47 16,0-1 16,0 1-47,0 0-31,47 47-1,-47-47 1,0 0 31,0 0-47,47 47 47,-47-47-32,0 0 48,0 0-32,0 0 16,0 0 0,0 0 31,0 0 94,-47 47-110,0-47-15,47 0-16,-47 47-15,0 0 46,0 0-30,47-47-17,-47 47 48,0 0 31,0 0 15,0 0-78,0 0 47,47 47 94,0 0-125,0 0 31</inkml:trace>
  </inkml:traceGroup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5942" units="1/cm"/>
          <inkml:channelProperty channel="Y" name="resolution" value="39.58763" units="1/cm"/>
          <inkml:channelProperty channel="T" name="resolution" value="1" units="1/dev"/>
        </inkml:channelProperties>
      </inkml:inkSource>
      <inkml:timestamp xml:id="ts0" timeString="2021-04-17T17:15:56.495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DD7FA803-B6BC-4CC0-B5F9-75C834F2BFD1}" emma:medium="tactile" emma:mode="ink">
          <msink:context xmlns:msink="http://schemas.microsoft.com/ink/2010/main" type="writingRegion" rotatedBoundingBox="15098,16698 15616,16698 15616,18344 15098,18344"/>
        </emma:interpretation>
      </emma:emma>
    </inkml:annotationXML>
    <inkml:traceGroup>
      <inkml:annotationXML>
        <emma:emma xmlns:emma="http://www.w3.org/2003/04/emma" version="1.0">
          <emma:interpretation id="{2F477B06-5279-4809-920F-EFCD8BB5B518}" emma:medium="tactile" emma:mode="ink">
            <msink:context xmlns:msink="http://schemas.microsoft.com/ink/2010/main" type="paragraph" rotatedBoundingBox="15098,16698 15616,16698 15616,18344 15098,1834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B59F194-FEB9-408F-B8AD-692DC11C968B}" emma:medium="tactile" emma:mode="ink">
              <msink:context xmlns:msink="http://schemas.microsoft.com/ink/2010/main" type="line" rotatedBoundingBox="15098,16698 15616,16698 15616,18344 15098,18344"/>
            </emma:interpretation>
          </emma:emma>
        </inkml:annotationXML>
        <inkml:traceGroup>
          <inkml:annotationXML>
            <emma:emma xmlns:emma="http://www.w3.org/2003/04/emma" version="1.0">
              <emma:interpretation id="{4D349455-3782-46C5-BF50-DB4C365A4064}" emma:medium="tactile" emma:mode="ink">
                <msink:context xmlns:msink="http://schemas.microsoft.com/ink/2010/main" type="inkWord" rotatedBoundingBox="15098,16698 15616,16698 15616,18344 15098,18344"/>
              </emma:interpretation>
              <emma:one-of disjunction-type="recognition" id="oneOf0">
                <emma:interpretation id="interp0" emma:lang="" emma:confidence="0">
                  <emma:literal>4</emma:literal>
                </emma:interpretation>
                <emma:interpretation id="interp1" emma:lang="" emma:confidence="0">
                  <emma:literal>Ч</emma:literal>
                </emma:interpretation>
                <emma:interpretation id="interp2" emma:lang="" emma:confidence="0">
                  <emma:literal>ч</emma:literal>
                </emma:interpretation>
                <emma:interpretation id="interp3" emma:lang="" emma:confidence="0">
                  <emma:literal>У</emma:literal>
                </emma:interpretation>
                <emma:interpretation id="interp4" emma:lang="" emma:confidence="0">
                  <emma:literal>и</emma:literal>
                </emma:interpretation>
              </emma:one-of>
            </emma:emma>
          </inkml:annotationXML>
          <inkml:trace contextRef="#ctx0" brushRef="#br0">0 0 0,'0'47'390,"0"0"-280,0 0-64,0 0 17,0 0-32,0 47 0,0-47 1,0 0-17,0 0 17,0 0-17,0 0 1,0 0 15,0 0-15,0 0-1,0 0 48,0 0-63,0 0 15,0 0 32,0 0 63,47-47 140,0 0-203,0 0 46,0 0-30,-47 47-48,47-47 1,0 0 0,1 0 31,-1 0-1,0 0 33,0 0-64,-47-47 501,0 0-454,0 0-46,0 0 0,0 0 15,0 0-16,0 0-15,0 0 32,0-47-17,0 47 1,0 0 15,0 0 63,0 94 156,0 0-234,0 0-1,0 0 1,0 0 15,0 0 0,0 0 16,0 0 0,0 0 31,0 0 16,0 0-63,0 0 0,0 0-15,0 0 0,0 0-16,0 1 31,0-1 16,0 0-32,0 0 17,47-47-17,-47 47-15,0 0 47,0 0 31,0 0-31,0 0-31,0 0 15,0 0 63,0 0 250</inkml:trace>
        </inkml:traceGroup>
      </inkml:traceGroup>
    </inkml:traceGroup>
  </inkml:traceGroup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5942" units="1/cm"/>
          <inkml:channelProperty channel="Y" name="resolution" value="39.58763" units="1/cm"/>
          <inkml:channelProperty channel="T" name="resolution" value="1" units="1/dev"/>
        </inkml:channelProperties>
      </inkml:inkSource>
      <inkml:timestamp xml:id="ts0" timeString="2021-04-17T17:16:03.674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38A29D1B-1D04-4FE8-AAC4-C1A53A31ED80}" emma:medium="tactile" emma:mode="ink">
          <msink:context xmlns:msink="http://schemas.microsoft.com/ink/2010/main" type="writingRegion" rotatedBoundingBox="17400,11609 21748,15430 20724,16595 16377,12773"/>
        </emma:interpretation>
      </emma:emma>
    </inkml:annotationXML>
    <inkml:traceGroup>
      <inkml:annotationXML>
        <emma:emma xmlns:emma="http://www.w3.org/2003/04/emma" version="1.0">
          <emma:interpretation id="{D030C667-95DB-44D6-BDE7-D45650C5233D}" emma:medium="tactile" emma:mode="ink">
            <msink:context xmlns:msink="http://schemas.microsoft.com/ink/2010/main" type="paragraph" rotatedBoundingBox="17400,11609 21748,15430 20724,16595 16377,1277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E369A1A-6252-4761-BC9E-D083DF3F47D5}" emma:medium="tactile" emma:mode="ink">
              <msink:context xmlns:msink="http://schemas.microsoft.com/ink/2010/main" type="line" rotatedBoundingBox="17400,11609 21748,15430 20724,16595 16377,12773"/>
            </emma:interpretation>
          </emma:emma>
        </inkml:annotationXML>
        <inkml:traceGroup>
          <inkml:annotationXML>
            <emma:emma xmlns:emma="http://www.w3.org/2003/04/emma" version="1.0">
              <emma:interpretation id="{B4B187E5-8FB5-470F-B32D-C4D71A2A0280}" emma:medium="tactile" emma:mode="ink">
                <msink:context xmlns:msink="http://schemas.microsoft.com/ink/2010/main" type="inkWord" rotatedBoundingBox="17395,11615 18688,12752 17670,13910 16377,12773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859 0 0,'-47'0'0,"0"0"109,0 0-62,0 0-16,0 0 1,0 0-1,-47 0-15,47 47 15,0-47-16,0 0 1,0 0 0,0 0 15,0 0 0,0 0 16,0 0-16,0 0 32,0 47-32,47 0 188,0 0-141,0 0-16,0 0-30,47-47-1,-47 47-15,0 0 77,47-47-77,-47 47 31,0 0-32,47-47 1,-47 94 0,47-47-1,-47 0 1,0 0-16,0 1 31,47-48 0,-47 47-15,0 0 62,0 0-47,47-47 16,-47 47 16,0 0 15,47-47-62,-47-47 312,47 47-313,-47-47 1,0 0 0,0 0-1,47 0-15,-47-1 16,47 48-1,0-47 1,0 47 47,0 0 15,0 0-47,0 0 0,0 0 0,0 0 1,-47 47-1,47-47-31,-47 48 31,47-48-15,0 47-1,1-47 17,-48 47-1,47-47-15,-47 47 30,47-47 1,-47 47-15,47 0-17,-47 0 16,0 0 1,0 47-17,47-47 1,-47 0 156,0 0-157,0 0 1,-47 0-16,0-47 16,47 47-1,-47 0 17,0-47 14,-1 0 33,1 0-17,0 0 16,0 0-15,0 0-1,0 0-15,0 0 47,0 0-32,0 0-15,0 0 0,0 0 47,47 47 0,-47-47 124,47 47 157,-47-47-343,0 0-1</inkml:trace>
        </inkml:traceGroup>
        <inkml:traceGroup>
          <inkml:annotationXML>
            <emma:emma xmlns:emma="http://www.w3.org/2003/04/emma" version="1.0">
              <emma:interpretation id="{A467BDCC-0A71-44FE-9C2F-2B5145179811}" emma:medium="tactile" emma:mode="ink">
                <msink:context xmlns:msink="http://schemas.microsoft.com/ink/2010/main" type="inkWord" rotatedBoundingBox="21736,15420 21748,15430 21737,15443 21725,15432"/>
              </emma:interpretation>
              <emma:one-of disjunction-type="recognition" id="oneOf1">
                <emma:interpretation id="interp1" emma:lang="" emma:confidence="0">
                  <emma:literal>.</emma:literal>
                </emma:interpretation>
                <emma:interpretation id="interp2" emma:lang="" emma:confidence="0">
                  <emma:literal>:</emma:literal>
                </emma:interpretation>
                <emma:interpretation id="interp3" emma:lang="" emma:confidence="0">
                  <emma:literal>'</emma:literal>
                </emma:interpretation>
                <emma:interpretation id="interp4" emma:lang="" emma:confidence="0">
                  <emma:literal>,</emma:literal>
                </emma:interpretation>
                <emma:interpretation id="interp5" emma:lang="" emma:confidence="0">
                  <emma:literal>1</emma:literal>
                </emma:interpretation>
              </emma:one-of>
            </emma:emma>
          </inkml:annotationXML>
          <inkml:trace contextRef="#ctx0" brushRef="#br0" timeOffset="3489.1475">4763 3434 0</inkml:trace>
        </inkml:traceGroup>
      </inkml:traceGroup>
    </inkml:traceGroup>
  </inkml:traceGroup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96F41-8440-41B8-8166-97081673BFA9}" type="datetimeFigureOut">
              <a:rPr lang="ru-RU" smtClean="0"/>
              <a:t>17.04.2021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E7097-88D4-47E0-9B91-88B704CB67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5178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96F41-8440-41B8-8166-97081673BFA9}" type="datetimeFigureOut">
              <a:rPr lang="ru-RU" smtClean="0"/>
              <a:t>17.04.2021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E7097-88D4-47E0-9B91-88B704CB67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25080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96F41-8440-41B8-8166-97081673BFA9}" type="datetimeFigureOut">
              <a:rPr lang="ru-RU" smtClean="0"/>
              <a:t>17.04.2021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E7097-88D4-47E0-9B91-88B704CB67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01931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96F41-8440-41B8-8166-97081673BFA9}" type="datetimeFigureOut">
              <a:rPr lang="ru-RU" smtClean="0"/>
              <a:t>17.04.2021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E7097-88D4-47E0-9B91-88B704CB67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1858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96F41-8440-41B8-8166-97081673BFA9}" type="datetimeFigureOut">
              <a:rPr lang="ru-RU" smtClean="0"/>
              <a:t>17.04.2021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E7097-88D4-47E0-9B91-88B704CB67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9270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96F41-8440-41B8-8166-97081673BFA9}" type="datetimeFigureOut">
              <a:rPr lang="ru-RU" smtClean="0"/>
              <a:t>17.04.2021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E7097-88D4-47E0-9B91-88B704CB67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6723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96F41-8440-41B8-8166-97081673BFA9}" type="datetimeFigureOut">
              <a:rPr lang="ru-RU" smtClean="0"/>
              <a:t>17.04.2021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E7097-88D4-47E0-9B91-88B704CB67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7259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96F41-8440-41B8-8166-97081673BFA9}" type="datetimeFigureOut">
              <a:rPr lang="ru-RU" smtClean="0"/>
              <a:t>17.04.2021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E7097-88D4-47E0-9B91-88B704CB67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2902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96F41-8440-41B8-8166-97081673BFA9}" type="datetimeFigureOut">
              <a:rPr lang="ru-RU" smtClean="0"/>
              <a:t>17.04.2021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E7097-88D4-47E0-9B91-88B704CB67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2725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96F41-8440-41B8-8166-97081673BFA9}" type="datetimeFigureOut">
              <a:rPr lang="ru-RU" smtClean="0"/>
              <a:t>17.04.2021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E7097-88D4-47E0-9B91-88B704CB67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7789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96F41-8440-41B8-8166-97081673BFA9}" type="datetimeFigureOut">
              <a:rPr lang="ru-RU" smtClean="0"/>
              <a:t>17.04.2021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E7097-88D4-47E0-9B91-88B704CB67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7567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296F41-8440-41B8-8166-97081673BFA9}" type="datetimeFigureOut">
              <a:rPr lang="ru-RU" smtClean="0"/>
              <a:t>17.04.2021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5E7097-88D4-47E0-9B91-88B704CB67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4952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emf"/><Relationship Id="rId5" Type="http://schemas.openxmlformats.org/officeDocument/2006/relationships/customXml" Target="../ink/ink2.xml"/><Relationship Id="rId10" Type="http://schemas.openxmlformats.org/officeDocument/2006/relationships/image" Target="../media/image5.emf"/><Relationship Id="rId4" Type="http://schemas.openxmlformats.org/officeDocument/2006/relationships/image" Target="../media/image2.emf"/><Relationship Id="rId9" Type="http://schemas.openxmlformats.org/officeDocument/2006/relationships/customXml" Target="../ink/ink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Задание2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H="1">
            <a:off x="1202266" y="2692400"/>
            <a:ext cx="10447865" cy="626514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4000" dirty="0" smtClean="0"/>
              <a:t>По теореме Пифагора:</a:t>
            </a:r>
            <a:endParaRPr lang="ru-RU" sz="4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Прямоугольник 3"/>
              <p:cNvSpPr/>
              <p:nvPr/>
            </p:nvSpPr>
            <p:spPr>
              <a:xfrm>
                <a:off x="2343976" y="3565869"/>
                <a:ext cx="8178551" cy="5052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40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240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  <m:sup>
                          <m:r>
                            <a:rPr lang="ru-RU" sz="2400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ru-RU" sz="2400" i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2400" i="0"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  <m:sup>
                          <m:r>
                            <a:rPr lang="ru-RU" sz="2400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ru-RU" sz="2400" i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ru-RU" sz="2400" i="0">
                              <a:latin typeface="Cambria Math" panose="02040503050406030204" pitchFamily="18" charset="0"/>
                            </a:rPr>
                            <m:t>9+16</m:t>
                          </m:r>
                        </m:e>
                      </m:rad>
                      <m:r>
                        <a:rPr lang="ru-RU" sz="2400" i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ru-RU" sz="2400" i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rad>
                      <m:r>
                        <a:rPr lang="ru-RU" sz="2400" i="0">
                          <a:latin typeface="Cambria Math" panose="02040503050406030204" pitchFamily="18" charset="0"/>
                        </a:rPr>
                        <m:t>5=5</m:t>
                      </m:r>
                      <m:sSup>
                        <m:sSupPr>
                          <m:ctrlPr>
                            <a:rPr lang="ru-RU" sz="2400" i="1"/>
                          </m:ctrlPr>
                        </m:sSupPr>
                        <m:e>
                          <m:r>
                            <a:rPr lang="ru-RU" sz="2400"/>
                            <m:t>3</m:t>
                          </m:r>
                        </m:e>
                        <m:sup>
                          <m:r>
                            <a:rPr lang="ru-RU" sz="2400"/>
                            <m:t>2</m:t>
                          </m:r>
                        </m:sup>
                      </m:sSup>
                      <m:r>
                        <a:rPr lang="ru-RU" sz="2400"/>
                        <m:t>+</m:t>
                      </m:r>
                      <m:sSup>
                        <m:sSupPr>
                          <m:ctrlPr>
                            <a:rPr lang="ru-RU" sz="2400" i="1"/>
                          </m:ctrlPr>
                        </m:sSupPr>
                        <m:e>
                          <m:r>
                            <a:rPr lang="ru-RU" sz="2400"/>
                            <m:t>4</m:t>
                          </m:r>
                        </m:e>
                        <m:sup>
                          <m:r>
                            <a:rPr lang="ru-RU" sz="2400"/>
                            <m:t>2</m:t>
                          </m:r>
                        </m:sup>
                      </m:sSup>
                      <m:r>
                        <a:rPr lang="ru-RU" sz="2400"/>
                        <m:t>=</m:t>
                      </m:r>
                      <m:rad>
                        <m:radPr>
                          <m:degHide m:val="on"/>
                          <m:ctrlPr>
                            <a:rPr lang="ru-RU" sz="2400" i="1"/>
                          </m:ctrlPr>
                        </m:radPr>
                        <m:deg/>
                        <m:e>
                          <m:r>
                            <a:rPr lang="ru-RU" sz="2400"/>
                            <m:t>9+16</m:t>
                          </m:r>
                        </m:e>
                      </m:rad>
                      <m:r>
                        <a:rPr lang="ru-RU" sz="2400"/>
                        <m:t>=</m:t>
                      </m:r>
                      <m:rad>
                        <m:radPr>
                          <m:degHide m:val="on"/>
                          <m:ctrlPr>
                            <a:rPr lang="ru-RU" sz="2400" i="1"/>
                          </m:ctrlPr>
                        </m:radPr>
                        <m:deg/>
                        <m:e>
                          <m:r>
                            <a:rPr lang="ru-RU" sz="2400"/>
                            <m:t>2</m:t>
                          </m:r>
                        </m:e>
                      </m:rad>
                      <m:r>
                        <a:rPr lang="ru-RU" sz="2400"/>
                        <m:t>5=5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3976" y="3565869"/>
                <a:ext cx="8178551" cy="50520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ый треугольник 4"/>
          <p:cNvSpPr/>
          <p:nvPr/>
        </p:nvSpPr>
        <p:spPr>
          <a:xfrm>
            <a:off x="5818909" y="4010891"/>
            <a:ext cx="45719" cy="83127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4031673" y="4010891"/>
            <a:ext cx="852054" cy="18288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4883727" y="5818909"/>
            <a:ext cx="2743200" cy="4156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4031673" y="4030852"/>
            <a:ext cx="3574472" cy="180801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13" name="Рукописный ввод 12"/>
              <p14:cNvContentPartPr/>
              <p14:nvPr/>
            </p14:nvContentPartPr>
            <p14:xfrm>
              <a:off x="4724507" y="5435467"/>
              <a:ext cx="406800" cy="406800"/>
            </p14:xfrm>
          </p:contentPart>
        </mc:Choice>
        <mc:Fallback>
          <p:pic>
            <p:nvPicPr>
              <p:cNvPr id="13" name="Рукописный ввод 12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712627" y="5423587"/>
                <a:ext cx="430560" cy="430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15" name="Рукописный ввод 14"/>
              <p14:cNvContentPartPr/>
              <p14:nvPr/>
            </p14:nvContentPartPr>
            <p14:xfrm>
              <a:off x="3713987" y="4773067"/>
              <a:ext cx="353880" cy="604080"/>
            </p14:xfrm>
          </p:contentPart>
        </mc:Choice>
        <mc:Fallback>
          <p:pic>
            <p:nvPicPr>
              <p:cNvPr id="15" name="Рукописный ввод 14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702107" y="4761187"/>
                <a:ext cx="377640" cy="627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17" name="Рукописный ввод 16"/>
              <p14:cNvContentPartPr/>
              <p14:nvPr/>
            </p14:nvContentPartPr>
            <p14:xfrm>
              <a:off x="5435507" y="6011467"/>
              <a:ext cx="193320" cy="592920"/>
            </p14:xfrm>
          </p:contentPart>
        </mc:Choice>
        <mc:Fallback>
          <p:pic>
            <p:nvPicPr>
              <p:cNvPr id="17" name="Рукописный ввод 16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423627" y="5999587"/>
                <a:ext cx="217080" cy="616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19" name="Рукописный ввод 18"/>
              <p14:cNvContentPartPr/>
              <p14:nvPr/>
            </p14:nvContentPartPr>
            <p14:xfrm>
              <a:off x="6108347" y="4318027"/>
              <a:ext cx="1715040" cy="1236600"/>
            </p14:xfrm>
          </p:contentPart>
        </mc:Choice>
        <mc:Fallback>
          <p:pic>
            <p:nvPicPr>
              <p:cNvPr id="19" name="Рукописный ввод 18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096467" y="4306147"/>
                <a:ext cx="1738800" cy="1260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19987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</Words>
  <Application>Microsoft Office PowerPoint</Application>
  <PresentationFormat>Широкоэкранный</PresentationFormat>
  <Paragraphs>3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Cambria Math</vt:lpstr>
      <vt:lpstr>Тема Office</vt:lpstr>
      <vt:lpstr>Задание2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Задание2</dc:title>
  <dc:creator>PC</dc:creator>
  <cp:lastModifiedBy>PC</cp:lastModifiedBy>
  <cp:revision>2</cp:revision>
  <dcterms:created xsi:type="dcterms:W3CDTF">2021-04-17T17:20:27Z</dcterms:created>
  <dcterms:modified xsi:type="dcterms:W3CDTF">2021-04-17T17:20:59Z</dcterms:modified>
</cp:coreProperties>
</file>