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63" r:id="rId2"/>
  </p:sldIdLst>
  <p:sldSz cx="9144000" cy="6858000" type="screen4x3"/>
  <p:notesSz cx="6858000" cy="9144000"/>
  <p:defaultTextStyle>
    <a:defPPr>
      <a:defRPr lang="et-E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ndalus" pitchFamily="18" charset="-78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ndalus" pitchFamily="18" charset="-78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ndalus" pitchFamily="18" charset="-78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ndalus" pitchFamily="18" charset="-78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ndalus" pitchFamily="18" charset="-78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ndalus" pitchFamily="18" charset="-78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ndalus" pitchFamily="18" charset="-78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ndalus" pitchFamily="18" charset="-78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ndalus" pitchFamily="18" charset="-78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lar Vassilenko" initials="IV" lastIdx="1" clrIdx="0">
    <p:extLst>
      <p:ext uri="{19B8F6BF-5375-455C-9EA6-DF929625EA0E}">
        <p15:presenceInfo xmlns:p15="http://schemas.microsoft.com/office/powerpoint/2012/main" xmlns="" userId="86816e2e13c25e9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3300"/>
    <a:srgbClr val="FF00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97" autoAdjust="0"/>
    <p:restoredTop sz="71362" autoAdjust="0"/>
  </p:normalViewPr>
  <p:slideViewPr>
    <p:cSldViewPr>
      <p:cViewPr>
        <p:scale>
          <a:sx n="81" d="100"/>
          <a:sy n="81" d="100"/>
        </p:scale>
        <p:origin x="-122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0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8B33A-1A22-46C8-918C-2595B10C7842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68C8C-480E-4CC1-AC4E-1431D8C10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037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C356A9-6DC2-4085-B0CF-A64BFB6A0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9CB19DF-B1FD-4E8D-A194-1227647A8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FE40428-A42F-4963-9EFC-43BEBD458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3A3A487-E697-4B38-9421-0EC38AAB2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96E6F31-AEAE-40A8-9BF7-C8D53046E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973C1-F76D-405F-821A-AC0786551CA6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234310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6D5F10-FA80-4F44-B423-4AAA45FD8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CBE8845-2A2B-4611-BCB6-E3F26B200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8F9BC02-25DF-4C55-B53A-D60D11DE8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89C400-2346-49F5-A0B0-0FCF9565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FA29329-C54D-48AB-A4AF-EBBFFAA58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9EE3E-FC9E-4CAC-AC3C-5E1E6D2B680E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113390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3C741C2-ED67-4DC5-AFCE-BBC613E946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11925E8-41BE-453B-996F-5C676394D3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C357E4D-6713-4AC5-A5AE-5F94A9D81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631BAA0-3ECD-4B71-963E-3C7F9948E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3726848-223C-4547-8E73-5A87ED2AE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DFDF4-6208-4187-80D3-15E676ABE140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35826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4A23C2-4AF0-49DA-BF65-83C21BF40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F38B70F-3969-4BA4-864A-C888711E9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3DD78B8-5261-4EE0-B44B-3F6A5728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DB55AC0-47C5-443D-90FF-D68E06623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0650BD1-08D0-45A9-87D7-E5585424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1C8679-D2F2-444D-A30C-6AB8B9743308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227980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4A4EBF-E749-4149-9284-A136A972D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BF0D0F-D945-4B37-B4F2-C205B2346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6C220AD-75DA-4F64-B851-0DCC56E01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F966C6F-0EE1-41AC-BAFB-8CA752009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8449B69-BE75-459B-9EBF-5C81C62CF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51E50-E3FE-4DDE-99EF-8C33EB3ED1D8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116614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AE19BB-E2B7-4178-8226-4507054FB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6F210C2-528D-4098-861B-9F4C22A19D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0E53F44-36ED-45D8-B93B-5CDD0A06C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8E182AA-79AC-4246-9505-7ABC82ED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FE14962-D58D-43EE-8386-75266346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473173A-E7AA-4B1E-B287-2412DDC8E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E428C-4D20-47C3-8F7E-E87833C495FC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3457325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F6EBEB-F24F-4097-A789-00776634B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233629F-0312-442C-B124-5FD9D5CEC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F4E3A90-C356-4148-880C-0B194249C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2E5AF17-F22B-406B-9256-A125DB5488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91C3B80-60B0-4416-A758-AF6D57F0C9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0049ED9-CD17-405C-8988-ED3C4932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E2ADD93-A498-47AF-A4DB-2F8A46E30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37C1E7A-00F5-4F9F-A55D-47A03511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20B0B-7EF1-44FC-9ADC-0A98854FFABD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3619370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6D963E-4B85-4394-9109-8C0FB4F2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EB41BCD-4513-4FA6-BE8B-D1DA0A9BF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CF39E19-B1D6-4B9E-89EE-7F8887835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BDEBEC1-E454-41A0-A387-B94142967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9E293-4E07-41DC-ABC3-DE040917B32C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49117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7D2E155C-D2CE-4EF3-BC06-511AB58BE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7878944-F908-4E68-8B10-030E539D2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6FC71D6-8446-4D88-8C88-F16926018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022169-9A1D-47FC-B60C-EB98FAF11C90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338948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2011DE-5CBD-4CB7-94D3-DFDC8F78D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0DD4A4-2683-4BA5-AC24-46528FD22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B1DCA21-AABF-411C-91EA-DC7272C6C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5B9EA59-1CCC-4CD1-AC88-4EBA8EF42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8ADD5AA-5CC5-4A2B-8D46-307937BC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E22645E-651E-401E-A683-480E8FBEA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0AC9F-3FD8-43A3-B67F-4A83DD7D90B0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4017491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FEDC07-539A-41FD-8947-5B25B001D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AD94F05-152D-4A2D-8945-ACCD7D337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58B9DDF-58A9-45A3-8323-23683CD9B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54C5823-D05F-44BC-A842-81F5E4D97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F3E76DB-19B1-40B1-BF26-90CC4FC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t-EE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250170E-FD63-4AC7-B306-EF730D72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7A32C-3E1A-47A3-ADBA-6A406CE4D460}" type="slidenum">
              <a:rPr lang="et-EE" altLang="ru-RU"/>
              <a:pPr/>
              <a:t>‹#›</a:t>
            </a:fld>
            <a:endParaRPr lang="et-EE" altLang="ru-RU"/>
          </a:p>
        </p:txBody>
      </p:sp>
    </p:spTree>
    <p:extLst>
      <p:ext uri="{BB962C8B-B14F-4D97-AF65-F5344CB8AC3E}">
        <p14:creationId xmlns:p14="http://schemas.microsoft.com/office/powerpoint/2010/main" val="256075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2EBCC810-2D35-4E67-8913-7704611D5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E498F4C9-4CA1-4D43-86E7-580B01AE5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ru-RU"/>
              <a:t>Образец текста</a:t>
            </a:r>
          </a:p>
          <a:p>
            <a:pPr lvl="1"/>
            <a:r>
              <a:rPr lang="et-EE" altLang="ru-RU"/>
              <a:t>Второй уровень</a:t>
            </a:r>
          </a:p>
          <a:p>
            <a:pPr lvl="2"/>
            <a:r>
              <a:rPr lang="et-EE" altLang="ru-RU"/>
              <a:t>Третий уровень</a:t>
            </a:r>
          </a:p>
          <a:p>
            <a:pPr lvl="3"/>
            <a:r>
              <a:rPr lang="et-EE" altLang="ru-RU"/>
              <a:t>Четвертый уровень</a:t>
            </a:r>
          </a:p>
          <a:p>
            <a:pPr lvl="4"/>
            <a:r>
              <a:rPr lang="et-EE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A11BF365-08F7-45C2-8DF6-462A4CE65F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t-EE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B88F9321-25F6-4130-B6BF-CB8A3D21A2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t-EE" alt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2285DC0C-FA61-4FA8-AF87-3B88DFC53FA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B56098BB-05E0-4810-B8DA-20C1D2FB1CEC}" type="slidenum">
              <a:rPr lang="et-EE" altLang="ru-RU"/>
              <a:pPr/>
              <a:t>‹#›</a:t>
            </a:fld>
            <a:endParaRPr lang="et-EE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1750109-3B91-4506-B997-0CD8E35A14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557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72D8D1B-59F6-4FF3-8547-9BBB6129F2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5998" y="480060"/>
            <a:ext cx="2581915" cy="278807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xmlns="" id="{90614644-13DC-4BC0-8863-6C7188B37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6911" y="833992"/>
            <a:ext cx="2341608" cy="209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C444748-5A8D-4B53-89FE-42B455DFA2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169213" y="487090"/>
            <a:ext cx="2691128" cy="278104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881468EB-515B-40B4-B0BF-7C0135D46A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7397" y="905422"/>
            <a:ext cx="2439677" cy="1951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4044C96-7CFD-44DB-A579-D77B0D37C6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101998" y="487090"/>
            <a:ext cx="2691131" cy="278104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13">
            <a:extLst>
              <a:ext uri="{FF2B5EF4-FFF2-40B4-BE49-F238E27FC236}">
                <a16:creationId xmlns:a16="http://schemas.microsoft.com/office/drawing/2014/main" xmlns="" id="{9F77576C-83FE-41ED-80B3-B75C92431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724" y="1320120"/>
            <a:ext cx="2439677" cy="178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8FC8C21F-9484-4A71-ABFA-6C10682FAC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5998" y="3603670"/>
            <a:ext cx="2581915" cy="278807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4845D733-7480-4623-82EE-22CCE7B49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6673" y="3748194"/>
            <a:ext cx="2249184" cy="2471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F4FFA271-A10A-4AC3-8F06-E3313A197A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97126" y="3603670"/>
            <a:ext cx="2700875" cy="278807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7F9FE375-3674-4B26-B67B-30AFAF78CC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169213" y="3610700"/>
            <a:ext cx="2691128" cy="278104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1">
            <a:extLst>
              <a:ext uri="{FF2B5EF4-FFF2-40B4-BE49-F238E27FC236}">
                <a16:creationId xmlns:a16="http://schemas.microsoft.com/office/drawing/2014/main" xmlns="" id="{01244B2A-98B6-4A08-B46F-F396D02D3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90735" y="4581747"/>
            <a:ext cx="2413000" cy="159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xmlns="" id="{E7CE639B-1854-434F-9E81-EFE88E70F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5138" y="4119562"/>
            <a:ext cx="2439677" cy="1735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4C87D07F-31D5-44A7-870C-C5C262DF1E4F}"/>
              </a:ext>
            </a:extLst>
          </p:cNvPr>
          <p:cNvSpPr/>
          <p:nvPr/>
        </p:nvSpPr>
        <p:spPr>
          <a:xfrm>
            <a:off x="345998" y="509208"/>
            <a:ext cx="665013" cy="5867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1</a:t>
            </a: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xmlns="" id="{FFA6B503-7A26-42F4-B591-B04FC2BDAF51}"/>
              </a:ext>
            </a:extLst>
          </p:cNvPr>
          <p:cNvSpPr/>
          <p:nvPr/>
        </p:nvSpPr>
        <p:spPr>
          <a:xfrm>
            <a:off x="3188774" y="529942"/>
            <a:ext cx="665013" cy="5867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2</a:t>
            </a: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xmlns="" id="{F4BC8CBA-238D-4C0A-94E8-FA08CC4499BC}"/>
              </a:ext>
            </a:extLst>
          </p:cNvPr>
          <p:cNvSpPr/>
          <p:nvPr/>
        </p:nvSpPr>
        <p:spPr>
          <a:xfrm>
            <a:off x="6324600" y="514407"/>
            <a:ext cx="665013" cy="5867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3</a:t>
            </a:r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xmlns="" id="{A1056E05-1744-4E00-B8B8-B24C51169424}"/>
              </a:ext>
            </a:extLst>
          </p:cNvPr>
          <p:cNvSpPr/>
          <p:nvPr/>
        </p:nvSpPr>
        <p:spPr>
          <a:xfrm>
            <a:off x="2030573" y="3750112"/>
            <a:ext cx="665013" cy="5867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4</a:t>
            </a: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000B3689-9AA0-4DAF-A131-65D41F596913}"/>
              </a:ext>
            </a:extLst>
          </p:cNvPr>
          <p:cNvSpPr/>
          <p:nvPr/>
        </p:nvSpPr>
        <p:spPr>
          <a:xfrm>
            <a:off x="5052061" y="3679758"/>
            <a:ext cx="665013" cy="5867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5</a:t>
            </a: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EF1D265B-C802-4916-A71B-64810C07C00E}"/>
              </a:ext>
            </a:extLst>
          </p:cNvPr>
          <p:cNvSpPr/>
          <p:nvPr/>
        </p:nvSpPr>
        <p:spPr>
          <a:xfrm>
            <a:off x="7986465" y="3681676"/>
            <a:ext cx="665013" cy="58674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AC153AB0-90B1-4DC6-A8A0-BFDD93D299D1}"/>
              </a:ext>
            </a:extLst>
          </p:cNvPr>
          <p:cNvSpPr txBox="1"/>
          <p:nvPr/>
        </p:nvSpPr>
        <p:spPr>
          <a:xfrm>
            <a:off x="228599" y="9198"/>
            <a:ext cx="8686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Письменная работа №4 (напиши названия инструментов)</a:t>
            </a:r>
          </a:p>
        </p:txBody>
      </p:sp>
    </p:spTree>
    <p:extLst>
      <p:ext uri="{BB962C8B-B14F-4D97-AF65-F5344CB8AC3E}">
        <p14:creationId xmlns:p14="http://schemas.microsoft.com/office/powerpoint/2010/main" val="1798021780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15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Оформление по умолчанию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Illar Vassilenko</dc:creator>
  <cp:lastModifiedBy>*</cp:lastModifiedBy>
  <cp:revision>33</cp:revision>
  <dcterms:created xsi:type="dcterms:W3CDTF">2020-05-07T13:44:24Z</dcterms:created>
  <dcterms:modified xsi:type="dcterms:W3CDTF">2021-04-12T11:27:29Z</dcterms:modified>
</cp:coreProperties>
</file>