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730256-496B-4CED-99F4-D44BBF86A168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79EC1B-F751-400D-8F7B-224E617C682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2"/>
          <p:cNvSpPr>
            <a:spLocks noGrp="1"/>
          </p:cNvSpPr>
          <p:nvPr>
            <p:ph type="title"/>
          </p:nvPr>
        </p:nvSpPr>
        <p:spPr>
          <a:xfrm>
            <a:off x="323528" y="188641"/>
            <a:ext cx="7772400" cy="432047"/>
          </a:xfrm>
        </p:spPr>
        <p:txBody>
          <a:bodyPr>
            <a:noAutofit/>
          </a:bodyPr>
          <a:lstStyle/>
          <a:p>
            <a:pPr algn="ctr"/>
            <a:endParaRPr lang="ru-RU" sz="36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810653"/>
              </p:ext>
            </p:extLst>
          </p:nvPr>
        </p:nvGraphicFramePr>
        <p:xfrm>
          <a:off x="395288" y="692695"/>
          <a:ext cx="8496944" cy="23042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8560"/>
                <a:gridCol w="2088232"/>
                <a:gridCol w="1656184"/>
                <a:gridCol w="1943968"/>
              </a:tblGrid>
              <a:tr h="635411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Природная зона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Климатические</a:t>
                      </a:r>
                      <a:r>
                        <a:rPr lang="ru-RU" baseline="0" dirty="0" smtClean="0"/>
                        <a:t> условия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Животные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86171">
                <a:tc>
                  <a:txBody>
                    <a:bodyPr/>
                    <a:lstStyle/>
                    <a:p>
                      <a:r>
                        <a:rPr lang="ru-RU" dirty="0" smtClean="0"/>
                        <a:t>1. Арктические</a:t>
                      </a:r>
                      <a:r>
                        <a:rPr lang="ru-RU" baseline="0" dirty="0" smtClean="0"/>
                        <a:t> пустыни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Большая часть года</a:t>
                      </a:r>
                      <a:r>
                        <a:rPr lang="ru-RU" baseline="0" dirty="0" smtClean="0"/>
                        <a:t> земля здесь </a:t>
                      </a:r>
                      <a:r>
                        <a:rPr lang="ru-RU" baseline="0" dirty="0" err="1" smtClean="0"/>
                        <a:t>скована</a:t>
                      </a:r>
                      <a:r>
                        <a:rPr lang="ru-RU" baseline="0" dirty="0" smtClean="0"/>
                        <a:t> льдом и покрыта снегом . Несколько недель видно участки каменистого грунта.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Мхи, лишайники,</a:t>
                      </a:r>
                      <a:r>
                        <a:rPr lang="ru-RU" baseline="0" dirty="0" smtClean="0"/>
                        <a:t> камнеломки и полярный мак.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Белый</a:t>
                      </a:r>
                      <a:r>
                        <a:rPr lang="ru-RU" baseline="0" dirty="0" smtClean="0"/>
                        <a:t> медведь , олень, морж, </a:t>
                      </a:r>
                      <a:r>
                        <a:rPr lang="ru-RU" baseline="0" dirty="0" err="1" smtClean="0"/>
                        <a:t>песец,тюлень,глухарь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635411">
                <a:tc>
                  <a:txBody>
                    <a:bodyPr/>
                    <a:lstStyle/>
                    <a:p>
                      <a:r>
                        <a:rPr lang="ru-RU" dirty="0" smtClean="0"/>
                        <a:t>2. Тундра</a:t>
                      </a:r>
                      <a:r>
                        <a:rPr lang="ru-RU" baseline="0" dirty="0" smtClean="0"/>
                        <a:t> и лесотундра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Очень холодная зима. Короткое прохладное лето и постоянные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сильные ветра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Мхи, лишайники, малорослые травы и кустарники.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Олень, песец, лиса, волк, медведь.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7310">
                <a:tc>
                  <a:txBody>
                    <a:bodyPr/>
                    <a:lstStyle/>
                    <a:p>
                      <a:r>
                        <a:rPr lang="ru-RU" dirty="0" smtClean="0"/>
                        <a:t>3. Тайга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Зимы длинные, холодные , с большим количеством снега. Лето теплое, короткое.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Ель,пихта</a:t>
                      </a:r>
                      <a:r>
                        <a:rPr lang="ru-RU" dirty="0" smtClean="0"/>
                        <a:t>, можжевельник,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лиственица</a:t>
                      </a:r>
                      <a:r>
                        <a:rPr lang="ru-RU" baseline="0" dirty="0" smtClean="0"/>
                        <a:t>, черника, кислица.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Медведь,</a:t>
                      </a:r>
                      <a:r>
                        <a:rPr lang="ru-RU" baseline="0" dirty="0" smtClean="0"/>
                        <a:t> кабан, глухарь, белка, </a:t>
                      </a:r>
                      <a:r>
                        <a:rPr lang="ru-RU" baseline="0" dirty="0" err="1" smtClean="0"/>
                        <a:t>дятел,еж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907730">
                <a:tc>
                  <a:txBody>
                    <a:bodyPr/>
                    <a:lstStyle/>
                    <a:p>
                      <a:r>
                        <a:rPr lang="ru-RU" dirty="0" smtClean="0"/>
                        <a:t>4. Смешанные</a:t>
                      </a:r>
                      <a:r>
                        <a:rPr lang="ru-RU" baseline="0" dirty="0" smtClean="0"/>
                        <a:t> и широколиственные леса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умеренно тёплый, довольно влажный; продолжительное, тёплое лето, мягкая зима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Лиственные и хвойные. хвойные (ель, сосна, лиственница) , мелколиственные (береза, осина) , широколиственные (дуб)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лесная кошка, бурый медведь, лесная куница, черный хорь, норка, ласка, белка, зеленый дятел, пестрые дятлы (большой, средний и малый), голубь-вяхирь, иволга, зяблик, лесной жаворонок, синицы — большая и лазоревка, черный и певчий дрозды, западный соловей,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зарянка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63092">
                <a:tc>
                  <a:txBody>
                    <a:bodyPr/>
                    <a:lstStyle/>
                    <a:p>
                      <a:r>
                        <a:rPr lang="ru-RU" dirty="0" smtClean="0"/>
                        <a:t>5. Степь с.249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теплым, засушливым летом и холодной зимой, небольшим количеством осадков и преобладанием испаряемости над осадками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Ковыль,чабрец</a:t>
                      </a:r>
                      <a:r>
                        <a:rPr lang="ru-RU" dirty="0" smtClean="0"/>
                        <a:t>, ирис, шалфей 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Орел, </a:t>
                      </a:r>
                      <a:r>
                        <a:rPr lang="ru-RU" dirty="0" err="1" smtClean="0"/>
                        <a:t>жаваронок</a:t>
                      </a:r>
                      <a:r>
                        <a:rPr lang="ru-RU" dirty="0" smtClean="0"/>
                        <a:t>,</a:t>
                      </a:r>
                      <a:r>
                        <a:rPr lang="ru-RU" baseline="0" dirty="0" smtClean="0"/>
                        <a:t> журавль , суслик, хорек.</a:t>
                      </a:r>
                      <a:endParaRPr lang="ru-RU" dirty="0"/>
                    </a:p>
                  </a:txBody>
                  <a:tcPr/>
                </a:tc>
              </a:tr>
              <a:tr h="635411">
                <a:tc>
                  <a:txBody>
                    <a:bodyPr/>
                    <a:lstStyle/>
                    <a:p>
                      <a:r>
                        <a:rPr lang="ru-RU" dirty="0" smtClean="0"/>
                        <a:t>6. Тропические </a:t>
                      </a:r>
                      <a:r>
                        <a:rPr lang="ru-RU" dirty="0" smtClean="0"/>
                        <a:t>пустыни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характеризующийся очень жарким летом и теплой или жаркой зимой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Бананы,</a:t>
                      </a:r>
                      <a:r>
                        <a:rPr lang="ru-RU" baseline="0" dirty="0" smtClean="0"/>
                        <a:t> орхидея, кофе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Лесная подстилка,</a:t>
                      </a:r>
                      <a:r>
                        <a:rPr lang="ru-RU" baseline="0" dirty="0" smtClean="0"/>
                        <a:t> Окапи , ягуар, удав, гигантская летучая мышь </a:t>
                      </a:r>
                      <a:endParaRPr lang="ru-RU" dirty="0"/>
                    </a:p>
                  </a:txBody>
                  <a:tcPr/>
                </a:tc>
              </a:tr>
              <a:tr h="484996">
                <a:tc>
                  <a:txBody>
                    <a:bodyPr/>
                    <a:lstStyle/>
                    <a:p>
                      <a:r>
                        <a:rPr lang="ru-RU" dirty="0" smtClean="0"/>
                        <a:t>7. </a:t>
                      </a:r>
                      <a:r>
                        <a:rPr lang="ru-RU" dirty="0" smtClean="0"/>
                        <a:t>Саванна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Покрытые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травяной растительностью с редко разбросанными деревьями и кустарниками. Типичны для субэкваториального 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климата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с резким разделением года на сухой и дождливый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Бородач, баобаб,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Маврикеева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пальма, Опунция, акация серебристая,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Пандамус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Вейса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пальма-дум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рыжий кенгуру, собака Динго, бенгальская кошка, броненосец, антилопы</a:t>
                      </a:r>
                      <a:endParaRPr lang="ru-RU" dirty="0"/>
                    </a:p>
                  </a:txBody>
                  <a:tcPr/>
                </a:tc>
              </a:tr>
              <a:tr h="627310">
                <a:tc>
                  <a:txBody>
                    <a:bodyPr/>
                    <a:lstStyle/>
                    <a:p>
                      <a:r>
                        <a:rPr lang="ru-RU" dirty="0" smtClean="0"/>
                        <a:t>8. Влажные (переменно</a:t>
                      </a:r>
                      <a:r>
                        <a:rPr lang="ru-RU" baseline="0" dirty="0" smtClean="0"/>
                        <a:t> – влажные)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Климат экваториальный и субэкваториальный, в основном в летний период , затем идёт засушливый период на 5-6 месяцев.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Среди них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сейба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бразильское дерево,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бальса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ягуар, тапир, броненосец, много грызунов, широконосых обезьян и представителей семейства кошачьих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Работу выполнил </a:t>
            </a:r>
            <a:r>
              <a:rPr lang="ru-RU" sz="7200" dirty="0" err="1" smtClean="0"/>
              <a:t>Крум</a:t>
            </a:r>
            <a:r>
              <a:rPr lang="ru-RU" sz="7200" dirty="0" smtClean="0"/>
              <a:t> Родион 6 В</a:t>
            </a:r>
            <a:endParaRPr lang="ru-RU" sz="7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4656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792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405</TotalTime>
  <Words>383</Words>
  <Application>Microsoft Office PowerPoint</Application>
  <PresentationFormat>Экран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Жизнь на поверхности суши. Леса</dc:title>
  <dc:creator>1</dc:creator>
  <cp:lastModifiedBy>danilmelnichuk11@gmail.com</cp:lastModifiedBy>
  <cp:revision>34</cp:revision>
  <dcterms:created xsi:type="dcterms:W3CDTF">2017-04-19T11:55:42Z</dcterms:created>
  <dcterms:modified xsi:type="dcterms:W3CDTF">2020-05-11T14:40:19Z</dcterms:modified>
</cp:coreProperties>
</file>