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60"/>
  </p:normalViewPr>
  <p:slideViewPr>
    <p:cSldViewPr snapToGrid="0">
      <p:cViewPr varScale="1">
        <p:scale>
          <a:sx n="89" d="100"/>
          <a:sy n="89" d="100"/>
        </p:scale>
        <p:origin x="221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54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3232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04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6424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72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4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4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39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4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2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14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5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5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06C62-1DF5-45BE-888E-16811E4EF730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1C1FC6-F0CC-41E5-8B14-A098FC52FE8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6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92F88D-F412-4F5B-A2BD-CB978C7B6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5221" y="3694852"/>
            <a:ext cx="7766936" cy="1646302"/>
          </a:xfrm>
        </p:spPr>
        <p:txBody>
          <a:bodyPr/>
          <a:lstStyle/>
          <a:p>
            <a:pPr algn="l"/>
            <a:r>
              <a:rPr lang="uk-UA" sz="6000" dirty="0"/>
              <a:t>Проект</a:t>
            </a:r>
            <a:br>
              <a:rPr lang="uk-UA" sz="6000" dirty="0"/>
            </a:br>
            <a:r>
              <a:rPr lang="uk-UA" sz="6000" dirty="0"/>
              <a:t>ученика«»</a:t>
            </a:r>
            <a:r>
              <a:rPr lang="uk-UA" sz="6000" dirty="0" err="1"/>
              <a:t>класса</a:t>
            </a:r>
            <a:br>
              <a:rPr lang="uk-UA" sz="6000" dirty="0"/>
            </a:br>
            <a:r>
              <a:rPr lang="uk-UA" sz="6000" dirty="0" err="1">
                <a:solidFill>
                  <a:srgbClr val="FFC000"/>
                </a:solidFill>
              </a:rPr>
              <a:t>школы</a:t>
            </a:r>
            <a:r>
              <a:rPr lang="uk-UA" sz="6000" dirty="0">
                <a:solidFill>
                  <a:srgbClr val="FFC000"/>
                </a:solidFill>
              </a:rPr>
              <a:t> «»</a:t>
            </a:r>
            <a:br>
              <a:rPr lang="uk-UA" sz="6000" b="1" dirty="0">
                <a:solidFill>
                  <a:srgbClr val="FFC000"/>
                </a:solidFill>
              </a:rPr>
            </a:br>
            <a:r>
              <a:rPr lang="uk-UA" sz="6000" dirty="0">
                <a:solidFill>
                  <a:srgbClr val="FFC000"/>
                </a:solidFill>
              </a:rPr>
              <a:t>на тему «»</a:t>
            </a:r>
            <a:r>
              <a:rPr lang="uk-UA" sz="6000" dirty="0"/>
              <a:t> </a:t>
            </a:r>
            <a:br>
              <a:rPr lang="uk-UA" dirty="0"/>
            </a:br>
            <a:endParaRPr lang="en-US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6FCFC80-F5DF-4CD7-881E-302A6572AC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9843" y="5029200"/>
            <a:ext cx="345056" cy="118532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14514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Жовти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13</Words>
  <Application>Microsoft Office PowerPoint</Application>
  <PresentationFormat>Широкий екран</PresentationFormat>
  <Paragraphs>1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Грань</vt:lpstr>
      <vt:lpstr>Проект ученика«»класса школы «» на тему «»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ученика«»класса школы «» на тему «»  </dc:title>
  <dc:creator>Arsen Karpenko</dc:creator>
  <cp:lastModifiedBy>Arsen Karpenko</cp:lastModifiedBy>
  <cp:revision>1</cp:revision>
  <dcterms:created xsi:type="dcterms:W3CDTF">2021-05-11T16:20:10Z</dcterms:created>
  <dcterms:modified xsi:type="dcterms:W3CDTF">2021-05-11T16:24:42Z</dcterms:modified>
</cp:coreProperties>
</file>