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300" r:id="rId3"/>
    <p:sldId id="298" r:id="rId4"/>
    <p:sldId id="301" r:id="rId5"/>
    <p:sldId id="309" r:id="rId6"/>
    <p:sldId id="259" r:id="rId7"/>
    <p:sldId id="272" r:id="rId8"/>
    <p:sldId id="302" r:id="rId9"/>
    <p:sldId id="304" r:id="rId10"/>
    <p:sldId id="305" r:id="rId11"/>
    <p:sldId id="303" r:id="rId12"/>
    <p:sldId id="266" r:id="rId13"/>
    <p:sldId id="284" r:id="rId14"/>
    <p:sldId id="294" r:id="rId15"/>
    <p:sldId id="285" r:id="rId16"/>
    <p:sldId id="275" r:id="rId17"/>
    <p:sldId id="280" r:id="rId18"/>
    <p:sldId id="281" r:id="rId19"/>
    <p:sldId id="282" r:id="rId20"/>
    <p:sldId id="278" r:id="rId21"/>
    <p:sldId id="288" r:id="rId22"/>
    <p:sldId id="307" r:id="rId23"/>
    <p:sldId id="277" r:id="rId24"/>
    <p:sldId id="286" r:id="rId25"/>
    <p:sldId id="287" r:id="rId26"/>
    <p:sldId id="276" r:id="rId27"/>
    <p:sldId id="267" r:id="rId28"/>
    <p:sldId id="306" r:id="rId29"/>
    <p:sldId id="269" r:id="rId30"/>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0F92"/>
    <a:srgbClr val="031F08"/>
    <a:srgbClr val="073710"/>
    <a:srgbClr val="05390F"/>
    <a:srgbClr val="17B535"/>
    <a:srgbClr val="003E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3" d="100"/>
          <a:sy n="73" d="100"/>
        </p:scale>
        <p:origin x="-528"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5D5550-4ABA-4F3F-B612-82277AD63D2E}" type="doc">
      <dgm:prSet loTypeId="urn:microsoft.com/office/officeart/2005/8/layout/list1" loCatId="list" qsTypeId="urn:microsoft.com/office/officeart/2005/8/quickstyle/simple1#1" qsCatId="simple" csTypeId="urn:microsoft.com/office/officeart/2005/8/colors/accent1_2#1" csCatId="accent1" phldr="1"/>
      <dgm:spPr/>
      <dgm:t>
        <a:bodyPr/>
        <a:lstStyle/>
        <a:p>
          <a:endParaRPr lang="ru-RU"/>
        </a:p>
      </dgm:t>
    </dgm:pt>
    <dgm:pt modelId="{73565606-C255-4C1F-8030-1068A7E3BEB3}">
      <dgm:prSet phldrT="[Текст]" custT="1"/>
      <dgm:spPr/>
      <dgm:t>
        <a:bodyPr/>
        <a:lstStyle/>
        <a:p>
          <a:r>
            <a:rPr lang="ru-RU" sz="2000" dirty="0" err="1" smtClean="0"/>
            <a:t>Відходи</a:t>
          </a:r>
          <a:r>
            <a:rPr lang="ru-RU" sz="2000" dirty="0" smtClean="0"/>
            <a:t> </a:t>
          </a:r>
          <a:r>
            <a:rPr lang="ru-RU" sz="2000" dirty="0" err="1" smtClean="0"/>
            <a:t>промислових</a:t>
          </a:r>
          <a:r>
            <a:rPr lang="ru-RU" sz="2000" dirty="0" smtClean="0"/>
            <a:t> </a:t>
          </a:r>
          <a:r>
            <a:rPr lang="ru-RU" sz="2000" dirty="0" err="1" smtClean="0"/>
            <a:t>підприємств</a:t>
          </a:r>
          <a:endParaRPr lang="ru-RU" sz="2000" dirty="0"/>
        </a:p>
      </dgm:t>
    </dgm:pt>
    <dgm:pt modelId="{5FDEE216-59B9-4918-8439-14272D62D168}" type="parTrans" cxnId="{B9DD7029-9DE4-4D9F-91E1-AEBF09EF5FDE}">
      <dgm:prSet/>
      <dgm:spPr/>
      <dgm:t>
        <a:bodyPr/>
        <a:lstStyle/>
        <a:p>
          <a:endParaRPr lang="ru-RU"/>
        </a:p>
      </dgm:t>
    </dgm:pt>
    <dgm:pt modelId="{41A9B55A-3701-47CA-8212-B124194E7A63}" type="sibTrans" cxnId="{B9DD7029-9DE4-4D9F-91E1-AEBF09EF5FDE}">
      <dgm:prSet/>
      <dgm:spPr/>
      <dgm:t>
        <a:bodyPr/>
        <a:lstStyle/>
        <a:p>
          <a:endParaRPr lang="ru-RU"/>
        </a:p>
      </dgm:t>
    </dgm:pt>
    <dgm:pt modelId="{76BE3D56-C488-42B2-BD1C-C136075C1F7B}">
      <dgm:prSet phldrT="[Текст]" custT="1"/>
      <dgm:spPr/>
      <dgm:t>
        <a:bodyPr/>
        <a:lstStyle/>
        <a:p>
          <a:r>
            <a:rPr lang="ru-RU" sz="2000" dirty="0" err="1" smtClean="0"/>
            <a:t>Погані</a:t>
          </a:r>
          <a:r>
            <a:rPr lang="ru-RU" sz="2000" dirty="0" smtClean="0"/>
            <a:t> </a:t>
          </a:r>
          <a:r>
            <a:rPr lang="ru-RU" sz="2000" dirty="0" err="1" smtClean="0"/>
            <a:t>очисні</a:t>
          </a:r>
          <a:r>
            <a:rPr lang="ru-RU" sz="2000" dirty="0" smtClean="0"/>
            <a:t> </a:t>
          </a:r>
          <a:r>
            <a:rPr lang="ru-RU" sz="2000" dirty="0" err="1" smtClean="0"/>
            <a:t>споруди</a:t>
          </a:r>
          <a:endParaRPr lang="ru-RU" sz="2000" dirty="0"/>
        </a:p>
      </dgm:t>
    </dgm:pt>
    <dgm:pt modelId="{0C0CAC36-4191-44AF-B852-53CB58F928D4}" type="parTrans" cxnId="{FF29450E-68D6-4810-AD61-F340EA9F5798}">
      <dgm:prSet/>
      <dgm:spPr/>
      <dgm:t>
        <a:bodyPr/>
        <a:lstStyle/>
        <a:p>
          <a:endParaRPr lang="ru-RU"/>
        </a:p>
      </dgm:t>
    </dgm:pt>
    <dgm:pt modelId="{71617195-E982-4345-BC71-B6A83430CF41}" type="sibTrans" cxnId="{FF29450E-68D6-4810-AD61-F340EA9F5798}">
      <dgm:prSet/>
      <dgm:spPr/>
      <dgm:t>
        <a:bodyPr/>
        <a:lstStyle/>
        <a:p>
          <a:endParaRPr lang="ru-RU"/>
        </a:p>
      </dgm:t>
    </dgm:pt>
    <dgm:pt modelId="{AF5BB9CB-1464-4DC6-955B-2082BCCF30F7}">
      <dgm:prSet phldrT="[Текст]" custT="1"/>
      <dgm:spPr/>
      <dgm:t>
        <a:bodyPr/>
        <a:lstStyle/>
        <a:p>
          <a:r>
            <a:rPr lang="ru-RU" sz="2000" dirty="0" err="1" smtClean="0"/>
            <a:t>Побутове</a:t>
          </a:r>
          <a:r>
            <a:rPr lang="ru-RU" sz="2000" dirty="0" smtClean="0"/>
            <a:t> </a:t>
          </a:r>
          <a:r>
            <a:rPr lang="ru-RU" sz="2000" dirty="0" err="1" smtClean="0"/>
            <a:t>сміття</a:t>
          </a:r>
          <a:endParaRPr lang="ru-RU" sz="2000" dirty="0"/>
        </a:p>
      </dgm:t>
    </dgm:pt>
    <dgm:pt modelId="{04DD7429-20AC-4290-9A60-472FFBF898FB}" type="parTrans" cxnId="{BB6CED0D-3BD2-4A43-8938-1930C49BA7C9}">
      <dgm:prSet/>
      <dgm:spPr/>
      <dgm:t>
        <a:bodyPr/>
        <a:lstStyle/>
        <a:p>
          <a:endParaRPr lang="ru-RU"/>
        </a:p>
      </dgm:t>
    </dgm:pt>
    <dgm:pt modelId="{1F54AF83-D780-4B53-92F4-AFF804CBE964}" type="sibTrans" cxnId="{BB6CED0D-3BD2-4A43-8938-1930C49BA7C9}">
      <dgm:prSet/>
      <dgm:spPr/>
      <dgm:t>
        <a:bodyPr/>
        <a:lstStyle/>
        <a:p>
          <a:endParaRPr lang="ru-RU"/>
        </a:p>
      </dgm:t>
    </dgm:pt>
    <dgm:pt modelId="{A5A907D7-5451-48F7-962E-D7F9CD961387}">
      <dgm:prSet phldrT="[Текст]" custT="1"/>
      <dgm:spPr/>
      <dgm:t>
        <a:bodyPr/>
        <a:lstStyle/>
        <a:p>
          <a:r>
            <a:rPr lang="ru-RU" sz="2000" dirty="0" err="1" smtClean="0"/>
            <a:t>Стічні</a:t>
          </a:r>
          <a:r>
            <a:rPr lang="ru-RU" sz="2000" dirty="0" smtClean="0"/>
            <a:t> води</a:t>
          </a:r>
          <a:endParaRPr lang="ru-RU" sz="2000" dirty="0"/>
        </a:p>
      </dgm:t>
    </dgm:pt>
    <dgm:pt modelId="{0B84DDC4-DDF7-4443-8B60-52C66A8BD666}" type="parTrans" cxnId="{A89DCAC6-80D9-4546-800A-E9D7876BE466}">
      <dgm:prSet/>
      <dgm:spPr/>
      <dgm:t>
        <a:bodyPr/>
        <a:lstStyle/>
        <a:p>
          <a:endParaRPr lang="ru-RU"/>
        </a:p>
      </dgm:t>
    </dgm:pt>
    <dgm:pt modelId="{EE1CB1C9-F27B-45E8-ABA3-6037B8401D3D}" type="sibTrans" cxnId="{A89DCAC6-80D9-4546-800A-E9D7876BE466}">
      <dgm:prSet/>
      <dgm:spPr/>
      <dgm:t>
        <a:bodyPr/>
        <a:lstStyle/>
        <a:p>
          <a:endParaRPr lang="ru-RU"/>
        </a:p>
      </dgm:t>
    </dgm:pt>
    <dgm:pt modelId="{088CE6BB-20A7-4246-8AED-57CB79BF3A3C}">
      <dgm:prSet phldrT="[Текст]" custT="1"/>
      <dgm:spPr/>
      <dgm:t>
        <a:bodyPr/>
        <a:lstStyle/>
        <a:p>
          <a:r>
            <a:rPr lang="ru-RU" sz="2000" dirty="0" err="1" smtClean="0"/>
            <a:t>Витік</a:t>
          </a:r>
          <a:r>
            <a:rPr lang="ru-RU" sz="2000" dirty="0" smtClean="0"/>
            <a:t> </a:t>
          </a:r>
          <a:r>
            <a:rPr lang="ru-RU" sz="2000" dirty="0" err="1" smtClean="0"/>
            <a:t>нафти</a:t>
          </a:r>
          <a:r>
            <a:rPr lang="ru-RU" sz="2000" dirty="0" smtClean="0"/>
            <a:t> </a:t>
          </a:r>
          <a:r>
            <a:rPr lang="ru-RU" sz="2000" dirty="0" err="1" smtClean="0"/>
            <a:t>під</a:t>
          </a:r>
          <a:r>
            <a:rPr lang="ru-RU" sz="2000" dirty="0" smtClean="0"/>
            <a:t> час </a:t>
          </a:r>
          <a:r>
            <a:rPr lang="ru-RU" sz="2000" dirty="0" err="1" smtClean="0"/>
            <a:t>видобутку</a:t>
          </a:r>
          <a:r>
            <a:rPr lang="ru-RU" sz="2000" dirty="0" smtClean="0"/>
            <a:t> на берегах та з суден</a:t>
          </a:r>
          <a:endParaRPr lang="ru-RU" sz="2000" dirty="0"/>
        </a:p>
      </dgm:t>
    </dgm:pt>
    <dgm:pt modelId="{7E358E0D-9096-40D9-B962-B98FFEA3C168}" type="parTrans" cxnId="{327A1E29-EEE5-43DB-A3B2-1B3190D2A76D}">
      <dgm:prSet/>
      <dgm:spPr/>
      <dgm:t>
        <a:bodyPr/>
        <a:lstStyle/>
        <a:p>
          <a:endParaRPr lang="ru-RU"/>
        </a:p>
      </dgm:t>
    </dgm:pt>
    <dgm:pt modelId="{0F046DED-CEB7-43C0-AD9C-618D89F4A816}" type="sibTrans" cxnId="{327A1E29-EEE5-43DB-A3B2-1B3190D2A76D}">
      <dgm:prSet/>
      <dgm:spPr/>
      <dgm:t>
        <a:bodyPr/>
        <a:lstStyle/>
        <a:p>
          <a:endParaRPr lang="ru-RU"/>
        </a:p>
      </dgm:t>
    </dgm:pt>
    <dgm:pt modelId="{65DCD851-506A-432C-9A50-DA01BE0F4E81}">
      <dgm:prSet phldrT="[Текст]" custT="1"/>
      <dgm:spPr/>
      <dgm:t>
        <a:bodyPr/>
        <a:lstStyle/>
        <a:p>
          <a:r>
            <a:rPr lang="ru-RU" sz="2000" dirty="0" err="1" smtClean="0"/>
            <a:t>Отрутохімікати</a:t>
          </a:r>
          <a:r>
            <a:rPr lang="ru-RU" sz="2000" dirty="0" smtClean="0"/>
            <a:t> і </a:t>
          </a:r>
          <a:r>
            <a:rPr lang="ru-RU" sz="2000" dirty="0" err="1" smtClean="0"/>
            <a:t>мінеральні</a:t>
          </a:r>
          <a:r>
            <a:rPr lang="ru-RU" sz="2000" dirty="0" smtClean="0"/>
            <a:t> </a:t>
          </a:r>
          <a:r>
            <a:rPr lang="ru-RU" sz="2000" dirty="0" err="1" smtClean="0"/>
            <a:t>добрива</a:t>
          </a:r>
          <a:r>
            <a:rPr lang="ru-RU" sz="2000" dirty="0" smtClean="0"/>
            <a:t>, </a:t>
          </a:r>
          <a:r>
            <a:rPr lang="ru-RU" sz="2000" dirty="0" err="1" smtClean="0"/>
            <a:t>які</a:t>
          </a:r>
          <a:r>
            <a:rPr lang="ru-RU" sz="2000" dirty="0" smtClean="0"/>
            <a:t> </a:t>
          </a:r>
          <a:r>
            <a:rPr lang="ru-RU" sz="2000" dirty="0" err="1" smtClean="0"/>
            <a:t>дощ</a:t>
          </a:r>
          <a:r>
            <a:rPr lang="ru-RU" sz="2000" dirty="0" smtClean="0"/>
            <a:t> </a:t>
          </a:r>
          <a:r>
            <a:rPr lang="ru-RU" sz="2000" dirty="0" err="1" smtClean="0"/>
            <a:t>змиває</a:t>
          </a:r>
          <a:r>
            <a:rPr lang="ru-RU" sz="2000" dirty="0" smtClean="0"/>
            <a:t> з </a:t>
          </a:r>
          <a:r>
            <a:rPr lang="ru-RU" sz="2000" dirty="0" err="1" smtClean="0"/>
            <a:t>полів</a:t>
          </a:r>
          <a:endParaRPr lang="ru-RU" sz="2000" dirty="0"/>
        </a:p>
      </dgm:t>
    </dgm:pt>
    <dgm:pt modelId="{92D7EF51-4207-4E8D-851E-612AB26D323F}" type="parTrans" cxnId="{190A4CC6-076E-4322-AE16-79D983A07F46}">
      <dgm:prSet/>
      <dgm:spPr/>
      <dgm:t>
        <a:bodyPr/>
        <a:lstStyle/>
        <a:p>
          <a:endParaRPr lang="ru-RU"/>
        </a:p>
      </dgm:t>
    </dgm:pt>
    <dgm:pt modelId="{33796B56-5908-40EA-81AB-47E374FFEECA}" type="sibTrans" cxnId="{190A4CC6-076E-4322-AE16-79D983A07F46}">
      <dgm:prSet/>
      <dgm:spPr/>
      <dgm:t>
        <a:bodyPr/>
        <a:lstStyle/>
        <a:p>
          <a:endParaRPr lang="ru-RU"/>
        </a:p>
      </dgm:t>
    </dgm:pt>
    <dgm:pt modelId="{3497288D-2B44-4309-973F-78BABBF04949}" type="pres">
      <dgm:prSet presAssocID="{305D5550-4ABA-4F3F-B612-82277AD63D2E}" presName="linear" presStyleCnt="0">
        <dgm:presLayoutVars>
          <dgm:dir/>
          <dgm:animLvl val="lvl"/>
          <dgm:resizeHandles val="exact"/>
        </dgm:presLayoutVars>
      </dgm:prSet>
      <dgm:spPr/>
      <dgm:t>
        <a:bodyPr/>
        <a:lstStyle/>
        <a:p>
          <a:endParaRPr lang="ru-RU"/>
        </a:p>
      </dgm:t>
    </dgm:pt>
    <dgm:pt modelId="{CF7F0D0C-714A-4D5A-B672-22665CA18F08}" type="pres">
      <dgm:prSet presAssocID="{73565606-C255-4C1F-8030-1068A7E3BEB3}" presName="parentLin" presStyleCnt="0"/>
      <dgm:spPr/>
    </dgm:pt>
    <dgm:pt modelId="{A6EB9171-1FD1-41F4-BB93-E01E3087800F}" type="pres">
      <dgm:prSet presAssocID="{73565606-C255-4C1F-8030-1068A7E3BEB3}" presName="parentLeftMargin" presStyleLbl="node1" presStyleIdx="0" presStyleCnt="6"/>
      <dgm:spPr/>
      <dgm:t>
        <a:bodyPr/>
        <a:lstStyle/>
        <a:p>
          <a:endParaRPr lang="ru-RU"/>
        </a:p>
      </dgm:t>
    </dgm:pt>
    <dgm:pt modelId="{7C87298B-FA36-451D-B1BE-B03A1A730C9A}" type="pres">
      <dgm:prSet presAssocID="{73565606-C255-4C1F-8030-1068A7E3BEB3}" presName="parentText" presStyleLbl="node1" presStyleIdx="0" presStyleCnt="6">
        <dgm:presLayoutVars>
          <dgm:chMax val="0"/>
          <dgm:bulletEnabled val="1"/>
        </dgm:presLayoutVars>
      </dgm:prSet>
      <dgm:spPr/>
      <dgm:t>
        <a:bodyPr/>
        <a:lstStyle/>
        <a:p>
          <a:endParaRPr lang="ru-RU"/>
        </a:p>
      </dgm:t>
    </dgm:pt>
    <dgm:pt modelId="{87C0C375-0916-446A-90A8-477A0D5FED2A}" type="pres">
      <dgm:prSet presAssocID="{73565606-C255-4C1F-8030-1068A7E3BEB3}" presName="negativeSpace" presStyleCnt="0"/>
      <dgm:spPr/>
    </dgm:pt>
    <dgm:pt modelId="{A015FC1E-98B5-40A9-A1CF-D73A14604F9A}" type="pres">
      <dgm:prSet presAssocID="{73565606-C255-4C1F-8030-1068A7E3BEB3}" presName="childText" presStyleLbl="conFgAcc1" presStyleIdx="0" presStyleCnt="6">
        <dgm:presLayoutVars>
          <dgm:bulletEnabled val="1"/>
        </dgm:presLayoutVars>
      </dgm:prSet>
      <dgm:spPr/>
    </dgm:pt>
    <dgm:pt modelId="{0F4FA918-8BB9-4568-A310-38F943DEFC34}" type="pres">
      <dgm:prSet presAssocID="{41A9B55A-3701-47CA-8212-B124194E7A63}" presName="spaceBetweenRectangles" presStyleCnt="0"/>
      <dgm:spPr/>
    </dgm:pt>
    <dgm:pt modelId="{A8639179-451B-43AF-ADDC-64EC02741A17}" type="pres">
      <dgm:prSet presAssocID="{76BE3D56-C488-42B2-BD1C-C136075C1F7B}" presName="parentLin" presStyleCnt="0"/>
      <dgm:spPr/>
    </dgm:pt>
    <dgm:pt modelId="{02720EAD-2D9F-4DDF-846F-528C21ED0C68}" type="pres">
      <dgm:prSet presAssocID="{76BE3D56-C488-42B2-BD1C-C136075C1F7B}" presName="parentLeftMargin" presStyleLbl="node1" presStyleIdx="0" presStyleCnt="6"/>
      <dgm:spPr/>
      <dgm:t>
        <a:bodyPr/>
        <a:lstStyle/>
        <a:p>
          <a:endParaRPr lang="ru-RU"/>
        </a:p>
      </dgm:t>
    </dgm:pt>
    <dgm:pt modelId="{0F4B72AB-C55F-41B3-A84A-A3FAF62C4419}" type="pres">
      <dgm:prSet presAssocID="{76BE3D56-C488-42B2-BD1C-C136075C1F7B}" presName="parentText" presStyleLbl="node1" presStyleIdx="1" presStyleCnt="6">
        <dgm:presLayoutVars>
          <dgm:chMax val="0"/>
          <dgm:bulletEnabled val="1"/>
        </dgm:presLayoutVars>
      </dgm:prSet>
      <dgm:spPr/>
      <dgm:t>
        <a:bodyPr/>
        <a:lstStyle/>
        <a:p>
          <a:endParaRPr lang="ru-RU"/>
        </a:p>
      </dgm:t>
    </dgm:pt>
    <dgm:pt modelId="{AF816852-CF82-4736-8194-2573D56B63E1}" type="pres">
      <dgm:prSet presAssocID="{76BE3D56-C488-42B2-BD1C-C136075C1F7B}" presName="negativeSpace" presStyleCnt="0"/>
      <dgm:spPr/>
    </dgm:pt>
    <dgm:pt modelId="{F84AE8A2-C3A1-4F69-A295-E37378F4F2FD}" type="pres">
      <dgm:prSet presAssocID="{76BE3D56-C488-42B2-BD1C-C136075C1F7B}" presName="childText" presStyleLbl="conFgAcc1" presStyleIdx="1" presStyleCnt="6">
        <dgm:presLayoutVars>
          <dgm:bulletEnabled val="1"/>
        </dgm:presLayoutVars>
      </dgm:prSet>
      <dgm:spPr/>
    </dgm:pt>
    <dgm:pt modelId="{626354BE-0C08-4B9C-B8C5-B0DBBD7C7475}" type="pres">
      <dgm:prSet presAssocID="{71617195-E982-4345-BC71-B6A83430CF41}" presName="spaceBetweenRectangles" presStyleCnt="0"/>
      <dgm:spPr/>
    </dgm:pt>
    <dgm:pt modelId="{CB125036-0D69-4126-80EB-58FCF33159A5}" type="pres">
      <dgm:prSet presAssocID="{AF5BB9CB-1464-4DC6-955B-2082BCCF30F7}" presName="parentLin" presStyleCnt="0"/>
      <dgm:spPr/>
    </dgm:pt>
    <dgm:pt modelId="{E854860E-C1B7-4B84-B75D-732A6236438A}" type="pres">
      <dgm:prSet presAssocID="{AF5BB9CB-1464-4DC6-955B-2082BCCF30F7}" presName="parentLeftMargin" presStyleLbl="node1" presStyleIdx="1" presStyleCnt="6"/>
      <dgm:spPr/>
      <dgm:t>
        <a:bodyPr/>
        <a:lstStyle/>
        <a:p>
          <a:endParaRPr lang="ru-RU"/>
        </a:p>
      </dgm:t>
    </dgm:pt>
    <dgm:pt modelId="{DFD45666-3DEB-4D8B-BED5-138F641F2331}" type="pres">
      <dgm:prSet presAssocID="{AF5BB9CB-1464-4DC6-955B-2082BCCF30F7}" presName="parentText" presStyleLbl="node1" presStyleIdx="2" presStyleCnt="6">
        <dgm:presLayoutVars>
          <dgm:chMax val="0"/>
          <dgm:bulletEnabled val="1"/>
        </dgm:presLayoutVars>
      </dgm:prSet>
      <dgm:spPr/>
      <dgm:t>
        <a:bodyPr/>
        <a:lstStyle/>
        <a:p>
          <a:endParaRPr lang="ru-RU"/>
        </a:p>
      </dgm:t>
    </dgm:pt>
    <dgm:pt modelId="{5DB96AF6-8EF8-40D5-B1BB-C15B7D7F57E2}" type="pres">
      <dgm:prSet presAssocID="{AF5BB9CB-1464-4DC6-955B-2082BCCF30F7}" presName="negativeSpace" presStyleCnt="0"/>
      <dgm:spPr/>
    </dgm:pt>
    <dgm:pt modelId="{4F7FC9DF-4A3A-455B-9A35-F97E93618CEE}" type="pres">
      <dgm:prSet presAssocID="{AF5BB9CB-1464-4DC6-955B-2082BCCF30F7}" presName="childText" presStyleLbl="conFgAcc1" presStyleIdx="2" presStyleCnt="6">
        <dgm:presLayoutVars>
          <dgm:bulletEnabled val="1"/>
        </dgm:presLayoutVars>
      </dgm:prSet>
      <dgm:spPr/>
    </dgm:pt>
    <dgm:pt modelId="{F4E80145-CAFE-4FC3-A783-A2600E6610DC}" type="pres">
      <dgm:prSet presAssocID="{1F54AF83-D780-4B53-92F4-AFF804CBE964}" presName="spaceBetweenRectangles" presStyleCnt="0"/>
      <dgm:spPr/>
    </dgm:pt>
    <dgm:pt modelId="{A2B0D264-DBD7-481A-89C7-0277FAD2018A}" type="pres">
      <dgm:prSet presAssocID="{A5A907D7-5451-48F7-962E-D7F9CD961387}" presName="parentLin" presStyleCnt="0"/>
      <dgm:spPr/>
    </dgm:pt>
    <dgm:pt modelId="{C2240406-4FC8-4E78-940F-D6513804FB6E}" type="pres">
      <dgm:prSet presAssocID="{A5A907D7-5451-48F7-962E-D7F9CD961387}" presName="parentLeftMargin" presStyleLbl="node1" presStyleIdx="2" presStyleCnt="6"/>
      <dgm:spPr/>
      <dgm:t>
        <a:bodyPr/>
        <a:lstStyle/>
        <a:p>
          <a:endParaRPr lang="ru-RU"/>
        </a:p>
      </dgm:t>
    </dgm:pt>
    <dgm:pt modelId="{A2B893A4-CA9D-4244-870B-21DD32819CB6}" type="pres">
      <dgm:prSet presAssocID="{A5A907D7-5451-48F7-962E-D7F9CD961387}" presName="parentText" presStyleLbl="node1" presStyleIdx="3" presStyleCnt="6">
        <dgm:presLayoutVars>
          <dgm:chMax val="0"/>
          <dgm:bulletEnabled val="1"/>
        </dgm:presLayoutVars>
      </dgm:prSet>
      <dgm:spPr/>
      <dgm:t>
        <a:bodyPr/>
        <a:lstStyle/>
        <a:p>
          <a:endParaRPr lang="ru-RU"/>
        </a:p>
      </dgm:t>
    </dgm:pt>
    <dgm:pt modelId="{D60EC44A-AC65-408E-9818-D6C7E950891E}" type="pres">
      <dgm:prSet presAssocID="{A5A907D7-5451-48F7-962E-D7F9CD961387}" presName="negativeSpace" presStyleCnt="0"/>
      <dgm:spPr/>
    </dgm:pt>
    <dgm:pt modelId="{8CF76487-E6E5-4909-B3A0-BBDF3D105079}" type="pres">
      <dgm:prSet presAssocID="{A5A907D7-5451-48F7-962E-D7F9CD961387}" presName="childText" presStyleLbl="conFgAcc1" presStyleIdx="3" presStyleCnt="6">
        <dgm:presLayoutVars>
          <dgm:bulletEnabled val="1"/>
        </dgm:presLayoutVars>
      </dgm:prSet>
      <dgm:spPr/>
    </dgm:pt>
    <dgm:pt modelId="{8738FEC7-0094-4E05-8EF5-8CA80B23755B}" type="pres">
      <dgm:prSet presAssocID="{EE1CB1C9-F27B-45E8-ABA3-6037B8401D3D}" presName="spaceBetweenRectangles" presStyleCnt="0"/>
      <dgm:spPr/>
    </dgm:pt>
    <dgm:pt modelId="{F14EA479-240C-4037-9209-687009AA4C96}" type="pres">
      <dgm:prSet presAssocID="{088CE6BB-20A7-4246-8AED-57CB79BF3A3C}" presName="parentLin" presStyleCnt="0"/>
      <dgm:spPr/>
    </dgm:pt>
    <dgm:pt modelId="{FE97ECD6-F249-4B8E-B5FE-7CFF2448AA8A}" type="pres">
      <dgm:prSet presAssocID="{088CE6BB-20A7-4246-8AED-57CB79BF3A3C}" presName="parentLeftMargin" presStyleLbl="node1" presStyleIdx="3" presStyleCnt="6"/>
      <dgm:spPr/>
      <dgm:t>
        <a:bodyPr/>
        <a:lstStyle/>
        <a:p>
          <a:endParaRPr lang="ru-RU"/>
        </a:p>
      </dgm:t>
    </dgm:pt>
    <dgm:pt modelId="{83805B04-3AD3-4462-978C-51631ABD802C}" type="pres">
      <dgm:prSet presAssocID="{088CE6BB-20A7-4246-8AED-57CB79BF3A3C}" presName="parentText" presStyleLbl="node1" presStyleIdx="4" presStyleCnt="6" custScaleX="111070">
        <dgm:presLayoutVars>
          <dgm:chMax val="0"/>
          <dgm:bulletEnabled val="1"/>
        </dgm:presLayoutVars>
      </dgm:prSet>
      <dgm:spPr/>
      <dgm:t>
        <a:bodyPr/>
        <a:lstStyle/>
        <a:p>
          <a:endParaRPr lang="ru-RU"/>
        </a:p>
      </dgm:t>
    </dgm:pt>
    <dgm:pt modelId="{703F4D7A-FF54-49EE-9735-1A0706D822B3}" type="pres">
      <dgm:prSet presAssocID="{088CE6BB-20A7-4246-8AED-57CB79BF3A3C}" presName="negativeSpace" presStyleCnt="0"/>
      <dgm:spPr/>
    </dgm:pt>
    <dgm:pt modelId="{9E6750FC-7D4B-40BB-BD8A-6ABB1C91A3BF}" type="pres">
      <dgm:prSet presAssocID="{088CE6BB-20A7-4246-8AED-57CB79BF3A3C}" presName="childText" presStyleLbl="conFgAcc1" presStyleIdx="4" presStyleCnt="6">
        <dgm:presLayoutVars>
          <dgm:bulletEnabled val="1"/>
        </dgm:presLayoutVars>
      </dgm:prSet>
      <dgm:spPr/>
    </dgm:pt>
    <dgm:pt modelId="{3544AD68-1F64-4D5C-910B-DF64BCD755B7}" type="pres">
      <dgm:prSet presAssocID="{0F046DED-CEB7-43C0-AD9C-618D89F4A816}" presName="spaceBetweenRectangles" presStyleCnt="0"/>
      <dgm:spPr/>
    </dgm:pt>
    <dgm:pt modelId="{A4182ED8-109D-4BB3-A2CF-62855AA22940}" type="pres">
      <dgm:prSet presAssocID="{65DCD851-506A-432C-9A50-DA01BE0F4E81}" presName="parentLin" presStyleCnt="0"/>
      <dgm:spPr/>
    </dgm:pt>
    <dgm:pt modelId="{118FB075-0A83-4261-96AF-DBBA3038DE72}" type="pres">
      <dgm:prSet presAssocID="{65DCD851-506A-432C-9A50-DA01BE0F4E81}" presName="parentLeftMargin" presStyleLbl="node1" presStyleIdx="4" presStyleCnt="6"/>
      <dgm:spPr/>
      <dgm:t>
        <a:bodyPr/>
        <a:lstStyle/>
        <a:p>
          <a:endParaRPr lang="ru-RU"/>
        </a:p>
      </dgm:t>
    </dgm:pt>
    <dgm:pt modelId="{F74EC86C-E814-4052-B82E-18FB305B77AF}" type="pres">
      <dgm:prSet presAssocID="{65DCD851-506A-432C-9A50-DA01BE0F4E81}" presName="parentText" presStyleLbl="node1" presStyleIdx="5" presStyleCnt="6" custScaleX="126070">
        <dgm:presLayoutVars>
          <dgm:chMax val="0"/>
          <dgm:bulletEnabled val="1"/>
        </dgm:presLayoutVars>
      </dgm:prSet>
      <dgm:spPr/>
      <dgm:t>
        <a:bodyPr/>
        <a:lstStyle/>
        <a:p>
          <a:endParaRPr lang="ru-RU"/>
        </a:p>
      </dgm:t>
    </dgm:pt>
    <dgm:pt modelId="{0D87B5BF-C554-4EF8-B182-A4876C3E1082}" type="pres">
      <dgm:prSet presAssocID="{65DCD851-506A-432C-9A50-DA01BE0F4E81}" presName="negativeSpace" presStyleCnt="0"/>
      <dgm:spPr/>
    </dgm:pt>
    <dgm:pt modelId="{EB352260-81DF-4870-9340-4E54306EA98E}" type="pres">
      <dgm:prSet presAssocID="{65DCD851-506A-432C-9A50-DA01BE0F4E81}" presName="childText" presStyleLbl="conFgAcc1" presStyleIdx="5" presStyleCnt="6">
        <dgm:presLayoutVars>
          <dgm:bulletEnabled val="1"/>
        </dgm:presLayoutVars>
      </dgm:prSet>
      <dgm:spPr/>
    </dgm:pt>
  </dgm:ptLst>
  <dgm:cxnLst>
    <dgm:cxn modelId="{A89DCAC6-80D9-4546-800A-E9D7876BE466}" srcId="{305D5550-4ABA-4F3F-B612-82277AD63D2E}" destId="{A5A907D7-5451-48F7-962E-D7F9CD961387}" srcOrd="3" destOrd="0" parTransId="{0B84DDC4-DDF7-4443-8B60-52C66A8BD666}" sibTransId="{EE1CB1C9-F27B-45E8-ABA3-6037B8401D3D}"/>
    <dgm:cxn modelId="{FF29450E-68D6-4810-AD61-F340EA9F5798}" srcId="{305D5550-4ABA-4F3F-B612-82277AD63D2E}" destId="{76BE3D56-C488-42B2-BD1C-C136075C1F7B}" srcOrd="1" destOrd="0" parTransId="{0C0CAC36-4191-44AF-B852-53CB58F928D4}" sibTransId="{71617195-E982-4345-BC71-B6A83430CF41}"/>
    <dgm:cxn modelId="{BB6CED0D-3BD2-4A43-8938-1930C49BA7C9}" srcId="{305D5550-4ABA-4F3F-B612-82277AD63D2E}" destId="{AF5BB9CB-1464-4DC6-955B-2082BCCF30F7}" srcOrd="2" destOrd="0" parTransId="{04DD7429-20AC-4290-9A60-472FFBF898FB}" sibTransId="{1F54AF83-D780-4B53-92F4-AFF804CBE964}"/>
    <dgm:cxn modelId="{AB545D24-F739-45EC-9107-EC5BF45CF5DD}" type="presOf" srcId="{AF5BB9CB-1464-4DC6-955B-2082BCCF30F7}" destId="{DFD45666-3DEB-4D8B-BED5-138F641F2331}" srcOrd="1" destOrd="0" presId="urn:microsoft.com/office/officeart/2005/8/layout/list1"/>
    <dgm:cxn modelId="{5D5B9CC6-1016-468B-B3F9-7F992D813134}" type="presOf" srcId="{088CE6BB-20A7-4246-8AED-57CB79BF3A3C}" destId="{83805B04-3AD3-4462-978C-51631ABD802C}" srcOrd="1" destOrd="0" presId="urn:microsoft.com/office/officeart/2005/8/layout/list1"/>
    <dgm:cxn modelId="{D1D4A1CE-285A-4DF7-8133-68561FAB83E4}" type="presOf" srcId="{305D5550-4ABA-4F3F-B612-82277AD63D2E}" destId="{3497288D-2B44-4309-973F-78BABBF04949}" srcOrd="0" destOrd="0" presId="urn:microsoft.com/office/officeart/2005/8/layout/list1"/>
    <dgm:cxn modelId="{31EDF3D4-77BB-492C-9678-F71EBCB908F3}" type="presOf" srcId="{76BE3D56-C488-42B2-BD1C-C136075C1F7B}" destId="{02720EAD-2D9F-4DDF-846F-528C21ED0C68}" srcOrd="0" destOrd="0" presId="urn:microsoft.com/office/officeart/2005/8/layout/list1"/>
    <dgm:cxn modelId="{A4B83064-CF89-42B2-87A1-E6C8F000F0A6}" type="presOf" srcId="{73565606-C255-4C1F-8030-1068A7E3BEB3}" destId="{7C87298B-FA36-451D-B1BE-B03A1A730C9A}" srcOrd="1" destOrd="0" presId="urn:microsoft.com/office/officeart/2005/8/layout/list1"/>
    <dgm:cxn modelId="{00B5F36A-43E1-4EC0-8E03-73916C773D59}" type="presOf" srcId="{76BE3D56-C488-42B2-BD1C-C136075C1F7B}" destId="{0F4B72AB-C55F-41B3-A84A-A3FAF62C4419}" srcOrd="1" destOrd="0" presId="urn:microsoft.com/office/officeart/2005/8/layout/list1"/>
    <dgm:cxn modelId="{A7BA2412-7911-40DA-948C-A153554CC48B}" type="presOf" srcId="{088CE6BB-20A7-4246-8AED-57CB79BF3A3C}" destId="{FE97ECD6-F249-4B8E-B5FE-7CFF2448AA8A}" srcOrd="0" destOrd="0" presId="urn:microsoft.com/office/officeart/2005/8/layout/list1"/>
    <dgm:cxn modelId="{391380FA-B33A-4BC0-8545-33FA4C501385}" type="presOf" srcId="{65DCD851-506A-432C-9A50-DA01BE0F4E81}" destId="{118FB075-0A83-4261-96AF-DBBA3038DE72}" srcOrd="0" destOrd="0" presId="urn:microsoft.com/office/officeart/2005/8/layout/list1"/>
    <dgm:cxn modelId="{AF852566-AEB4-4748-9512-058E685C40B9}" type="presOf" srcId="{AF5BB9CB-1464-4DC6-955B-2082BCCF30F7}" destId="{E854860E-C1B7-4B84-B75D-732A6236438A}" srcOrd="0" destOrd="0" presId="urn:microsoft.com/office/officeart/2005/8/layout/list1"/>
    <dgm:cxn modelId="{737D1715-C570-4B0B-8A4E-9C9C9124191E}" type="presOf" srcId="{65DCD851-506A-432C-9A50-DA01BE0F4E81}" destId="{F74EC86C-E814-4052-B82E-18FB305B77AF}" srcOrd="1" destOrd="0" presId="urn:microsoft.com/office/officeart/2005/8/layout/list1"/>
    <dgm:cxn modelId="{0195F7CF-82A9-4F9F-AF5D-29F7B52E44E5}" type="presOf" srcId="{A5A907D7-5451-48F7-962E-D7F9CD961387}" destId="{C2240406-4FC8-4E78-940F-D6513804FB6E}" srcOrd="0" destOrd="0" presId="urn:microsoft.com/office/officeart/2005/8/layout/list1"/>
    <dgm:cxn modelId="{190A4CC6-076E-4322-AE16-79D983A07F46}" srcId="{305D5550-4ABA-4F3F-B612-82277AD63D2E}" destId="{65DCD851-506A-432C-9A50-DA01BE0F4E81}" srcOrd="5" destOrd="0" parTransId="{92D7EF51-4207-4E8D-851E-612AB26D323F}" sibTransId="{33796B56-5908-40EA-81AB-47E374FFEECA}"/>
    <dgm:cxn modelId="{327A1E29-EEE5-43DB-A3B2-1B3190D2A76D}" srcId="{305D5550-4ABA-4F3F-B612-82277AD63D2E}" destId="{088CE6BB-20A7-4246-8AED-57CB79BF3A3C}" srcOrd="4" destOrd="0" parTransId="{7E358E0D-9096-40D9-B962-B98FFEA3C168}" sibTransId="{0F046DED-CEB7-43C0-AD9C-618D89F4A816}"/>
    <dgm:cxn modelId="{315638E9-4CFA-4096-AA51-EBD69C949B27}" type="presOf" srcId="{73565606-C255-4C1F-8030-1068A7E3BEB3}" destId="{A6EB9171-1FD1-41F4-BB93-E01E3087800F}" srcOrd="0" destOrd="0" presId="urn:microsoft.com/office/officeart/2005/8/layout/list1"/>
    <dgm:cxn modelId="{B9DD7029-9DE4-4D9F-91E1-AEBF09EF5FDE}" srcId="{305D5550-4ABA-4F3F-B612-82277AD63D2E}" destId="{73565606-C255-4C1F-8030-1068A7E3BEB3}" srcOrd="0" destOrd="0" parTransId="{5FDEE216-59B9-4918-8439-14272D62D168}" sibTransId="{41A9B55A-3701-47CA-8212-B124194E7A63}"/>
    <dgm:cxn modelId="{2E8A141C-7544-4CDF-BA53-4429B889BC22}" type="presOf" srcId="{A5A907D7-5451-48F7-962E-D7F9CD961387}" destId="{A2B893A4-CA9D-4244-870B-21DD32819CB6}" srcOrd="1" destOrd="0" presId="urn:microsoft.com/office/officeart/2005/8/layout/list1"/>
    <dgm:cxn modelId="{C90C3B60-940C-4827-9997-6A57FE8FAF18}" type="presParOf" srcId="{3497288D-2B44-4309-973F-78BABBF04949}" destId="{CF7F0D0C-714A-4D5A-B672-22665CA18F08}" srcOrd="0" destOrd="0" presId="urn:microsoft.com/office/officeart/2005/8/layout/list1"/>
    <dgm:cxn modelId="{879C5833-2E42-4272-8C1C-0E15491DDF76}" type="presParOf" srcId="{CF7F0D0C-714A-4D5A-B672-22665CA18F08}" destId="{A6EB9171-1FD1-41F4-BB93-E01E3087800F}" srcOrd="0" destOrd="0" presId="urn:microsoft.com/office/officeart/2005/8/layout/list1"/>
    <dgm:cxn modelId="{932D0B2E-CCDA-4ACC-9DA9-EE9D141F634E}" type="presParOf" srcId="{CF7F0D0C-714A-4D5A-B672-22665CA18F08}" destId="{7C87298B-FA36-451D-B1BE-B03A1A730C9A}" srcOrd="1" destOrd="0" presId="urn:microsoft.com/office/officeart/2005/8/layout/list1"/>
    <dgm:cxn modelId="{A2C231A8-26A3-4F2F-A2BD-A4C263901C70}" type="presParOf" srcId="{3497288D-2B44-4309-973F-78BABBF04949}" destId="{87C0C375-0916-446A-90A8-477A0D5FED2A}" srcOrd="1" destOrd="0" presId="urn:microsoft.com/office/officeart/2005/8/layout/list1"/>
    <dgm:cxn modelId="{CF9AF878-F8FA-41BD-8D51-83CD769646C6}" type="presParOf" srcId="{3497288D-2B44-4309-973F-78BABBF04949}" destId="{A015FC1E-98B5-40A9-A1CF-D73A14604F9A}" srcOrd="2" destOrd="0" presId="urn:microsoft.com/office/officeart/2005/8/layout/list1"/>
    <dgm:cxn modelId="{42C14B91-22DF-4B13-8241-0D9CA23D430F}" type="presParOf" srcId="{3497288D-2B44-4309-973F-78BABBF04949}" destId="{0F4FA918-8BB9-4568-A310-38F943DEFC34}" srcOrd="3" destOrd="0" presId="urn:microsoft.com/office/officeart/2005/8/layout/list1"/>
    <dgm:cxn modelId="{893F2D7D-3A1B-4CF3-A8BF-71C33FECA51C}" type="presParOf" srcId="{3497288D-2B44-4309-973F-78BABBF04949}" destId="{A8639179-451B-43AF-ADDC-64EC02741A17}" srcOrd="4" destOrd="0" presId="urn:microsoft.com/office/officeart/2005/8/layout/list1"/>
    <dgm:cxn modelId="{506B2491-CECC-427C-B40B-8818CE8B5CDE}" type="presParOf" srcId="{A8639179-451B-43AF-ADDC-64EC02741A17}" destId="{02720EAD-2D9F-4DDF-846F-528C21ED0C68}" srcOrd="0" destOrd="0" presId="urn:microsoft.com/office/officeart/2005/8/layout/list1"/>
    <dgm:cxn modelId="{E9E75DDA-075C-4748-9019-41142F6E6205}" type="presParOf" srcId="{A8639179-451B-43AF-ADDC-64EC02741A17}" destId="{0F4B72AB-C55F-41B3-A84A-A3FAF62C4419}" srcOrd="1" destOrd="0" presId="urn:microsoft.com/office/officeart/2005/8/layout/list1"/>
    <dgm:cxn modelId="{48945E59-A739-4238-A9DC-FC7FAF849C15}" type="presParOf" srcId="{3497288D-2B44-4309-973F-78BABBF04949}" destId="{AF816852-CF82-4736-8194-2573D56B63E1}" srcOrd="5" destOrd="0" presId="urn:microsoft.com/office/officeart/2005/8/layout/list1"/>
    <dgm:cxn modelId="{E19CE16C-7648-4B7F-A6DC-C06BB138F81B}" type="presParOf" srcId="{3497288D-2B44-4309-973F-78BABBF04949}" destId="{F84AE8A2-C3A1-4F69-A295-E37378F4F2FD}" srcOrd="6" destOrd="0" presId="urn:microsoft.com/office/officeart/2005/8/layout/list1"/>
    <dgm:cxn modelId="{A2C63741-6E3C-47AB-96F1-8FEEAAE53F4C}" type="presParOf" srcId="{3497288D-2B44-4309-973F-78BABBF04949}" destId="{626354BE-0C08-4B9C-B8C5-B0DBBD7C7475}" srcOrd="7" destOrd="0" presId="urn:microsoft.com/office/officeart/2005/8/layout/list1"/>
    <dgm:cxn modelId="{644D2E9A-8AC8-4B02-BFFF-DE14725C7351}" type="presParOf" srcId="{3497288D-2B44-4309-973F-78BABBF04949}" destId="{CB125036-0D69-4126-80EB-58FCF33159A5}" srcOrd="8" destOrd="0" presId="urn:microsoft.com/office/officeart/2005/8/layout/list1"/>
    <dgm:cxn modelId="{E81673FD-AA56-4908-9B62-006FF28FF221}" type="presParOf" srcId="{CB125036-0D69-4126-80EB-58FCF33159A5}" destId="{E854860E-C1B7-4B84-B75D-732A6236438A}" srcOrd="0" destOrd="0" presId="urn:microsoft.com/office/officeart/2005/8/layout/list1"/>
    <dgm:cxn modelId="{8A7DA220-B0D0-4E72-9665-F574CEB08244}" type="presParOf" srcId="{CB125036-0D69-4126-80EB-58FCF33159A5}" destId="{DFD45666-3DEB-4D8B-BED5-138F641F2331}" srcOrd="1" destOrd="0" presId="urn:microsoft.com/office/officeart/2005/8/layout/list1"/>
    <dgm:cxn modelId="{DD123377-F2FF-4B57-B7EE-5FB6CE167B4D}" type="presParOf" srcId="{3497288D-2B44-4309-973F-78BABBF04949}" destId="{5DB96AF6-8EF8-40D5-B1BB-C15B7D7F57E2}" srcOrd="9" destOrd="0" presId="urn:microsoft.com/office/officeart/2005/8/layout/list1"/>
    <dgm:cxn modelId="{253B4288-C30F-4742-967E-314CD9790D44}" type="presParOf" srcId="{3497288D-2B44-4309-973F-78BABBF04949}" destId="{4F7FC9DF-4A3A-455B-9A35-F97E93618CEE}" srcOrd="10" destOrd="0" presId="urn:microsoft.com/office/officeart/2005/8/layout/list1"/>
    <dgm:cxn modelId="{1460887C-4D91-40EC-80E7-3F1BD8D50910}" type="presParOf" srcId="{3497288D-2B44-4309-973F-78BABBF04949}" destId="{F4E80145-CAFE-4FC3-A783-A2600E6610DC}" srcOrd="11" destOrd="0" presId="urn:microsoft.com/office/officeart/2005/8/layout/list1"/>
    <dgm:cxn modelId="{B790D263-E130-4D02-AB2B-2E2F1C101A3D}" type="presParOf" srcId="{3497288D-2B44-4309-973F-78BABBF04949}" destId="{A2B0D264-DBD7-481A-89C7-0277FAD2018A}" srcOrd="12" destOrd="0" presId="urn:microsoft.com/office/officeart/2005/8/layout/list1"/>
    <dgm:cxn modelId="{BDF9D27B-DDA9-4B04-83BD-FEA414BF42A9}" type="presParOf" srcId="{A2B0D264-DBD7-481A-89C7-0277FAD2018A}" destId="{C2240406-4FC8-4E78-940F-D6513804FB6E}" srcOrd="0" destOrd="0" presId="urn:microsoft.com/office/officeart/2005/8/layout/list1"/>
    <dgm:cxn modelId="{673EB2A3-CDD0-436C-96EB-17D946D32865}" type="presParOf" srcId="{A2B0D264-DBD7-481A-89C7-0277FAD2018A}" destId="{A2B893A4-CA9D-4244-870B-21DD32819CB6}" srcOrd="1" destOrd="0" presId="urn:microsoft.com/office/officeart/2005/8/layout/list1"/>
    <dgm:cxn modelId="{ABDD450A-1422-412A-B717-B0F2EEAC3924}" type="presParOf" srcId="{3497288D-2B44-4309-973F-78BABBF04949}" destId="{D60EC44A-AC65-408E-9818-D6C7E950891E}" srcOrd="13" destOrd="0" presId="urn:microsoft.com/office/officeart/2005/8/layout/list1"/>
    <dgm:cxn modelId="{FAFBB0D1-EB24-4FD7-953C-DFEACB209BAC}" type="presParOf" srcId="{3497288D-2B44-4309-973F-78BABBF04949}" destId="{8CF76487-E6E5-4909-B3A0-BBDF3D105079}" srcOrd="14" destOrd="0" presId="urn:microsoft.com/office/officeart/2005/8/layout/list1"/>
    <dgm:cxn modelId="{7A2B38C2-E7C1-48EC-94B4-77032D7ED4FA}" type="presParOf" srcId="{3497288D-2B44-4309-973F-78BABBF04949}" destId="{8738FEC7-0094-4E05-8EF5-8CA80B23755B}" srcOrd="15" destOrd="0" presId="urn:microsoft.com/office/officeart/2005/8/layout/list1"/>
    <dgm:cxn modelId="{B3BD1F84-6F10-4DC5-B910-4E9611D1D70C}" type="presParOf" srcId="{3497288D-2B44-4309-973F-78BABBF04949}" destId="{F14EA479-240C-4037-9209-687009AA4C96}" srcOrd="16" destOrd="0" presId="urn:microsoft.com/office/officeart/2005/8/layout/list1"/>
    <dgm:cxn modelId="{ADD4D25C-F8F9-49D6-B615-176AD42749D3}" type="presParOf" srcId="{F14EA479-240C-4037-9209-687009AA4C96}" destId="{FE97ECD6-F249-4B8E-B5FE-7CFF2448AA8A}" srcOrd="0" destOrd="0" presId="urn:microsoft.com/office/officeart/2005/8/layout/list1"/>
    <dgm:cxn modelId="{4728FAA2-D0C8-4C7E-9714-FB30B97E4B2D}" type="presParOf" srcId="{F14EA479-240C-4037-9209-687009AA4C96}" destId="{83805B04-3AD3-4462-978C-51631ABD802C}" srcOrd="1" destOrd="0" presId="urn:microsoft.com/office/officeart/2005/8/layout/list1"/>
    <dgm:cxn modelId="{90C541EF-FBB8-4C22-829C-58C83D76C6F5}" type="presParOf" srcId="{3497288D-2B44-4309-973F-78BABBF04949}" destId="{703F4D7A-FF54-49EE-9735-1A0706D822B3}" srcOrd="17" destOrd="0" presId="urn:microsoft.com/office/officeart/2005/8/layout/list1"/>
    <dgm:cxn modelId="{F36CB266-75B6-462D-89FF-049E9A7D3201}" type="presParOf" srcId="{3497288D-2B44-4309-973F-78BABBF04949}" destId="{9E6750FC-7D4B-40BB-BD8A-6ABB1C91A3BF}" srcOrd="18" destOrd="0" presId="urn:microsoft.com/office/officeart/2005/8/layout/list1"/>
    <dgm:cxn modelId="{F77EFE95-16C8-4AFF-999B-B9D43E7C3CB4}" type="presParOf" srcId="{3497288D-2B44-4309-973F-78BABBF04949}" destId="{3544AD68-1F64-4D5C-910B-DF64BCD755B7}" srcOrd="19" destOrd="0" presId="urn:microsoft.com/office/officeart/2005/8/layout/list1"/>
    <dgm:cxn modelId="{11C1BB94-ACF7-423E-8424-40021F605CBA}" type="presParOf" srcId="{3497288D-2B44-4309-973F-78BABBF04949}" destId="{A4182ED8-109D-4BB3-A2CF-62855AA22940}" srcOrd="20" destOrd="0" presId="urn:microsoft.com/office/officeart/2005/8/layout/list1"/>
    <dgm:cxn modelId="{BA64C3AD-D8C1-4AC0-A38C-D7176869FCBD}" type="presParOf" srcId="{A4182ED8-109D-4BB3-A2CF-62855AA22940}" destId="{118FB075-0A83-4261-96AF-DBBA3038DE72}" srcOrd="0" destOrd="0" presId="urn:microsoft.com/office/officeart/2005/8/layout/list1"/>
    <dgm:cxn modelId="{7B7A04A0-96C7-4238-A73E-1EA9798D6D7D}" type="presParOf" srcId="{A4182ED8-109D-4BB3-A2CF-62855AA22940}" destId="{F74EC86C-E814-4052-B82E-18FB305B77AF}" srcOrd="1" destOrd="0" presId="urn:microsoft.com/office/officeart/2005/8/layout/list1"/>
    <dgm:cxn modelId="{C73966CB-F5FC-43AD-95F3-FFC6BD40B014}" type="presParOf" srcId="{3497288D-2B44-4309-973F-78BABBF04949}" destId="{0D87B5BF-C554-4EF8-B182-A4876C3E1082}" srcOrd="21" destOrd="0" presId="urn:microsoft.com/office/officeart/2005/8/layout/list1"/>
    <dgm:cxn modelId="{54284DD2-7376-4C4D-BF99-68E7FFE81561}" type="presParOf" srcId="{3497288D-2B44-4309-973F-78BABBF04949}" destId="{EB352260-81DF-4870-9340-4E54306EA98E}"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15FC1E-98B5-40A9-A1CF-D73A14604F9A}">
      <dsp:nvSpPr>
        <dsp:cNvPr id="0" name=""/>
        <dsp:cNvSpPr/>
      </dsp:nvSpPr>
      <dsp:spPr>
        <a:xfrm>
          <a:off x="0" y="365061"/>
          <a:ext cx="8229600"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87298B-FA36-451D-B1BE-B03A1A730C9A}">
      <dsp:nvSpPr>
        <dsp:cNvPr id="0" name=""/>
        <dsp:cNvSpPr/>
      </dsp:nvSpPr>
      <dsp:spPr>
        <a:xfrm>
          <a:off x="411480" y="128901"/>
          <a:ext cx="576072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ru-RU" sz="2000" kern="1200" dirty="0" err="1" smtClean="0"/>
            <a:t>Відходи</a:t>
          </a:r>
          <a:r>
            <a:rPr lang="ru-RU" sz="2000" kern="1200" dirty="0" smtClean="0"/>
            <a:t> </a:t>
          </a:r>
          <a:r>
            <a:rPr lang="ru-RU" sz="2000" kern="1200" dirty="0" err="1" smtClean="0"/>
            <a:t>промислових</a:t>
          </a:r>
          <a:r>
            <a:rPr lang="ru-RU" sz="2000" kern="1200" dirty="0" smtClean="0"/>
            <a:t> </a:t>
          </a:r>
          <a:r>
            <a:rPr lang="ru-RU" sz="2000" kern="1200" dirty="0" err="1" smtClean="0"/>
            <a:t>підприємств</a:t>
          </a:r>
          <a:endParaRPr lang="ru-RU" sz="2000" kern="1200" dirty="0"/>
        </a:p>
      </dsp:txBody>
      <dsp:txXfrm>
        <a:off x="434537" y="151958"/>
        <a:ext cx="5714606" cy="426206"/>
      </dsp:txXfrm>
    </dsp:sp>
    <dsp:sp modelId="{F84AE8A2-C3A1-4F69-A295-E37378F4F2FD}">
      <dsp:nvSpPr>
        <dsp:cNvPr id="0" name=""/>
        <dsp:cNvSpPr/>
      </dsp:nvSpPr>
      <dsp:spPr>
        <a:xfrm>
          <a:off x="0" y="1090821"/>
          <a:ext cx="8229600"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4B72AB-C55F-41B3-A84A-A3FAF62C4419}">
      <dsp:nvSpPr>
        <dsp:cNvPr id="0" name=""/>
        <dsp:cNvSpPr/>
      </dsp:nvSpPr>
      <dsp:spPr>
        <a:xfrm>
          <a:off x="411480" y="854661"/>
          <a:ext cx="576072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ru-RU" sz="2000" kern="1200" dirty="0" err="1" smtClean="0"/>
            <a:t>Погані</a:t>
          </a:r>
          <a:r>
            <a:rPr lang="ru-RU" sz="2000" kern="1200" dirty="0" smtClean="0"/>
            <a:t> </a:t>
          </a:r>
          <a:r>
            <a:rPr lang="ru-RU" sz="2000" kern="1200" dirty="0" err="1" smtClean="0"/>
            <a:t>очисні</a:t>
          </a:r>
          <a:r>
            <a:rPr lang="ru-RU" sz="2000" kern="1200" dirty="0" smtClean="0"/>
            <a:t> </a:t>
          </a:r>
          <a:r>
            <a:rPr lang="ru-RU" sz="2000" kern="1200" dirty="0" err="1" smtClean="0"/>
            <a:t>споруди</a:t>
          </a:r>
          <a:endParaRPr lang="ru-RU" sz="2000" kern="1200" dirty="0"/>
        </a:p>
      </dsp:txBody>
      <dsp:txXfrm>
        <a:off x="434537" y="877718"/>
        <a:ext cx="5714606" cy="426206"/>
      </dsp:txXfrm>
    </dsp:sp>
    <dsp:sp modelId="{4F7FC9DF-4A3A-455B-9A35-F97E93618CEE}">
      <dsp:nvSpPr>
        <dsp:cNvPr id="0" name=""/>
        <dsp:cNvSpPr/>
      </dsp:nvSpPr>
      <dsp:spPr>
        <a:xfrm>
          <a:off x="0" y="1816581"/>
          <a:ext cx="8229600"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D45666-3DEB-4D8B-BED5-138F641F2331}">
      <dsp:nvSpPr>
        <dsp:cNvPr id="0" name=""/>
        <dsp:cNvSpPr/>
      </dsp:nvSpPr>
      <dsp:spPr>
        <a:xfrm>
          <a:off x="411480" y="1580421"/>
          <a:ext cx="576072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ru-RU" sz="2000" kern="1200" dirty="0" err="1" smtClean="0"/>
            <a:t>Побутове</a:t>
          </a:r>
          <a:r>
            <a:rPr lang="ru-RU" sz="2000" kern="1200" dirty="0" smtClean="0"/>
            <a:t> </a:t>
          </a:r>
          <a:r>
            <a:rPr lang="ru-RU" sz="2000" kern="1200" dirty="0" err="1" smtClean="0"/>
            <a:t>сміття</a:t>
          </a:r>
          <a:endParaRPr lang="ru-RU" sz="2000" kern="1200" dirty="0"/>
        </a:p>
      </dsp:txBody>
      <dsp:txXfrm>
        <a:off x="434537" y="1603478"/>
        <a:ext cx="5714606" cy="426206"/>
      </dsp:txXfrm>
    </dsp:sp>
    <dsp:sp modelId="{8CF76487-E6E5-4909-B3A0-BBDF3D105079}">
      <dsp:nvSpPr>
        <dsp:cNvPr id="0" name=""/>
        <dsp:cNvSpPr/>
      </dsp:nvSpPr>
      <dsp:spPr>
        <a:xfrm>
          <a:off x="0" y="2542341"/>
          <a:ext cx="8229600"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B893A4-CA9D-4244-870B-21DD32819CB6}">
      <dsp:nvSpPr>
        <dsp:cNvPr id="0" name=""/>
        <dsp:cNvSpPr/>
      </dsp:nvSpPr>
      <dsp:spPr>
        <a:xfrm>
          <a:off x="411480" y="2306181"/>
          <a:ext cx="576072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ru-RU" sz="2000" kern="1200" dirty="0" err="1" smtClean="0"/>
            <a:t>Стічні</a:t>
          </a:r>
          <a:r>
            <a:rPr lang="ru-RU" sz="2000" kern="1200" dirty="0" smtClean="0"/>
            <a:t> води</a:t>
          </a:r>
          <a:endParaRPr lang="ru-RU" sz="2000" kern="1200" dirty="0"/>
        </a:p>
      </dsp:txBody>
      <dsp:txXfrm>
        <a:off x="434537" y="2329238"/>
        <a:ext cx="5714606" cy="426206"/>
      </dsp:txXfrm>
    </dsp:sp>
    <dsp:sp modelId="{9E6750FC-7D4B-40BB-BD8A-6ABB1C91A3BF}">
      <dsp:nvSpPr>
        <dsp:cNvPr id="0" name=""/>
        <dsp:cNvSpPr/>
      </dsp:nvSpPr>
      <dsp:spPr>
        <a:xfrm>
          <a:off x="0" y="3268101"/>
          <a:ext cx="8229600"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805B04-3AD3-4462-978C-51631ABD802C}">
      <dsp:nvSpPr>
        <dsp:cNvPr id="0" name=""/>
        <dsp:cNvSpPr/>
      </dsp:nvSpPr>
      <dsp:spPr>
        <a:xfrm>
          <a:off x="411480" y="3031941"/>
          <a:ext cx="6398431"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ru-RU" sz="2000" kern="1200" dirty="0" err="1" smtClean="0"/>
            <a:t>Витік</a:t>
          </a:r>
          <a:r>
            <a:rPr lang="ru-RU" sz="2000" kern="1200" dirty="0" smtClean="0"/>
            <a:t> </a:t>
          </a:r>
          <a:r>
            <a:rPr lang="ru-RU" sz="2000" kern="1200" dirty="0" err="1" smtClean="0"/>
            <a:t>нафти</a:t>
          </a:r>
          <a:r>
            <a:rPr lang="ru-RU" sz="2000" kern="1200" dirty="0" smtClean="0"/>
            <a:t> </a:t>
          </a:r>
          <a:r>
            <a:rPr lang="ru-RU" sz="2000" kern="1200" dirty="0" err="1" smtClean="0"/>
            <a:t>під</a:t>
          </a:r>
          <a:r>
            <a:rPr lang="ru-RU" sz="2000" kern="1200" dirty="0" smtClean="0"/>
            <a:t> час </a:t>
          </a:r>
          <a:r>
            <a:rPr lang="ru-RU" sz="2000" kern="1200" dirty="0" err="1" smtClean="0"/>
            <a:t>видобутку</a:t>
          </a:r>
          <a:r>
            <a:rPr lang="ru-RU" sz="2000" kern="1200" dirty="0" smtClean="0"/>
            <a:t> на берегах та з суден</a:t>
          </a:r>
          <a:endParaRPr lang="ru-RU" sz="2000" kern="1200" dirty="0"/>
        </a:p>
      </dsp:txBody>
      <dsp:txXfrm>
        <a:off x="434537" y="3054998"/>
        <a:ext cx="6352317" cy="426206"/>
      </dsp:txXfrm>
    </dsp:sp>
    <dsp:sp modelId="{EB352260-81DF-4870-9340-4E54306EA98E}">
      <dsp:nvSpPr>
        <dsp:cNvPr id="0" name=""/>
        <dsp:cNvSpPr/>
      </dsp:nvSpPr>
      <dsp:spPr>
        <a:xfrm>
          <a:off x="0" y="3993861"/>
          <a:ext cx="8229600"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4EC86C-E814-4052-B82E-18FB305B77AF}">
      <dsp:nvSpPr>
        <dsp:cNvPr id="0" name=""/>
        <dsp:cNvSpPr/>
      </dsp:nvSpPr>
      <dsp:spPr>
        <a:xfrm>
          <a:off x="411480" y="3757701"/>
          <a:ext cx="7262539"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ru-RU" sz="2000" kern="1200" dirty="0" err="1" smtClean="0"/>
            <a:t>Отрутохімікати</a:t>
          </a:r>
          <a:r>
            <a:rPr lang="ru-RU" sz="2000" kern="1200" dirty="0" smtClean="0"/>
            <a:t> і </a:t>
          </a:r>
          <a:r>
            <a:rPr lang="ru-RU" sz="2000" kern="1200" dirty="0" err="1" smtClean="0"/>
            <a:t>мінеральні</a:t>
          </a:r>
          <a:r>
            <a:rPr lang="ru-RU" sz="2000" kern="1200" dirty="0" smtClean="0"/>
            <a:t> </a:t>
          </a:r>
          <a:r>
            <a:rPr lang="ru-RU" sz="2000" kern="1200" dirty="0" err="1" smtClean="0"/>
            <a:t>добрива</a:t>
          </a:r>
          <a:r>
            <a:rPr lang="ru-RU" sz="2000" kern="1200" dirty="0" smtClean="0"/>
            <a:t>, </a:t>
          </a:r>
          <a:r>
            <a:rPr lang="ru-RU" sz="2000" kern="1200" dirty="0" err="1" smtClean="0"/>
            <a:t>які</a:t>
          </a:r>
          <a:r>
            <a:rPr lang="ru-RU" sz="2000" kern="1200" dirty="0" smtClean="0"/>
            <a:t> </a:t>
          </a:r>
          <a:r>
            <a:rPr lang="ru-RU" sz="2000" kern="1200" dirty="0" err="1" smtClean="0"/>
            <a:t>дощ</a:t>
          </a:r>
          <a:r>
            <a:rPr lang="ru-RU" sz="2000" kern="1200" dirty="0" smtClean="0"/>
            <a:t> </a:t>
          </a:r>
          <a:r>
            <a:rPr lang="ru-RU" sz="2000" kern="1200" dirty="0" err="1" smtClean="0"/>
            <a:t>змиває</a:t>
          </a:r>
          <a:r>
            <a:rPr lang="ru-RU" sz="2000" kern="1200" dirty="0" smtClean="0"/>
            <a:t> з </a:t>
          </a:r>
          <a:r>
            <a:rPr lang="ru-RU" sz="2000" kern="1200" dirty="0" err="1" smtClean="0"/>
            <a:t>полів</a:t>
          </a:r>
          <a:endParaRPr lang="ru-RU" sz="2000" kern="1200" dirty="0"/>
        </a:p>
      </dsp:txBody>
      <dsp:txXfrm>
        <a:off x="434537" y="3780758"/>
        <a:ext cx="7216425" cy="42620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4" name="Picture 4" descr="C:\Users\malves\AppData\Local\Microsoft\Windows\Temporary Internet Files\Content.IE5\54I5HWCN\MPj04372470000[1].jpg"/>
          <p:cNvPicPr>
            <a:picLocks noChangeAspect="1" noChangeArrowheads="1"/>
          </p:cNvPicPr>
          <p:nvPr userDrawn="1"/>
        </p:nvPicPr>
        <p:blipFill>
          <a:blip r:embed="rId2"/>
          <a:srcRect/>
          <a:stretch>
            <a:fillRect/>
          </a:stretch>
        </p:blipFill>
        <p:spPr bwMode="auto">
          <a:xfrm>
            <a:off x="0" y="0"/>
            <a:ext cx="9175750" cy="6858000"/>
          </a:xfrm>
          <a:prstGeom prst="rect">
            <a:avLst/>
          </a:prstGeom>
          <a:noFill/>
          <a:ln w="9525">
            <a:noFill/>
            <a:miter lim="800000"/>
            <a:headEnd/>
            <a:tailEnd/>
          </a:ln>
        </p:spPr>
      </p:pic>
      <p:sp>
        <p:nvSpPr>
          <p:cNvPr id="2" name="Título 1"/>
          <p:cNvSpPr>
            <a:spLocks noGrp="1"/>
          </p:cNvSpPr>
          <p:nvPr>
            <p:ph type="ctrTitle"/>
          </p:nvPr>
        </p:nvSpPr>
        <p:spPr>
          <a:xfrm>
            <a:off x="4038600" y="0"/>
            <a:ext cx="5105400" cy="5181600"/>
          </a:xfrm>
        </p:spPr>
        <p:txBody>
          <a:bodyPr/>
          <a:lstStyle>
            <a:lvl1pPr>
              <a:defRPr lang="ru-RU" sz="4400" b="1" kern="1200"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139700">
                    <a:schemeClr val="bg1">
                      <a:alpha val="40000"/>
                    </a:schemeClr>
                  </a:glow>
                </a:effectLst>
                <a:latin typeface="+mj-lt"/>
                <a:ea typeface="+mj-ea"/>
                <a:cs typeface="+mj-cs"/>
              </a:defRPr>
            </a:lvl1pPr>
          </a:lstStyle>
          <a:p>
            <a:r>
              <a:rPr lang="uk-UA" smtClean="0"/>
              <a:t>Образец заголовка</a:t>
            </a:r>
            <a:endParaRPr lang="uk-UA" dirty="0"/>
          </a:p>
        </p:txBody>
      </p:sp>
      <p:sp>
        <p:nvSpPr>
          <p:cNvPr id="3" name="Subtítulo 2"/>
          <p:cNvSpPr>
            <a:spLocks noGrp="1"/>
          </p:cNvSpPr>
          <p:nvPr>
            <p:ph type="subTitle" idx="1"/>
          </p:nvPr>
        </p:nvSpPr>
        <p:spPr>
          <a:xfrm>
            <a:off x="4038600" y="5181600"/>
            <a:ext cx="5105400" cy="914400"/>
          </a:xfrm>
        </p:spPr>
        <p:txBody>
          <a:bodyPr>
            <a:normAutofit/>
          </a:bodyPr>
          <a:lstStyle>
            <a:lvl1pPr marL="0" indent="0" algn="ctr" defTabSz="914400" rtl="0" eaLnBrk="1" latinLnBrk="0" hangingPunct="1">
              <a:spcBef>
                <a:spcPct val="20000"/>
              </a:spcBef>
              <a:buFont typeface="Arial" pitchFamily="34" charset="0"/>
              <a:buNone/>
              <a:defRPr lang="ru-RU" sz="2400" b="1" kern="1200" dirty="0">
                <a:solidFill>
                  <a:schemeClr val="accent2">
                    <a:lumMod val="75000"/>
                  </a:schemeClr>
                </a:solidFill>
                <a:effectLst>
                  <a:glow rad="101600">
                    <a:schemeClr val="bg1">
                      <a:alpha val="40000"/>
                    </a:schemeClr>
                  </a:glo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Образец подзаголовка</a:t>
            </a:r>
            <a:endParaRPr lang="uk-UA" dirty="0"/>
          </a:p>
        </p:txBody>
      </p:sp>
      <p:sp>
        <p:nvSpPr>
          <p:cNvPr id="5" name="Espaço Reservado para Data 3"/>
          <p:cNvSpPr>
            <a:spLocks noGrp="1"/>
          </p:cNvSpPr>
          <p:nvPr>
            <p:ph type="dt" sz="half" idx="10"/>
          </p:nvPr>
        </p:nvSpPr>
        <p:spPr/>
        <p:txBody>
          <a:bodyPr/>
          <a:lstStyle>
            <a:lvl1pPr>
              <a:defRPr/>
            </a:lvl1pPr>
          </a:lstStyle>
          <a:p>
            <a:pPr>
              <a:defRPr/>
            </a:pPr>
            <a:fld id="{175A7F19-792E-4C72-9F17-96814DE15772}" type="datetimeFigureOut">
              <a:rPr lang="uk-UA"/>
              <a:pPr>
                <a:defRPr/>
              </a:pPr>
              <a:t>18.02.2015</a:t>
            </a:fld>
            <a:endParaRPr lang="uk-UA"/>
          </a:p>
        </p:txBody>
      </p:sp>
      <p:sp>
        <p:nvSpPr>
          <p:cNvPr id="6" name="Espaço Reservado para Rodapé 4"/>
          <p:cNvSpPr>
            <a:spLocks noGrp="1"/>
          </p:cNvSpPr>
          <p:nvPr>
            <p:ph type="ftr" sz="quarter" idx="11"/>
          </p:nvPr>
        </p:nvSpPr>
        <p:spPr/>
        <p:txBody>
          <a:bodyPr/>
          <a:lstStyle>
            <a:lvl1pPr>
              <a:defRPr/>
            </a:lvl1pPr>
          </a:lstStyle>
          <a:p>
            <a:pPr>
              <a:defRPr/>
            </a:pPr>
            <a:endParaRPr lang="uk-UA"/>
          </a:p>
        </p:txBody>
      </p:sp>
      <p:sp>
        <p:nvSpPr>
          <p:cNvPr id="7" name="Espaço Reservado para Número de Slide 5"/>
          <p:cNvSpPr>
            <a:spLocks noGrp="1"/>
          </p:cNvSpPr>
          <p:nvPr>
            <p:ph type="sldNum" sz="quarter" idx="12"/>
          </p:nvPr>
        </p:nvSpPr>
        <p:spPr/>
        <p:txBody>
          <a:bodyPr/>
          <a:lstStyle>
            <a:lvl1pPr>
              <a:defRPr/>
            </a:lvl1pPr>
          </a:lstStyle>
          <a:p>
            <a:pPr>
              <a:defRPr/>
            </a:pPr>
            <a:fld id="{78B48EBD-E2EE-4BDA-B754-A03904417AEB}" type="slidenum">
              <a:rPr lang="uk-UA"/>
              <a:pPr>
                <a:defRPr/>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uk-UA" smtClean="0"/>
              <a:t>Образец заголовка</a:t>
            </a:r>
            <a:endParaRPr lang="uk-UA"/>
          </a:p>
        </p:txBody>
      </p:sp>
      <p:sp>
        <p:nvSpPr>
          <p:cNvPr id="3" name="Espaço Reservado para Texto Vertical 2"/>
          <p:cNvSpPr>
            <a:spLocks noGrp="1"/>
          </p:cNvSpPr>
          <p:nvPr>
            <p:ph type="body" orient="vert" idx="1"/>
          </p:nvPr>
        </p:nvSpPr>
        <p:spPr/>
        <p:txBody>
          <a:bodyPr vert="eaVert"/>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lang="uk-UA"/>
          </a:p>
        </p:txBody>
      </p:sp>
      <p:sp>
        <p:nvSpPr>
          <p:cNvPr id="4" name="Espaço Reservado para Data 3"/>
          <p:cNvSpPr>
            <a:spLocks noGrp="1"/>
          </p:cNvSpPr>
          <p:nvPr>
            <p:ph type="dt" sz="half" idx="10"/>
          </p:nvPr>
        </p:nvSpPr>
        <p:spPr/>
        <p:txBody>
          <a:bodyPr/>
          <a:lstStyle>
            <a:lvl1pPr>
              <a:defRPr/>
            </a:lvl1pPr>
          </a:lstStyle>
          <a:p>
            <a:pPr>
              <a:defRPr/>
            </a:pPr>
            <a:fld id="{11DDC1C5-3FFE-4A05-8057-6EEE73776FF6}" type="datetimeFigureOut">
              <a:rPr lang="uk-UA"/>
              <a:pPr>
                <a:defRPr/>
              </a:pPr>
              <a:t>18.02.2015</a:t>
            </a:fld>
            <a:endParaRPr lang="uk-UA" dirty="0"/>
          </a:p>
        </p:txBody>
      </p:sp>
      <p:sp>
        <p:nvSpPr>
          <p:cNvPr id="5" name="Espaço Reservado para Rodapé 4"/>
          <p:cNvSpPr>
            <a:spLocks noGrp="1"/>
          </p:cNvSpPr>
          <p:nvPr>
            <p:ph type="ftr" sz="quarter" idx="11"/>
          </p:nvPr>
        </p:nvSpPr>
        <p:spPr/>
        <p:txBody>
          <a:bodyPr/>
          <a:lstStyle>
            <a:lvl1pPr>
              <a:defRPr/>
            </a:lvl1pPr>
          </a:lstStyle>
          <a:p>
            <a:pPr>
              <a:defRPr/>
            </a:pPr>
            <a:endParaRPr lang="uk-UA"/>
          </a:p>
        </p:txBody>
      </p:sp>
      <p:sp>
        <p:nvSpPr>
          <p:cNvPr id="6" name="Espaço Reservado para Número de Slide 5"/>
          <p:cNvSpPr>
            <a:spLocks noGrp="1"/>
          </p:cNvSpPr>
          <p:nvPr>
            <p:ph type="sldNum" sz="quarter" idx="12"/>
          </p:nvPr>
        </p:nvSpPr>
        <p:spPr/>
        <p:txBody>
          <a:bodyPr/>
          <a:lstStyle>
            <a:lvl1pPr>
              <a:defRPr/>
            </a:lvl1pPr>
          </a:lstStyle>
          <a:p>
            <a:pPr>
              <a:defRPr/>
            </a:pPr>
            <a:fld id="{E8509E13-93E8-4D3B-AA22-9A8097C282B9}" type="slidenum">
              <a:rPr lang="uk-UA"/>
              <a:pPr>
                <a:defRPr/>
              </a:pPr>
              <a:t>‹#›</a:t>
            </a:fld>
            <a:endParaRPr lang="uk-U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uk-UA" smtClean="0"/>
              <a:t>Образец заголовка</a:t>
            </a:r>
            <a:endParaRPr lang="uk-UA"/>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lang="uk-UA"/>
          </a:p>
        </p:txBody>
      </p:sp>
      <p:sp>
        <p:nvSpPr>
          <p:cNvPr id="4" name="Espaço Reservado para Data 3"/>
          <p:cNvSpPr>
            <a:spLocks noGrp="1"/>
          </p:cNvSpPr>
          <p:nvPr>
            <p:ph type="dt" sz="half" idx="10"/>
          </p:nvPr>
        </p:nvSpPr>
        <p:spPr/>
        <p:txBody>
          <a:bodyPr/>
          <a:lstStyle>
            <a:lvl1pPr>
              <a:defRPr/>
            </a:lvl1pPr>
          </a:lstStyle>
          <a:p>
            <a:pPr>
              <a:defRPr/>
            </a:pPr>
            <a:fld id="{4D5468FC-6B20-4278-89D5-CB256C0467F4}" type="datetimeFigureOut">
              <a:rPr lang="uk-UA"/>
              <a:pPr>
                <a:defRPr/>
              </a:pPr>
              <a:t>18.02.2015</a:t>
            </a:fld>
            <a:endParaRPr lang="uk-UA" dirty="0"/>
          </a:p>
        </p:txBody>
      </p:sp>
      <p:sp>
        <p:nvSpPr>
          <p:cNvPr id="5" name="Espaço Reservado para Rodapé 4"/>
          <p:cNvSpPr>
            <a:spLocks noGrp="1"/>
          </p:cNvSpPr>
          <p:nvPr>
            <p:ph type="ftr" sz="quarter" idx="11"/>
          </p:nvPr>
        </p:nvSpPr>
        <p:spPr/>
        <p:txBody>
          <a:bodyPr/>
          <a:lstStyle>
            <a:lvl1pPr>
              <a:defRPr/>
            </a:lvl1pPr>
          </a:lstStyle>
          <a:p>
            <a:pPr>
              <a:defRPr/>
            </a:pPr>
            <a:endParaRPr lang="uk-UA"/>
          </a:p>
        </p:txBody>
      </p:sp>
      <p:sp>
        <p:nvSpPr>
          <p:cNvPr id="6" name="Espaço Reservado para Número de Slide 5"/>
          <p:cNvSpPr>
            <a:spLocks noGrp="1"/>
          </p:cNvSpPr>
          <p:nvPr>
            <p:ph type="sldNum" sz="quarter" idx="12"/>
          </p:nvPr>
        </p:nvSpPr>
        <p:spPr/>
        <p:txBody>
          <a:bodyPr/>
          <a:lstStyle>
            <a:lvl1pPr>
              <a:defRPr/>
            </a:lvl1pPr>
          </a:lstStyle>
          <a:p>
            <a:pPr>
              <a:defRPr/>
            </a:pPr>
            <a:fld id="{F76817FF-DEDA-4C4D-AB06-5102E856297C}" type="slidenum">
              <a:rPr lang="uk-UA"/>
              <a:pPr>
                <a:defRPr/>
              </a:pPr>
              <a:t>‹#›</a:t>
            </a:fld>
            <a:endParaRPr lang="uk-U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uk-UA" smtClean="0"/>
              <a:t>Образец заголовка</a:t>
            </a:r>
            <a:endParaRPr lang="uk-UA"/>
          </a:p>
        </p:txBody>
      </p:sp>
      <p:sp>
        <p:nvSpPr>
          <p:cNvPr id="3" name="Espaço Reservado para Conteúdo 2"/>
          <p:cNvSpPr>
            <a:spLocks noGrp="1"/>
          </p:cNvSpPr>
          <p:nvPr>
            <p:ph idx="1"/>
          </p:nvPr>
        </p:nvSpPr>
        <p:spPr/>
        <p:txBody>
          <a:body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lang="uk-UA"/>
          </a:p>
        </p:txBody>
      </p:sp>
      <p:sp>
        <p:nvSpPr>
          <p:cNvPr id="4" name="Espaço Reservado para Data 3"/>
          <p:cNvSpPr>
            <a:spLocks noGrp="1"/>
          </p:cNvSpPr>
          <p:nvPr>
            <p:ph type="dt" sz="half" idx="10"/>
          </p:nvPr>
        </p:nvSpPr>
        <p:spPr/>
        <p:txBody>
          <a:bodyPr/>
          <a:lstStyle>
            <a:lvl1pPr>
              <a:defRPr/>
            </a:lvl1pPr>
          </a:lstStyle>
          <a:p>
            <a:pPr>
              <a:defRPr/>
            </a:pPr>
            <a:fld id="{7ABC0B05-9E4B-41E3-A4E8-25423DFF0876}" type="datetimeFigureOut">
              <a:rPr lang="uk-UA"/>
              <a:pPr>
                <a:defRPr/>
              </a:pPr>
              <a:t>18.02.2015</a:t>
            </a:fld>
            <a:endParaRPr lang="uk-UA" dirty="0"/>
          </a:p>
        </p:txBody>
      </p:sp>
      <p:sp>
        <p:nvSpPr>
          <p:cNvPr id="5" name="Espaço Reservado para Rodapé 4"/>
          <p:cNvSpPr>
            <a:spLocks noGrp="1"/>
          </p:cNvSpPr>
          <p:nvPr>
            <p:ph type="ftr" sz="quarter" idx="11"/>
          </p:nvPr>
        </p:nvSpPr>
        <p:spPr/>
        <p:txBody>
          <a:bodyPr/>
          <a:lstStyle>
            <a:lvl1pPr>
              <a:defRPr/>
            </a:lvl1pPr>
          </a:lstStyle>
          <a:p>
            <a:pPr>
              <a:defRPr/>
            </a:pPr>
            <a:endParaRPr lang="uk-UA"/>
          </a:p>
        </p:txBody>
      </p:sp>
      <p:sp>
        <p:nvSpPr>
          <p:cNvPr id="6" name="Espaço Reservado para Número de Slide 5"/>
          <p:cNvSpPr>
            <a:spLocks noGrp="1"/>
          </p:cNvSpPr>
          <p:nvPr>
            <p:ph type="sldNum" sz="quarter" idx="12"/>
          </p:nvPr>
        </p:nvSpPr>
        <p:spPr/>
        <p:txBody>
          <a:bodyPr/>
          <a:lstStyle>
            <a:lvl1pPr>
              <a:defRPr/>
            </a:lvl1pPr>
          </a:lstStyle>
          <a:p>
            <a:pPr>
              <a:defRPr/>
            </a:pPr>
            <a:fld id="{C3A87537-5126-4C43-A16F-129F2232796A}" type="slidenum">
              <a:rPr lang="uk-UA"/>
              <a:pPr>
                <a:defRPr/>
              </a:pPr>
              <a:t>‹#›</a:t>
            </a:fld>
            <a:endParaRPr lang="uk-U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uk-UA" smtClean="0"/>
              <a:t>Образец заголовка</a:t>
            </a:r>
            <a:endParaRPr lang="uk-UA"/>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Образец текста</a:t>
            </a:r>
          </a:p>
        </p:txBody>
      </p:sp>
      <p:sp>
        <p:nvSpPr>
          <p:cNvPr id="4" name="Espaço Reservado para Data 3"/>
          <p:cNvSpPr>
            <a:spLocks noGrp="1"/>
          </p:cNvSpPr>
          <p:nvPr>
            <p:ph type="dt" sz="half" idx="10"/>
          </p:nvPr>
        </p:nvSpPr>
        <p:spPr/>
        <p:txBody>
          <a:bodyPr/>
          <a:lstStyle>
            <a:lvl1pPr>
              <a:defRPr/>
            </a:lvl1pPr>
          </a:lstStyle>
          <a:p>
            <a:pPr>
              <a:defRPr/>
            </a:pPr>
            <a:fld id="{E8F3DD83-EDCA-4526-86F4-920721C09A89}" type="datetimeFigureOut">
              <a:rPr lang="uk-UA"/>
              <a:pPr>
                <a:defRPr/>
              </a:pPr>
              <a:t>18.02.2015</a:t>
            </a:fld>
            <a:endParaRPr lang="uk-UA" dirty="0"/>
          </a:p>
        </p:txBody>
      </p:sp>
      <p:sp>
        <p:nvSpPr>
          <p:cNvPr id="5" name="Espaço Reservado para Rodapé 4"/>
          <p:cNvSpPr>
            <a:spLocks noGrp="1"/>
          </p:cNvSpPr>
          <p:nvPr>
            <p:ph type="ftr" sz="quarter" idx="11"/>
          </p:nvPr>
        </p:nvSpPr>
        <p:spPr/>
        <p:txBody>
          <a:bodyPr/>
          <a:lstStyle>
            <a:lvl1pPr>
              <a:defRPr/>
            </a:lvl1pPr>
          </a:lstStyle>
          <a:p>
            <a:pPr>
              <a:defRPr/>
            </a:pPr>
            <a:endParaRPr lang="uk-UA"/>
          </a:p>
        </p:txBody>
      </p:sp>
      <p:sp>
        <p:nvSpPr>
          <p:cNvPr id="6" name="Espaço Reservado para Número de Slide 5"/>
          <p:cNvSpPr>
            <a:spLocks noGrp="1"/>
          </p:cNvSpPr>
          <p:nvPr>
            <p:ph type="sldNum" sz="quarter" idx="12"/>
          </p:nvPr>
        </p:nvSpPr>
        <p:spPr/>
        <p:txBody>
          <a:bodyPr/>
          <a:lstStyle>
            <a:lvl1pPr>
              <a:defRPr/>
            </a:lvl1pPr>
          </a:lstStyle>
          <a:p>
            <a:pPr>
              <a:defRPr/>
            </a:pPr>
            <a:fld id="{9AFB5D1D-4257-425F-BB69-6EFCF30D7DFA}" type="slidenum">
              <a:rPr lang="uk-UA"/>
              <a:pPr>
                <a:defRPr/>
              </a:pPr>
              <a:t>‹#›</a:t>
            </a:fld>
            <a:endParaRPr lang="uk-U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uk-UA" smtClean="0"/>
              <a:t>Образец заголовка</a:t>
            </a:r>
            <a:endParaRPr lang="uk-UA"/>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lang="uk-UA"/>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lang="uk-UA"/>
          </a:p>
        </p:txBody>
      </p:sp>
      <p:sp>
        <p:nvSpPr>
          <p:cNvPr id="5" name="Espaço Reservado para Data 3"/>
          <p:cNvSpPr>
            <a:spLocks noGrp="1"/>
          </p:cNvSpPr>
          <p:nvPr>
            <p:ph type="dt" sz="half" idx="10"/>
          </p:nvPr>
        </p:nvSpPr>
        <p:spPr/>
        <p:txBody>
          <a:bodyPr/>
          <a:lstStyle>
            <a:lvl1pPr>
              <a:defRPr/>
            </a:lvl1pPr>
          </a:lstStyle>
          <a:p>
            <a:pPr>
              <a:defRPr/>
            </a:pPr>
            <a:fld id="{F7DA9E4B-8397-4138-9CE3-0D3EE3240611}" type="datetimeFigureOut">
              <a:rPr lang="uk-UA"/>
              <a:pPr>
                <a:defRPr/>
              </a:pPr>
              <a:t>18.02.2015</a:t>
            </a:fld>
            <a:endParaRPr lang="uk-UA" dirty="0"/>
          </a:p>
        </p:txBody>
      </p:sp>
      <p:sp>
        <p:nvSpPr>
          <p:cNvPr id="6" name="Espaço Reservado para Rodapé 4"/>
          <p:cNvSpPr>
            <a:spLocks noGrp="1"/>
          </p:cNvSpPr>
          <p:nvPr>
            <p:ph type="ftr" sz="quarter" idx="11"/>
          </p:nvPr>
        </p:nvSpPr>
        <p:spPr/>
        <p:txBody>
          <a:bodyPr/>
          <a:lstStyle>
            <a:lvl1pPr>
              <a:defRPr/>
            </a:lvl1pPr>
          </a:lstStyle>
          <a:p>
            <a:pPr>
              <a:defRPr/>
            </a:pPr>
            <a:endParaRPr lang="uk-UA"/>
          </a:p>
        </p:txBody>
      </p:sp>
      <p:sp>
        <p:nvSpPr>
          <p:cNvPr id="7" name="Espaço Reservado para Número de Slide 5"/>
          <p:cNvSpPr>
            <a:spLocks noGrp="1"/>
          </p:cNvSpPr>
          <p:nvPr>
            <p:ph type="sldNum" sz="quarter" idx="12"/>
          </p:nvPr>
        </p:nvSpPr>
        <p:spPr/>
        <p:txBody>
          <a:bodyPr/>
          <a:lstStyle>
            <a:lvl1pPr>
              <a:defRPr/>
            </a:lvl1pPr>
          </a:lstStyle>
          <a:p>
            <a:pPr>
              <a:defRPr/>
            </a:pPr>
            <a:fld id="{5C428E21-BAD1-419F-A646-5B7CA95D2333}" type="slidenum">
              <a:rPr lang="uk-UA"/>
              <a:pPr>
                <a:defRPr/>
              </a:pPr>
              <a:t>‹#›</a:t>
            </a:fld>
            <a:endParaRPr lang="uk-U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uk-UA" smtClean="0"/>
              <a:t>Образец заголовка</a:t>
            </a:r>
            <a:endParaRPr lang="uk-UA"/>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Образец текста</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lang="uk-UA"/>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Образец текста</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lang="uk-UA"/>
          </a:p>
        </p:txBody>
      </p:sp>
      <p:sp>
        <p:nvSpPr>
          <p:cNvPr id="7" name="Espaço Reservado para Data 3"/>
          <p:cNvSpPr>
            <a:spLocks noGrp="1"/>
          </p:cNvSpPr>
          <p:nvPr>
            <p:ph type="dt" sz="half" idx="10"/>
          </p:nvPr>
        </p:nvSpPr>
        <p:spPr/>
        <p:txBody>
          <a:bodyPr/>
          <a:lstStyle>
            <a:lvl1pPr>
              <a:defRPr/>
            </a:lvl1pPr>
          </a:lstStyle>
          <a:p>
            <a:pPr>
              <a:defRPr/>
            </a:pPr>
            <a:fld id="{32909858-EF76-40CC-94C9-FE6AB02AABC4}" type="datetimeFigureOut">
              <a:rPr lang="uk-UA"/>
              <a:pPr>
                <a:defRPr/>
              </a:pPr>
              <a:t>18.02.2015</a:t>
            </a:fld>
            <a:endParaRPr lang="uk-UA" dirty="0"/>
          </a:p>
        </p:txBody>
      </p:sp>
      <p:sp>
        <p:nvSpPr>
          <p:cNvPr id="8" name="Espaço Reservado para Rodapé 4"/>
          <p:cNvSpPr>
            <a:spLocks noGrp="1"/>
          </p:cNvSpPr>
          <p:nvPr>
            <p:ph type="ftr" sz="quarter" idx="11"/>
          </p:nvPr>
        </p:nvSpPr>
        <p:spPr/>
        <p:txBody>
          <a:bodyPr/>
          <a:lstStyle>
            <a:lvl1pPr>
              <a:defRPr/>
            </a:lvl1pPr>
          </a:lstStyle>
          <a:p>
            <a:pPr>
              <a:defRPr/>
            </a:pPr>
            <a:endParaRPr lang="uk-UA"/>
          </a:p>
        </p:txBody>
      </p:sp>
      <p:sp>
        <p:nvSpPr>
          <p:cNvPr id="9" name="Espaço Reservado para Número de Slide 5"/>
          <p:cNvSpPr>
            <a:spLocks noGrp="1"/>
          </p:cNvSpPr>
          <p:nvPr>
            <p:ph type="sldNum" sz="quarter" idx="12"/>
          </p:nvPr>
        </p:nvSpPr>
        <p:spPr/>
        <p:txBody>
          <a:bodyPr/>
          <a:lstStyle>
            <a:lvl1pPr>
              <a:defRPr/>
            </a:lvl1pPr>
          </a:lstStyle>
          <a:p>
            <a:pPr>
              <a:defRPr/>
            </a:pPr>
            <a:fld id="{61F057E8-D4CD-4147-BAB7-7F5E0E0958E1}" type="slidenum">
              <a:rPr lang="uk-UA"/>
              <a:pPr>
                <a:defRPr/>
              </a:pPr>
              <a:t>‹#›</a:t>
            </a:fld>
            <a:endParaRPr lang="uk-U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uk-UA" smtClean="0"/>
              <a:t>Образец заголовка</a:t>
            </a:r>
            <a:endParaRPr lang="uk-UA"/>
          </a:p>
        </p:txBody>
      </p:sp>
      <p:sp>
        <p:nvSpPr>
          <p:cNvPr id="3" name="Espaço Reservado para Data 3"/>
          <p:cNvSpPr>
            <a:spLocks noGrp="1"/>
          </p:cNvSpPr>
          <p:nvPr>
            <p:ph type="dt" sz="half" idx="10"/>
          </p:nvPr>
        </p:nvSpPr>
        <p:spPr/>
        <p:txBody>
          <a:bodyPr/>
          <a:lstStyle>
            <a:lvl1pPr>
              <a:defRPr/>
            </a:lvl1pPr>
          </a:lstStyle>
          <a:p>
            <a:pPr>
              <a:defRPr/>
            </a:pPr>
            <a:fld id="{7D57ED67-392D-4DD9-BF4A-834EB1500FCE}" type="datetimeFigureOut">
              <a:rPr lang="uk-UA"/>
              <a:pPr>
                <a:defRPr/>
              </a:pPr>
              <a:t>18.02.2015</a:t>
            </a:fld>
            <a:endParaRPr lang="uk-UA" dirty="0"/>
          </a:p>
        </p:txBody>
      </p:sp>
      <p:sp>
        <p:nvSpPr>
          <p:cNvPr id="4" name="Espaço Reservado para Rodapé 4"/>
          <p:cNvSpPr>
            <a:spLocks noGrp="1"/>
          </p:cNvSpPr>
          <p:nvPr>
            <p:ph type="ftr" sz="quarter" idx="11"/>
          </p:nvPr>
        </p:nvSpPr>
        <p:spPr/>
        <p:txBody>
          <a:bodyPr/>
          <a:lstStyle>
            <a:lvl1pPr>
              <a:defRPr/>
            </a:lvl1pPr>
          </a:lstStyle>
          <a:p>
            <a:pPr>
              <a:defRPr/>
            </a:pPr>
            <a:endParaRPr lang="uk-UA"/>
          </a:p>
        </p:txBody>
      </p:sp>
      <p:sp>
        <p:nvSpPr>
          <p:cNvPr id="5" name="Espaço Reservado para Número de Slide 5"/>
          <p:cNvSpPr>
            <a:spLocks noGrp="1"/>
          </p:cNvSpPr>
          <p:nvPr>
            <p:ph type="sldNum" sz="quarter" idx="12"/>
          </p:nvPr>
        </p:nvSpPr>
        <p:spPr/>
        <p:txBody>
          <a:bodyPr/>
          <a:lstStyle>
            <a:lvl1pPr>
              <a:defRPr/>
            </a:lvl1pPr>
          </a:lstStyle>
          <a:p>
            <a:pPr>
              <a:defRPr/>
            </a:pPr>
            <a:fld id="{8A66D0C3-2C4F-46FB-8FD8-8909F68C0B67}" type="slidenum">
              <a:rPr lang="uk-UA"/>
              <a:pPr>
                <a:defRPr/>
              </a:pPr>
              <a:t>‹#›</a:t>
            </a:fld>
            <a:endParaRPr lang="uk-U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E95B2C80-3C05-4CA4-9CFC-0D8B7DA6BF71}" type="datetimeFigureOut">
              <a:rPr lang="uk-UA"/>
              <a:pPr>
                <a:defRPr/>
              </a:pPr>
              <a:t>18.02.2015</a:t>
            </a:fld>
            <a:endParaRPr lang="uk-UA" dirty="0"/>
          </a:p>
        </p:txBody>
      </p:sp>
      <p:sp>
        <p:nvSpPr>
          <p:cNvPr id="3" name="Espaço Reservado para Rodapé 4"/>
          <p:cNvSpPr>
            <a:spLocks noGrp="1"/>
          </p:cNvSpPr>
          <p:nvPr>
            <p:ph type="ftr" sz="quarter" idx="11"/>
          </p:nvPr>
        </p:nvSpPr>
        <p:spPr/>
        <p:txBody>
          <a:bodyPr/>
          <a:lstStyle>
            <a:lvl1pPr>
              <a:defRPr/>
            </a:lvl1pPr>
          </a:lstStyle>
          <a:p>
            <a:pPr>
              <a:defRPr/>
            </a:pPr>
            <a:endParaRPr lang="uk-UA"/>
          </a:p>
        </p:txBody>
      </p:sp>
      <p:sp>
        <p:nvSpPr>
          <p:cNvPr id="4" name="Espaço Reservado para Número de Slide 5"/>
          <p:cNvSpPr>
            <a:spLocks noGrp="1"/>
          </p:cNvSpPr>
          <p:nvPr>
            <p:ph type="sldNum" sz="quarter" idx="12"/>
          </p:nvPr>
        </p:nvSpPr>
        <p:spPr/>
        <p:txBody>
          <a:bodyPr/>
          <a:lstStyle>
            <a:lvl1pPr>
              <a:defRPr/>
            </a:lvl1pPr>
          </a:lstStyle>
          <a:p>
            <a:pPr>
              <a:defRPr/>
            </a:pPr>
            <a:fld id="{30119899-FE28-479D-9A1D-B1F8FF85338A}" type="slidenum">
              <a:rPr lang="uk-UA"/>
              <a:pPr>
                <a:defRPr/>
              </a:pPr>
              <a:t>‹#›</a:t>
            </a:fld>
            <a:endParaRPr lang="uk-U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uk-UA" smtClean="0"/>
              <a:t>Образец заголовка</a:t>
            </a:r>
            <a:endParaRPr lang="uk-UA"/>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Образец текста</a:t>
            </a:r>
          </a:p>
          <a:p>
            <a:pPr lvl="1"/>
            <a:r>
              <a:rPr lang="uk-UA" smtClean="0"/>
              <a:t>Второй уровень</a:t>
            </a:r>
          </a:p>
          <a:p>
            <a:pPr lvl="2"/>
            <a:r>
              <a:rPr lang="uk-UA" smtClean="0"/>
              <a:t>Третий уровень</a:t>
            </a:r>
          </a:p>
          <a:p>
            <a:pPr lvl="3"/>
            <a:r>
              <a:rPr lang="uk-UA" smtClean="0"/>
              <a:t>Четвертый уровень</a:t>
            </a:r>
          </a:p>
          <a:p>
            <a:pPr lvl="4"/>
            <a:r>
              <a:rPr lang="uk-UA" smtClean="0"/>
              <a:t>Пятый уровень</a:t>
            </a:r>
            <a:endParaRPr lang="uk-UA"/>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Образец текста</a:t>
            </a:r>
          </a:p>
        </p:txBody>
      </p:sp>
      <p:sp>
        <p:nvSpPr>
          <p:cNvPr id="5" name="Espaço Reservado para Data 3"/>
          <p:cNvSpPr>
            <a:spLocks noGrp="1"/>
          </p:cNvSpPr>
          <p:nvPr>
            <p:ph type="dt" sz="half" idx="10"/>
          </p:nvPr>
        </p:nvSpPr>
        <p:spPr/>
        <p:txBody>
          <a:bodyPr/>
          <a:lstStyle>
            <a:lvl1pPr>
              <a:defRPr/>
            </a:lvl1pPr>
          </a:lstStyle>
          <a:p>
            <a:pPr>
              <a:defRPr/>
            </a:pPr>
            <a:fld id="{D9C96446-5C96-4DC7-A809-77522E12F27F}" type="datetimeFigureOut">
              <a:rPr lang="uk-UA"/>
              <a:pPr>
                <a:defRPr/>
              </a:pPr>
              <a:t>18.02.2015</a:t>
            </a:fld>
            <a:endParaRPr lang="uk-UA" dirty="0"/>
          </a:p>
        </p:txBody>
      </p:sp>
      <p:sp>
        <p:nvSpPr>
          <p:cNvPr id="6" name="Espaço Reservado para Rodapé 4"/>
          <p:cNvSpPr>
            <a:spLocks noGrp="1"/>
          </p:cNvSpPr>
          <p:nvPr>
            <p:ph type="ftr" sz="quarter" idx="11"/>
          </p:nvPr>
        </p:nvSpPr>
        <p:spPr/>
        <p:txBody>
          <a:bodyPr/>
          <a:lstStyle>
            <a:lvl1pPr>
              <a:defRPr/>
            </a:lvl1pPr>
          </a:lstStyle>
          <a:p>
            <a:pPr>
              <a:defRPr/>
            </a:pPr>
            <a:endParaRPr lang="uk-UA"/>
          </a:p>
        </p:txBody>
      </p:sp>
      <p:sp>
        <p:nvSpPr>
          <p:cNvPr id="7" name="Espaço Reservado para Número de Slide 5"/>
          <p:cNvSpPr>
            <a:spLocks noGrp="1"/>
          </p:cNvSpPr>
          <p:nvPr>
            <p:ph type="sldNum" sz="quarter" idx="12"/>
          </p:nvPr>
        </p:nvSpPr>
        <p:spPr/>
        <p:txBody>
          <a:bodyPr/>
          <a:lstStyle>
            <a:lvl1pPr>
              <a:defRPr/>
            </a:lvl1pPr>
          </a:lstStyle>
          <a:p>
            <a:pPr>
              <a:defRPr/>
            </a:pPr>
            <a:fld id="{AD426549-F214-4379-B79B-57859661865B}" type="slidenum">
              <a:rPr lang="uk-UA"/>
              <a:pPr>
                <a:defRPr/>
              </a:pPr>
              <a:t>‹#›</a:t>
            </a:fld>
            <a:endParaRPr lang="uk-U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uk-UA" smtClean="0"/>
              <a:t>Образец заголовка</a:t>
            </a:r>
            <a:endParaRPr lang="uk-UA"/>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uk-UA" noProof="0" smtClean="0"/>
              <a:t>Вставка рисунка</a:t>
            </a:r>
            <a:endParaRPr lang="uk-UA"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Образец текста</a:t>
            </a:r>
          </a:p>
        </p:txBody>
      </p:sp>
      <p:sp>
        <p:nvSpPr>
          <p:cNvPr id="5" name="Espaço Reservado para Data 3"/>
          <p:cNvSpPr>
            <a:spLocks noGrp="1"/>
          </p:cNvSpPr>
          <p:nvPr>
            <p:ph type="dt" sz="half" idx="10"/>
          </p:nvPr>
        </p:nvSpPr>
        <p:spPr/>
        <p:txBody>
          <a:bodyPr/>
          <a:lstStyle>
            <a:lvl1pPr>
              <a:defRPr/>
            </a:lvl1pPr>
          </a:lstStyle>
          <a:p>
            <a:pPr>
              <a:defRPr/>
            </a:pPr>
            <a:fld id="{59F4E49B-2D93-4735-A35F-0D7FEA1E8337}" type="datetimeFigureOut">
              <a:rPr lang="uk-UA"/>
              <a:pPr>
                <a:defRPr/>
              </a:pPr>
              <a:t>18.02.2015</a:t>
            </a:fld>
            <a:endParaRPr lang="uk-UA" dirty="0"/>
          </a:p>
        </p:txBody>
      </p:sp>
      <p:sp>
        <p:nvSpPr>
          <p:cNvPr id="6" name="Espaço Reservado para Rodapé 4"/>
          <p:cNvSpPr>
            <a:spLocks noGrp="1"/>
          </p:cNvSpPr>
          <p:nvPr>
            <p:ph type="ftr" sz="quarter" idx="11"/>
          </p:nvPr>
        </p:nvSpPr>
        <p:spPr/>
        <p:txBody>
          <a:bodyPr/>
          <a:lstStyle>
            <a:lvl1pPr>
              <a:defRPr/>
            </a:lvl1pPr>
          </a:lstStyle>
          <a:p>
            <a:pPr>
              <a:defRPr/>
            </a:pPr>
            <a:endParaRPr lang="uk-UA"/>
          </a:p>
        </p:txBody>
      </p:sp>
      <p:sp>
        <p:nvSpPr>
          <p:cNvPr id="7" name="Espaço Reservado para Número de Slide 5"/>
          <p:cNvSpPr>
            <a:spLocks noGrp="1"/>
          </p:cNvSpPr>
          <p:nvPr>
            <p:ph type="sldNum" sz="quarter" idx="12"/>
          </p:nvPr>
        </p:nvSpPr>
        <p:spPr/>
        <p:txBody>
          <a:bodyPr/>
          <a:lstStyle>
            <a:lvl1pPr>
              <a:defRPr/>
            </a:lvl1pPr>
          </a:lstStyle>
          <a:p>
            <a:pPr>
              <a:defRPr/>
            </a:pPr>
            <a:fld id="{D4D09A2A-50A9-435E-B72B-BB0A5FF42491}" type="slidenum">
              <a:rPr lang="uk-UA"/>
              <a:pPr>
                <a:defRPr/>
              </a:pPr>
              <a:t>‹#›</a:t>
            </a:fld>
            <a:endParaRPr lang="uk-U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076" name="Picture 4" descr="C:\Users\malves\AppData\Local\Microsoft\Windows\Temporary Internet Files\Content.IE5\54I5HWCN\MPj04372470000[1].jpg"/>
          <p:cNvPicPr>
            <a:picLocks noChangeAspect="1" noChangeArrowheads="1"/>
          </p:cNvPicPr>
          <p:nvPr/>
        </p:nvPicPr>
        <p:blipFill>
          <a:blip r:embed="rId13" cstate="print">
            <a:duotone>
              <a:schemeClr val="accent5">
                <a:shade val="45000"/>
                <a:satMod val="135000"/>
              </a:schemeClr>
              <a:prstClr val="white"/>
            </a:duotone>
            <a:lum bright="4000" contrast="8000"/>
          </a:blip>
          <a:srcRect/>
          <a:stretch>
            <a:fillRect/>
          </a:stretch>
        </p:blipFill>
        <p:spPr bwMode="auto">
          <a:xfrm>
            <a:off x="-1" y="0"/>
            <a:ext cx="9176157" cy="6858000"/>
          </a:xfrm>
          <a:prstGeom prst="rect">
            <a:avLst/>
          </a:prstGeom>
          <a:noFill/>
        </p:spPr>
      </p:pic>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Образец заголовка</a:t>
            </a:r>
            <a:endParaRPr lang="uk-UA"/>
          </a:p>
        </p:txBody>
      </p:sp>
      <p:sp>
        <p:nvSpPr>
          <p:cNvPr id="1028"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uk-UA" smtClean="0"/>
              <a:t>Текст слайда</a:t>
            </a:r>
          </a:p>
          <a:p>
            <a:pPr lvl="1"/>
            <a:r>
              <a:rPr lang="uk-UA" smtClean="0"/>
              <a:t>Текст слайда</a:t>
            </a:r>
          </a:p>
          <a:p>
            <a:pPr lvl="2"/>
            <a:r>
              <a:rPr lang="uk-UA" smtClean="0"/>
              <a:t>Текст слайда</a:t>
            </a:r>
          </a:p>
          <a:p>
            <a:pPr lvl="3"/>
            <a:r>
              <a:rPr lang="uk-UA" smtClean="0"/>
              <a:t>Текст слайда</a:t>
            </a:r>
          </a:p>
          <a:p>
            <a:pPr lvl="4"/>
            <a:r>
              <a:rPr lang="uk-UA" smtClean="0"/>
              <a:t>Текст слайда</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bg1">
                    <a:lumMod val="95000"/>
                    <a:lumOff val="5000"/>
                  </a:schemeClr>
                </a:solidFill>
                <a:latin typeface="+mn-lt"/>
                <a:cs typeface="+mn-cs"/>
              </a:defRPr>
            </a:lvl1pPr>
          </a:lstStyle>
          <a:p>
            <a:pPr>
              <a:defRPr/>
            </a:pPr>
            <a:fld id="{6AD3575A-CFD9-4132-9713-A25392CB2A80}" type="datetimeFigureOut">
              <a:rPr lang="uk-UA"/>
              <a:pPr>
                <a:defRPr/>
              </a:pPr>
              <a:t>18.02.2015</a:t>
            </a:fld>
            <a:endParaRPr lang="uk-UA" dirty="0"/>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uk-UA"/>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lumMod val="85000"/>
                    <a:lumOff val="15000"/>
                  </a:schemeClr>
                </a:solidFill>
                <a:latin typeface="+mn-lt"/>
                <a:cs typeface="+mn-cs"/>
              </a:defRPr>
            </a:lvl1pPr>
          </a:lstStyle>
          <a:p>
            <a:pPr>
              <a:defRPr/>
            </a:pPr>
            <a:fld id="{62668F1A-F9E4-45A1-90CA-652EB5146E1D}" type="slidenum">
              <a:rPr lang="uk-UA"/>
              <a:pPr>
                <a:defRPr/>
              </a:pPr>
              <a:t>‹#›</a:t>
            </a:fld>
            <a:endParaRPr lang="uk-UA" dirty="0"/>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Lst>
  <p:txStyles>
    <p:titleStyle>
      <a:lvl1pPr algn="ctr" rtl="0" eaLnBrk="0" fontAlgn="base" hangingPunct="0">
        <a:spcBef>
          <a:spcPct val="0"/>
        </a:spcBef>
        <a:spcAft>
          <a:spcPct val="0"/>
        </a:spcAft>
        <a:defRPr lang="ru-RU" sz="4400" b="1" kern="1200" cap="all" spc="20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glow rad="139700">
              <a:schemeClr val="bg1">
                <a:alpha val="40000"/>
              </a:schemeClr>
            </a:glo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b="1">
          <a:solidFill>
            <a:schemeClr val="tx1"/>
          </a:solidFill>
          <a:latin typeface="Calibri" pitchFamily="34" charset="0"/>
        </a:defRPr>
      </a:lvl6pPr>
      <a:lvl7pPr marL="914400" algn="ctr" rtl="0" fontAlgn="base">
        <a:spcBef>
          <a:spcPct val="0"/>
        </a:spcBef>
        <a:spcAft>
          <a:spcPct val="0"/>
        </a:spcAft>
        <a:defRPr sz="4400" b="1">
          <a:solidFill>
            <a:schemeClr val="tx1"/>
          </a:solidFill>
          <a:latin typeface="Calibri" pitchFamily="34" charset="0"/>
        </a:defRPr>
      </a:lvl7pPr>
      <a:lvl8pPr marL="1371600" algn="ctr" rtl="0" fontAlgn="base">
        <a:spcBef>
          <a:spcPct val="0"/>
        </a:spcBef>
        <a:spcAft>
          <a:spcPct val="0"/>
        </a:spcAft>
        <a:defRPr sz="4400" b="1">
          <a:solidFill>
            <a:schemeClr val="tx1"/>
          </a:solidFill>
          <a:latin typeface="Calibri" pitchFamily="34" charset="0"/>
        </a:defRPr>
      </a:lvl8pPr>
      <a:lvl9pPr marL="1828800" algn="ctr" rtl="0" fontAlgn="base">
        <a:spcBef>
          <a:spcPct val="0"/>
        </a:spcBef>
        <a:spcAft>
          <a:spcPct val="0"/>
        </a:spcAft>
        <a:defRPr sz="4400" b="1">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6.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2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gif"/></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majliki.ru/smilie-915252423.html" TargetMode="Externa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gif"/></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eaLnBrk="1" hangingPunct="1">
              <a:defRPr/>
            </a:pPr>
            <a:endParaRPr/>
          </a:p>
        </p:txBody>
      </p:sp>
      <p:sp>
        <p:nvSpPr>
          <p:cNvPr id="3" name="Подзаголовок 2"/>
          <p:cNvSpPr>
            <a:spLocks noGrp="1"/>
          </p:cNvSpPr>
          <p:nvPr>
            <p:ph type="subTitle" idx="1"/>
          </p:nvPr>
        </p:nvSpPr>
        <p:spPr/>
        <p:txBody>
          <a:bodyPr/>
          <a:lstStyle/>
          <a:p>
            <a:pPr>
              <a:defRPr/>
            </a:pPr>
            <a:endParaRPr/>
          </a:p>
        </p:txBody>
      </p:sp>
      <p:pic>
        <p:nvPicPr>
          <p:cNvPr id="13315" name="Picture 2"/>
          <p:cNvPicPr>
            <a:picLocks noChangeAspect="1" noChangeArrowheads="1"/>
          </p:cNvPicPr>
          <p:nvPr/>
        </p:nvPicPr>
        <p:blipFill>
          <a:blip r:embed="rId2"/>
          <a:srcRect/>
          <a:stretch>
            <a:fillRect/>
          </a:stretch>
        </p:blipFill>
        <p:spPr bwMode="auto">
          <a:xfrm>
            <a:off x="-6350" y="0"/>
            <a:ext cx="9258300" cy="6858000"/>
          </a:xfrm>
          <a:prstGeom prst="rect">
            <a:avLst/>
          </a:prstGeom>
          <a:noFill/>
          <a:ln w="9525">
            <a:noFill/>
            <a:miter lim="800000"/>
            <a:headEnd/>
            <a:tailEnd/>
          </a:ln>
        </p:spPr>
      </p:pic>
      <p:pic>
        <p:nvPicPr>
          <p:cNvPr id="13316" name="Рисунок 4"/>
          <p:cNvPicPr>
            <a:picLocks noChangeAspect="1"/>
          </p:cNvPicPr>
          <p:nvPr/>
        </p:nvPicPr>
        <p:blipFill>
          <a:blip r:embed="rId3"/>
          <a:srcRect/>
          <a:stretch>
            <a:fillRect/>
          </a:stretch>
        </p:blipFill>
        <p:spPr bwMode="auto">
          <a:xfrm>
            <a:off x="-142875" y="1292225"/>
            <a:ext cx="2554288" cy="5565775"/>
          </a:xfrm>
          <a:prstGeom prst="rect">
            <a:avLst/>
          </a:prstGeom>
          <a:noFill/>
          <a:ln w="9525">
            <a:noFill/>
            <a:miter lim="800000"/>
            <a:headEnd/>
            <a:tailEnd/>
          </a:ln>
        </p:spPr>
      </p:pic>
      <p:pic>
        <p:nvPicPr>
          <p:cNvPr id="13317" name="Рисунок 5"/>
          <p:cNvPicPr>
            <a:picLocks noChangeAspect="1"/>
          </p:cNvPicPr>
          <p:nvPr/>
        </p:nvPicPr>
        <p:blipFill>
          <a:blip r:embed="rId4"/>
          <a:srcRect/>
          <a:stretch>
            <a:fillRect/>
          </a:stretch>
        </p:blipFill>
        <p:spPr bwMode="auto">
          <a:xfrm>
            <a:off x="2051050" y="-100013"/>
            <a:ext cx="6769100" cy="5400676"/>
          </a:xfrm>
          <a:prstGeom prst="rect">
            <a:avLst/>
          </a:prstGeom>
          <a:noFill/>
          <a:ln w="9525">
            <a:noFill/>
            <a:miter lim="800000"/>
            <a:headEnd/>
            <a:tailEnd/>
          </a:ln>
        </p:spPr>
      </p:pic>
      <p:sp>
        <p:nvSpPr>
          <p:cNvPr id="7" name="Прямоугольник 6"/>
          <p:cNvSpPr/>
          <p:nvPr/>
        </p:nvSpPr>
        <p:spPr>
          <a:xfrm>
            <a:off x="2411413" y="1481138"/>
            <a:ext cx="4681537" cy="1754187"/>
          </a:xfrm>
          <a:prstGeom prst="rect">
            <a:avLst/>
          </a:prstGeom>
          <a:solidFill>
            <a:srgbClr val="92D050"/>
          </a:solidFill>
        </p:spPr>
        <p:txBody>
          <a:bodyPr>
            <a:spAutoFit/>
          </a:bodyPr>
          <a:lstStyle/>
          <a:p>
            <a:pPr algn="ctr">
              <a:defRPr/>
            </a:pPr>
            <a:r>
              <a:rPr lang="ru-RU" sz="3600" b="1" dirty="0">
                <a:solidFill>
                  <a:schemeClr val="tx2">
                    <a:lumMod val="75000"/>
                  </a:schemeClr>
                </a:solidFill>
                <a:latin typeface="Bookman Old Style" pitchFamily="18" charset="0"/>
              </a:rPr>
              <a:t>Як </a:t>
            </a:r>
            <a:r>
              <a:rPr lang="ru-RU" sz="3600" b="1" dirty="0" err="1">
                <a:solidFill>
                  <a:schemeClr val="tx2">
                    <a:lumMod val="75000"/>
                  </a:schemeClr>
                </a:solidFill>
                <a:latin typeface="Bookman Old Style" pitchFamily="18" charset="0"/>
              </a:rPr>
              <a:t>економно</a:t>
            </a:r>
            <a:r>
              <a:rPr lang="ru-RU" sz="3600" b="1" dirty="0">
                <a:solidFill>
                  <a:schemeClr val="tx2">
                    <a:lumMod val="75000"/>
                  </a:schemeClr>
                </a:solidFill>
                <a:latin typeface="Bookman Old Style" pitchFamily="18" charset="0"/>
              </a:rPr>
              <a:t> </a:t>
            </a:r>
            <a:r>
              <a:rPr lang="ru-RU" sz="3600" b="1" dirty="0" err="1">
                <a:solidFill>
                  <a:schemeClr val="tx2">
                    <a:lumMod val="75000"/>
                  </a:schemeClr>
                </a:solidFill>
                <a:latin typeface="Bookman Old Style" pitchFamily="18" charset="0"/>
              </a:rPr>
              <a:t>використовувати</a:t>
            </a:r>
            <a:r>
              <a:rPr lang="ru-RU" sz="3600" b="1" dirty="0">
                <a:solidFill>
                  <a:schemeClr val="tx2">
                    <a:lumMod val="75000"/>
                  </a:schemeClr>
                </a:solidFill>
                <a:latin typeface="Bookman Old Style" pitchFamily="18" charset="0"/>
              </a:rPr>
              <a:t> воду </a:t>
            </a:r>
            <a:r>
              <a:rPr lang="ru-RU" sz="3600" b="1" dirty="0" err="1">
                <a:solidFill>
                  <a:schemeClr val="tx2">
                    <a:lumMod val="75000"/>
                  </a:schemeClr>
                </a:solidFill>
                <a:latin typeface="Bookman Old Style" pitchFamily="18" charset="0"/>
              </a:rPr>
              <a:t>вдома</a:t>
            </a:r>
            <a:r>
              <a:rPr lang="ru-RU" sz="3600" b="1" dirty="0">
                <a:solidFill>
                  <a:schemeClr val="tx2">
                    <a:lumMod val="75000"/>
                  </a:schemeClr>
                </a:solidFill>
                <a:latin typeface="Bookman Old Style" pitchFamily="18" charset="0"/>
              </a:rPr>
              <a:t>?</a:t>
            </a:r>
          </a:p>
        </p:txBody>
      </p:sp>
      <p:pic>
        <p:nvPicPr>
          <p:cNvPr id="13319" name="Рисунок 7"/>
          <p:cNvPicPr>
            <a:picLocks noChangeAspect="1"/>
          </p:cNvPicPr>
          <p:nvPr/>
        </p:nvPicPr>
        <p:blipFill>
          <a:blip r:embed="rId5"/>
          <a:srcRect/>
          <a:stretch>
            <a:fillRect/>
          </a:stretch>
        </p:blipFill>
        <p:spPr bwMode="auto">
          <a:xfrm>
            <a:off x="5435600" y="2357438"/>
            <a:ext cx="3714750" cy="4786312"/>
          </a:xfrm>
          <a:prstGeom prst="rect">
            <a:avLst/>
          </a:prstGeom>
          <a:noFill/>
          <a:ln w="9525">
            <a:noFill/>
            <a:miter lim="800000"/>
            <a:headEnd/>
            <a:tailEnd/>
          </a:ln>
        </p:spPr>
      </p:pic>
      <p:sp>
        <p:nvSpPr>
          <p:cNvPr id="9" name="TextBox 8"/>
          <p:cNvSpPr txBox="1"/>
          <p:nvPr/>
        </p:nvSpPr>
        <p:spPr>
          <a:xfrm>
            <a:off x="5651500" y="3716338"/>
            <a:ext cx="3176588" cy="1816100"/>
          </a:xfrm>
          <a:prstGeom prst="rect">
            <a:avLst/>
          </a:prstGeom>
          <a:noFill/>
        </p:spPr>
        <p:txBody>
          <a:bodyPr>
            <a:spAutoFit/>
          </a:bodyPr>
          <a:lstStyle/>
          <a:p>
            <a:pPr algn="ctr">
              <a:defRPr/>
            </a:pPr>
            <a:r>
              <a:rPr lang="uk-UA" b="1" kern="0" dirty="0">
                <a:solidFill>
                  <a:schemeClr val="bg1">
                    <a:lumMod val="95000"/>
                  </a:schemeClr>
                </a:solidFill>
                <a:latin typeface="Arial Black" pitchFamily="34" charset="0"/>
              </a:rPr>
              <a:t>Підготували </a:t>
            </a:r>
          </a:p>
          <a:p>
            <a:pPr algn="ctr">
              <a:defRPr/>
            </a:pPr>
            <a:r>
              <a:rPr lang="uk-UA" b="1" kern="0" dirty="0">
                <a:solidFill>
                  <a:schemeClr val="bg1">
                    <a:lumMod val="95000"/>
                  </a:schemeClr>
                </a:solidFill>
                <a:latin typeface="Arial Black" pitchFamily="34" charset="0"/>
              </a:rPr>
              <a:t>учні </a:t>
            </a:r>
          </a:p>
          <a:p>
            <a:pPr algn="ctr">
              <a:defRPr/>
            </a:pPr>
            <a:endParaRPr lang="uk-UA" b="1" i="1" kern="0" dirty="0">
              <a:solidFill>
                <a:schemeClr val="bg1">
                  <a:lumMod val="95000"/>
                </a:schemeClr>
              </a:solidFill>
            </a:endParaRPr>
          </a:p>
          <a:p>
            <a:pPr algn="ctr">
              <a:defRPr/>
            </a:pPr>
            <a:r>
              <a:rPr lang="uk-UA" b="1" i="1" kern="0" dirty="0">
                <a:solidFill>
                  <a:srgbClr val="00B050"/>
                </a:solidFill>
                <a:latin typeface="Bookman Old Style" pitchFamily="18" charset="0"/>
              </a:rPr>
              <a:t>1 класу</a:t>
            </a:r>
          </a:p>
          <a:p>
            <a:pPr algn="ctr">
              <a:defRPr/>
            </a:pPr>
            <a:r>
              <a:rPr lang="uk-UA" sz="2000" b="1" i="1" kern="0" dirty="0" err="1">
                <a:solidFill>
                  <a:srgbClr val="00B050"/>
                </a:solidFill>
                <a:latin typeface="Bookman Old Style" pitchFamily="18" charset="0"/>
              </a:rPr>
              <a:t>Войславицької</a:t>
            </a:r>
            <a:r>
              <a:rPr lang="uk-UA" sz="2000" b="1" i="1" kern="0" dirty="0">
                <a:solidFill>
                  <a:srgbClr val="00B050"/>
                </a:solidFill>
                <a:latin typeface="Bookman Old Style" pitchFamily="18" charset="0"/>
              </a:rPr>
              <a:t> </a:t>
            </a:r>
          </a:p>
          <a:p>
            <a:pPr algn="ctr">
              <a:defRPr/>
            </a:pPr>
            <a:r>
              <a:rPr lang="uk-UA" sz="2000" b="1" i="1" kern="0" dirty="0">
                <a:solidFill>
                  <a:srgbClr val="00B050"/>
                </a:solidFill>
                <a:latin typeface="Bookman Old Style" pitchFamily="18" charset="0"/>
              </a:rPr>
              <a:t>ЗШ І-ІІ </a:t>
            </a:r>
            <a:r>
              <a:rPr lang="uk-UA" sz="2000" b="1" i="1" kern="0" dirty="0" err="1">
                <a:solidFill>
                  <a:srgbClr val="00B050"/>
                </a:solidFill>
                <a:latin typeface="Bookman Old Style" pitchFamily="18" charset="0"/>
              </a:rPr>
              <a:t>ст</a:t>
            </a:r>
            <a:endParaRPr lang="uk-UA" sz="2000" b="1" i="1" kern="0" dirty="0">
              <a:solidFill>
                <a:srgbClr val="00B050"/>
              </a:solidFill>
              <a:latin typeface="Bookman Old Style" pitchFamily="18" charset="0"/>
            </a:endParaRPr>
          </a:p>
        </p:txBody>
      </p:sp>
      <p:sp>
        <p:nvSpPr>
          <p:cNvPr id="10" name="Прямоугольник 9"/>
          <p:cNvSpPr/>
          <p:nvPr/>
        </p:nvSpPr>
        <p:spPr>
          <a:xfrm>
            <a:off x="2614613" y="892175"/>
            <a:ext cx="3914775" cy="369888"/>
          </a:xfrm>
          <a:prstGeom prst="rect">
            <a:avLst/>
          </a:prstGeom>
        </p:spPr>
        <p:txBody>
          <a:bodyPr>
            <a:spAutoFit/>
          </a:bodyPr>
          <a:lstStyle/>
          <a:p>
            <a:pPr algn="ctr">
              <a:defRPr/>
            </a:pPr>
            <a:r>
              <a:rPr lang="uk-UA" dirty="0">
                <a:solidFill>
                  <a:schemeClr val="tx2">
                    <a:lumMod val="50000"/>
                  </a:schemeClr>
                </a:solidFill>
                <a:latin typeface="Arial Black" pitchFamily="34" charset="0"/>
              </a:rPr>
              <a:t>Дослідницький проект</a:t>
            </a:r>
            <a:endParaRPr lang="ru-RU" dirty="0">
              <a:solidFill>
                <a:schemeClr val="tx2">
                  <a:lumMod val="50000"/>
                </a:schemeClr>
              </a:solidFill>
              <a:latin typeface="Arial Black" pitchFamily="34" charset="0"/>
            </a:endParaRPr>
          </a:p>
        </p:txBody>
      </p:sp>
      <p:sp>
        <p:nvSpPr>
          <p:cNvPr id="11" name="Прямоугольник 10"/>
          <p:cNvSpPr/>
          <p:nvPr/>
        </p:nvSpPr>
        <p:spPr>
          <a:xfrm>
            <a:off x="1414463" y="5400675"/>
            <a:ext cx="4572000" cy="954088"/>
          </a:xfrm>
          <a:prstGeom prst="rect">
            <a:avLst/>
          </a:prstGeom>
        </p:spPr>
        <p:txBody>
          <a:bodyPr>
            <a:spAutoFit/>
          </a:bodyPr>
          <a:lstStyle/>
          <a:p>
            <a:pPr algn="ctr">
              <a:defRPr/>
            </a:pPr>
            <a:r>
              <a:rPr lang="uk-UA" sz="2800" b="1" kern="0" dirty="0">
                <a:solidFill>
                  <a:srgbClr val="800000"/>
                </a:solidFill>
                <a:latin typeface="Bookman Old Style" pitchFamily="18" charset="0"/>
              </a:rPr>
              <a:t>Керівник проекту</a:t>
            </a:r>
          </a:p>
          <a:p>
            <a:pPr algn="ctr">
              <a:defRPr/>
            </a:pPr>
            <a:r>
              <a:rPr lang="uk-UA" sz="2800" b="1" i="1" kern="0" dirty="0" err="1">
                <a:solidFill>
                  <a:srgbClr val="660066"/>
                </a:solidFill>
                <a:latin typeface="Bookman Old Style" pitchFamily="18" charset="0"/>
              </a:rPr>
              <a:t>Сень</a:t>
            </a:r>
            <a:r>
              <a:rPr lang="uk-UA" sz="2800" b="1" i="1" kern="0" dirty="0">
                <a:solidFill>
                  <a:srgbClr val="660066"/>
                </a:solidFill>
                <a:latin typeface="Bookman Old Style" pitchFamily="18" charset="0"/>
              </a:rPr>
              <a:t> Надія Данилівна</a:t>
            </a:r>
          </a:p>
        </p:txBody>
      </p:sp>
      <p:pic>
        <p:nvPicPr>
          <p:cNvPr id="2050" name="Picture 2" descr="C:\Users\User\Desktop\Вода\1.jpeg"/>
          <p:cNvPicPr>
            <a:picLocks noChangeAspect="1" noChangeArrowheads="1"/>
          </p:cNvPicPr>
          <p:nvPr/>
        </p:nvPicPr>
        <p:blipFill>
          <a:blip r:embed="rId6">
            <a:extLst/>
          </a:blip>
          <a:srcRect/>
          <a:stretch>
            <a:fillRect/>
          </a:stretch>
        </p:blipFill>
        <p:spPr bwMode="auto">
          <a:xfrm>
            <a:off x="6528686" y="577965"/>
            <a:ext cx="1931745" cy="1914931"/>
          </a:xfrm>
          <a:prstGeom prst="ellipse">
            <a:avLst/>
          </a:prstGeom>
          <a:ln>
            <a:noFill/>
          </a:ln>
          <a:effectLst>
            <a:softEdge rad="112500"/>
          </a:effectLs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heel(1)">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descr="C:\Users\User\Desktop\Вода\40.jpe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179512" y="0"/>
            <a:ext cx="8229600" cy="1143000"/>
          </a:xfrm>
        </p:spPr>
        <p:txBody>
          <a:bodyPr>
            <a:noAutofit/>
          </a:bodyPr>
          <a:lstStyle/>
          <a:p>
            <a:pPr algn="l" eaLnBrk="1" hangingPunct="1">
              <a:defRPr/>
            </a:pPr>
            <a:r>
              <a:rPr sz="3600" dirty="0" err="1"/>
              <a:t>народні</a:t>
            </a:r>
            <a:r>
              <a:rPr sz="3600" dirty="0"/>
              <a:t> </a:t>
            </a:r>
            <a:r>
              <a:rPr sz="3600" dirty="0" err="1" smtClean="0"/>
              <a:t>прислів'я</a:t>
            </a:r>
            <a:r>
              <a:rPr sz="3600" dirty="0" smtClean="0"/>
              <a:t/>
            </a:r>
            <a:br>
              <a:rPr sz="3600" dirty="0" smtClean="0"/>
            </a:br>
            <a:r>
              <a:rPr sz="3600" dirty="0" smtClean="0"/>
              <a:t> </a:t>
            </a:r>
            <a:r>
              <a:rPr sz="3600" dirty="0"/>
              <a:t>і </a:t>
            </a:r>
            <a:r>
              <a:rPr sz="3600" dirty="0" err="1"/>
              <a:t>приказки</a:t>
            </a:r>
            <a:r>
              <a:rPr sz="3600" dirty="0"/>
              <a:t> про воду </a:t>
            </a:r>
          </a:p>
        </p:txBody>
      </p:sp>
      <p:sp>
        <p:nvSpPr>
          <p:cNvPr id="3" name="Объект 2"/>
          <p:cNvSpPr>
            <a:spLocks noGrp="1"/>
          </p:cNvSpPr>
          <p:nvPr>
            <p:ph idx="1"/>
          </p:nvPr>
        </p:nvSpPr>
        <p:spPr>
          <a:xfrm>
            <a:off x="395288" y="1052513"/>
            <a:ext cx="8736012" cy="4525962"/>
          </a:xfrm>
        </p:spPr>
        <p:txBody>
          <a:bodyPr/>
          <a:lstStyle/>
          <a:p>
            <a:pPr marL="0" eaLnBrk="1" hangingPunct="1">
              <a:spcBef>
                <a:spcPts val="0"/>
              </a:spcBef>
              <a:buFont typeface="Courier New" pitchFamily="49" charset="0"/>
              <a:buChar char="o"/>
              <a:defRPr/>
            </a:pPr>
            <a:r>
              <a:rPr lang="ru-RU" sz="1800" dirty="0" smtClean="0">
                <a:latin typeface="Bookman Old Style" pitchFamily="18" charset="0"/>
              </a:rPr>
              <a:t>Будь здоровий, як вода.</a:t>
            </a:r>
          </a:p>
          <a:p>
            <a:pPr marL="0" eaLnBrk="1" hangingPunct="1">
              <a:spcBef>
                <a:spcPts val="0"/>
              </a:spcBef>
              <a:buFont typeface="Courier New" pitchFamily="49" charset="0"/>
              <a:buChar char="o"/>
              <a:defRPr/>
            </a:pPr>
            <a:r>
              <a:rPr lang="ru-RU" sz="1800" dirty="0" smtClean="0">
                <a:latin typeface="Bookman Old Style" pitchFamily="18" charset="0"/>
              </a:rPr>
              <a:t>Глянь у воду на свою </a:t>
            </a:r>
            <a:r>
              <a:rPr lang="ru-RU" sz="1800" dirty="0" err="1" smtClean="0">
                <a:latin typeface="Bookman Old Style" pitchFamily="18" charset="0"/>
              </a:rPr>
              <a:t>вроду</a:t>
            </a:r>
            <a:r>
              <a:rPr lang="ru-RU" sz="1800" dirty="0" smtClean="0">
                <a:latin typeface="Bookman Old Style" pitchFamily="18" charset="0"/>
              </a:rPr>
              <a:t>.</a:t>
            </a:r>
          </a:p>
          <a:p>
            <a:pPr marL="0" eaLnBrk="1" hangingPunct="1">
              <a:spcBef>
                <a:spcPts val="0"/>
              </a:spcBef>
              <a:buFont typeface="Courier New" pitchFamily="49" charset="0"/>
              <a:buChar char="o"/>
              <a:defRPr/>
            </a:pPr>
            <a:r>
              <a:rPr lang="ru-RU" sz="1800" dirty="0" smtClean="0">
                <a:latin typeface="Bookman Old Style" pitchFamily="18" charset="0"/>
              </a:rPr>
              <a:t>Вода все </a:t>
            </a:r>
            <a:r>
              <a:rPr lang="ru-RU" sz="1800" dirty="0" err="1" smtClean="0">
                <a:latin typeface="Bookman Old Style" pitchFamily="18" charset="0"/>
              </a:rPr>
              <a:t>сполоще</a:t>
            </a:r>
            <a:r>
              <a:rPr lang="ru-RU" sz="1800" dirty="0" smtClean="0">
                <a:latin typeface="Bookman Old Style" pitchFamily="18" charset="0"/>
              </a:rPr>
              <a:t>, </a:t>
            </a:r>
            <a:r>
              <a:rPr lang="ru-RU" sz="1800" dirty="0" err="1" smtClean="0">
                <a:latin typeface="Bookman Old Style" pitchFamily="18" charset="0"/>
              </a:rPr>
              <a:t>крім</a:t>
            </a:r>
            <a:r>
              <a:rPr lang="ru-RU" sz="1800" dirty="0" smtClean="0">
                <a:latin typeface="Bookman Old Style" pitchFamily="18" charset="0"/>
              </a:rPr>
              <a:t> лихого слова.</a:t>
            </a:r>
          </a:p>
          <a:p>
            <a:pPr marL="0" eaLnBrk="1" hangingPunct="1">
              <a:spcBef>
                <a:spcPts val="0"/>
              </a:spcBef>
              <a:buFont typeface="Courier New" pitchFamily="49" charset="0"/>
              <a:buChar char="o"/>
              <a:defRPr/>
            </a:pPr>
            <a:r>
              <a:rPr lang="ru-RU" sz="1800" dirty="0" err="1" smtClean="0">
                <a:latin typeface="Bookman Old Style" pitchFamily="18" charset="0"/>
              </a:rPr>
              <a:t>Куди</a:t>
            </a:r>
            <a:r>
              <a:rPr lang="ru-RU" sz="1800" dirty="0" smtClean="0">
                <a:latin typeface="Bookman Old Style" pitchFamily="18" charset="0"/>
              </a:rPr>
              <a:t> вода </a:t>
            </a:r>
            <a:r>
              <a:rPr lang="ru-RU" sz="1800" dirty="0" err="1" smtClean="0">
                <a:latin typeface="Bookman Old Style" pitchFamily="18" charset="0"/>
              </a:rPr>
              <a:t>тече</a:t>
            </a:r>
            <a:r>
              <a:rPr lang="ru-RU" sz="1800" dirty="0" smtClean="0">
                <a:latin typeface="Bookman Old Style" pitchFamily="18" charset="0"/>
              </a:rPr>
              <a:t>, там </a:t>
            </a:r>
            <a:r>
              <a:rPr lang="ru-RU" sz="1800" dirty="0" err="1" smtClean="0">
                <a:latin typeface="Bookman Old Style" pitchFamily="18" charset="0"/>
              </a:rPr>
              <a:t>травиця</a:t>
            </a:r>
            <a:r>
              <a:rPr lang="ru-RU" sz="1800" dirty="0" smtClean="0">
                <a:latin typeface="Bookman Old Style" pitchFamily="18" charset="0"/>
              </a:rPr>
              <a:t> росте.</a:t>
            </a:r>
          </a:p>
          <a:p>
            <a:pPr marL="0" eaLnBrk="1" hangingPunct="1">
              <a:spcBef>
                <a:spcPts val="0"/>
              </a:spcBef>
              <a:buFont typeface="Courier New" pitchFamily="49" charset="0"/>
              <a:buChar char="o"/>
              <a:defRPr/>
            </a:pPr>
            <a:r>
              <a:rPr lang="ru-RU" sz="1800" dirty="0" smtClean="0">
                <a:latin typeface="Bookman Old Style" pitchFamily="18" charset="0"/>
              </a:rPr>
              <a:t>Де вода, там і верба.</a:t>
            </a:r>
          </a:p>
          <a:p>
            <a:pPr marL="0" eaLnBrk="1" hangingPunct="1">
              <a:spcBef>
                <a:spcPts val="0"/>
              </a:spcBef>
              <a:buFont typeface="Courier New" pitchFamily="49" charset="0"/>
              <a:buChar char="o"/>
              <a:defRPr/>
            </a:pPr>
            <a:r>
              <a:rPr lang="ru-RU" sz="1800" dirty="0" smtClean="0">
                <a:latin typeface="Bookman Old Style" pitchFamily="18" charset="0"/>
              </a:rPr>
              <a:t>Тиха вода береги рве.</a:t>
            </a:r>
          </a:p>
          <a:p>
            <a:pPr marL="0" eaLnBrk="1" hangingPunct="1">
              <a:spcBef>
                <a:spcPts val="0"/>
              </a:spcBef>
              <a:buFont typeface="Courier New" pitchFamily="49" charset="0"/>
              <a:buChar char="o"/>
              <a:defRPr/>
            </a:pPr>
            <a:r>
              <a:rPr lang="ru-RU" sz="1800" dirty="0" smtClean="0">
                <a:latin typeface="Bookman Old Style" pitchFamily="18" charset="0"/>
              </a:rPr>
              <a:t>Вода </a:t>
            </a:r>
            <a:r>
              <a:rPr lang="ru-RU" sz="1800" dirty="0" err="1" smtClean="0">
                <a:latin typeface="Bookman Old Style" pitchFamily="18" charset="0"/>
              </a:rPr>
              <a:t>камінь</a:t>
            </a:r>
            <a:r>
              <a:rPr lang="ru-RU" sz="1800" dirty="0" smtClean="0">
                <a:latin typeface="Bookman Old Style" pitchFamily="18" charset="0"/>
              </a:rPr>
              <a:t> точить.</a:t>
            </a:r>
          </a:p>
          <a:p>
            <a:pPr marL="0" eaLnBrk="1" hangingPunct="1">
              <a:spcBef>
                <a:spcPts val="0"/>
              </a:spcBef>
              <a:buFont typeface="Courier New" pitchFamily="49" charset="0"/>
              <a:buChar char="o"/>
              <a:defRPr/>
            </a:pPr>
            <a:r>
              <a:rPr lang="ru-RU" sz="1800" dirty="0" smtClean="0">
                <a:latin typeface="Bookman Old Style" pitchFamily="18" charset="0"/>
              </a:rPr>
              <a:t>Вода </a:t>
            </a:r>
            <a:r>
              <a:rPr lang="ru-RU" sz="1800" dirty="0" err="1" smtClean="0">
                <a:latin typeface="Bookman Old Style" pitchFamily="18" charset="0"/>
              </a:rPr>
              <a:t>пливе</a:t>
            </a:r>
            <a:r>
              <a:rPr lang="ru-RU" sz="1800" dirty="0" smtClean="0">
                <a:latin typeface="Bookman Old Style" pitchFamily="18" charset="0"/>
              </a:rPr>
              <a:t> - час </a:t>
            </a:r>
            <a:r>
              <a:rPr lang="ru-RU" sz="1800" dirty="0" err="1" smtClean="0">
                <a:latin typeface="Bookman Old Style" pitchFamily="18" charset="0"/>
              </a:rPr>
              <a:t>минає</a:t>
            </a:r>
            <a:r>
              <a:rPr lang="ru-RU" sz="1800" dirty="0" smtClean="0">
                <a:latin typeface="Bookman Old Style" pitchFamily="18" charset="0"/>
              </a:rPr>
              <a:t>.</a:t>
            </a:r>
          </a:p>
          <a:p>
            <a:pPr marL="0" eaLnBrk="1" hangingPunct="1">
              <a:spcBef>
                <a:spcPts val="0"/>
              </a:spcBef>
              <a:buFont typeface="Courier New" pitchFamily="49" charset="0"/>
              <a:buChar char="o"/>
              <a:defRPr/>
            </a:pPr>
            <a:r>
              <a:rPr lang="ru-RU" sz="1800" dirty="0" smtClean="0">
                <a:latin typeface="Bookman Old Style" pitchFamily="18" charset="0"/>
              </a:rPr>
              <a:t>3 малого </a:t>
            </a:r>
            <a:r>
              <a:rPr lang="ru-RU" sz="1800" dirty="0" err="1" smtClean="0">
                <a:latin typeface="Bookman Old Style" pitchFamily="18" charset="0"/>
              </a:rPr>
              <a:t>джерела</a:t>
            </a:r>
            <a:r>
              <a:rPr lang="ru-RU" sz="1800" dirty="0" smtClean="0">
                <a:latin typeface="Bookman Old Style" pitchFamily="18" charset="0"/>
              </a:rPr>
              <a:t> велика </a:t>
            </a:r>
            <a:r>
              <a:rPr lang="ru-RU" sz="1800" dirty="0" err="1" smtClean="0">
                <a:latin typeface="Bookman Old Style" pitchFamily="18" charset="0"/>
              </a:rPr>
              <a:t>річка</a:t>
            </a:r>
            <a:r>
              <a:rPr lang="ru-RU" sz="1800" dirty="0" smtClean="0">
                <a:latin typeface="Bookman Old Style" pitchFamily="18" charset="0"/>
              </a:rPr>
              <a:t> </a:t>
            </a:r>
            <a:r>
              <a:rPr lang="ru-RU" sz="1800" dirty="0" err="1" smtClean="0">
                <a:latin typeface="Bookman Old Style" pitchFamily="18" charset="0"/>
              </a:rPr>
              <a:t>буває</a:t>
            </a:r>
            <a:r>
              <a:rPr lang="ru-RU" sz="1800" dirty="0" smtClean="0">
                <a:latin typeface="Bookman Old Style" pitchFamily="18" charset="0"/>
              </a:rPr>
              <a:t>.</a:t>
            </a:r>
          </a:p>
          <a:p>
            <a:pPr marL="0" eaLnBrk="1" hangingPunct="1">
              <a:spcBef>
                <a:spcPts val="0"/>
              </a:spcBef>
              <a:buFont typeface="Courier New" pitchFamily="49" charset="0"/>
              <a:buChar char="o"/>
              <a:defRPr/>
            </a:pPr>
            <a:r>
              <a:rPr lang="ru-RU" sz="1800" dirty="0" smtClean="0">
                <a:latin typeface="Bookman Old Style" pitchFamily="18" charset="0"/>
              </a:rPr>
              <a:t>Не </a:t>
            </a:r>
            <a:r>
              <a:rPr lang="ru-RU" sz="1800" dirty="0" err="1" smtClean="0">
                <a:latin typeface="Bookman Old Style" pitchFamily="18" charset="0"/>
              </a:rPr>
              <a:t>знаємо</a:t>
            </a:r>
            <a:r>
              <a:rPr lang="ru-RU" sz="1800" dirty="0" smtClean="0">
                <a:latin typeface="Bookman Old Style" pitchFamily="18" charset="0"/>
              </a:rPr>
              <a:t> </a:t>
            </a:r>
            <a:r>
              <a:rPr lang="ru-RU" sz="1800" dirty="0" err="1" smtClean="0">
                <a:latin typeface="Bookman Old Style" pitchFamily="18" charset="0"/>
              </a:rPr>
              <a:t>ціни</a:t>
            </a:r>
            <a:r>
              <a:rPr lang="ru-RU" sz="1800" dirty="0" smtClean="0">
                <a:latin typeface="Bookman Old Style" pitchFamily="18" charset="0"/>
              </a:rPr>
              <a:t> </a:t>
            </a:r>
            <a:r>
              <a:rPr lang="ru-RU" sz="1800" dirty="0" err="1" smtClean="0">
                <a:latin typeface="Bookman Old Style" pitchFamily="18" charset="0"/>
              </a:rPr>
              <a:t>водиці</a:t>
            </a:r>
            <a:r>
              <a:rPr lang="ru-RU" sz="1800" dirty="0" smtClean="0">
                <a:latin typeface="Bookman Old Style" pitchFamily="18" charset="0"/>
              </a:rPr>
              <a:t>, доки не </a:t>
            </a:r>
            <a:r>
              <a:rPr lang="ru-RU" sz="1800" dirty="0" err="1" smtClean="0">
                <a:latin typeface="Bookman Old Style" pitchFamily="18" charset="0"/>
              </a:rPr>
              <a:t>висохла</a:t>
            </a:r>
            <a:r>
              <a:rPr lang="ru-RU" sz="1800" dirty="0" smtClean="0">
                <a:latin typeface="Bookman Old Style" pitchFamily="18" charset="0"/>
              </a:rPr>
              <a:t> </a:t>
            </a:r>
            <a:r>
              <a:rPr lang="ru-RU" sz="1800" dirty="0" err="1" smtClean="0">
                <a:latin typeface="Bookman Old Style" pitchFamily="18" charset="0"/>
              </a:rPr>
              <a:t>криниця</a:t>
            </a:r>
            <a:r>
              <a:rPr lang="ru-RU" sz="1800" dirty="0" smtClean="0">
                <a:latin typeface="Bookman Old Style" pitchFamily="18" charset="0"/>
              </a:rPr>
              <a:t>.</a:t>
            </a:r>
          </a:p>
          <a:p>
            <a:pPr marL="0" eaLnBrk="1" hangingPunct="1">
              <a:spcBef>
                <a:spcPts val="0"/>
              </a:spcBef>
              <a:buFont typeface="Courier New" pitchFamily="49" charset="0"/>
              <a:buChar char="o"/>
              <a:defRPr/>
            </a:pPr>
            <a:r>
              <a:rPr lang="ru-RU" sz="1800" dirty="0" smtClean="0">
                <a:latin typeface="Bookman Old Style" pitchFamily="18" charset="0"/>
              </a:rPr>
              <a:t>Не </a:t>
            </a:r>
            <a:r>
              <a:rPr lang="ru-RU" sz="1800" dirty="0" err="1" smtClean="0">
                <a:latin typeface="Bookman Old Style" pitchFamily="18" charset="0"/>
              </a:rPr>
              <a:t>виливай</a:t>
            </a:r>
            <a:r>
              <a:rPr lang="ru-RU" sz="1800" dirty="0" smtClean="0">
                <a:latin typeface="Bookman Old Style" pitchFamily="18" charset="0"/>
              </a:rPr>
              <a:t> </a:t>
            </a:r>
            <a:r>
              <a:rPr lang="ru-RU" sz="1800" dirty="0" err="1" smtClean="0">
                <a:latin typeface="Bookman Old Style" pitchFamily="18" charset="0"/>
              </a:rPr>
              <a:t>каламутну</a:t>
            </a:r>
            <a:r>
              <a:rPr lang="ru-RU" sz="1800" dirty="0" smtClean="0">
                <a:latin typeface="Bookman Old Style" pitchFamily="18" charset="0"/>
              </a:rPr>
              <a:t> воду, доки </a:t>
            </a:r>
            <a:r>
              <a:rPr lang="ru-RU" sz="1800" dirty="0" err="1" smtClean="0">
                <a:latin typeface="Bookman Old Style" pitchFamily="18" charset="0"/>
              </a:rPr>
              <a:t>чистої</a:t>
            </a:r>
            <a:r>
              <a:rPr lang="ru-RU" sz="1800" dirty="0" smtClean="0">
                <a:latin typeface="Bookman Old Style" pitchFamily="18" charset="0"/>
              </a:rPr>
              <a:t> не </a:t>
            </a:r>
            <a:r>
              <a:rPr lang="ru-RU" sz="1800" dirty="0" err="1" smtClean="0">
                <a:latin typeface="Bookman Old Style" pitchFamily="18" charset="0"/>
              </a:rPr>
              <a:t>знайдеш</a:t>
            </a:r>
            <a:r>
              <a:rPr lang="ru-RU" sz="1800" dirty="0" smtClean="0">
                <a:latin typeface="Bookman Old Style" pitchFamily="18" charset="0"/>
              </a:rPr>
              <a:t>.</a:t>
            </a:r>
          </a:p>
          <a:p>
            <a:pPr marL="0" eaLnBrk="1" hangingPunct="1">
              <a:spcBef>
                <a:spcPts val="0"/>
              </a:spcBef>
              <a:buFont typeface="Courier New" pitchFamily="49" charset="0"/>
              <a:buChar char="o"/>
              <a:defRPr/>
            </a:pPr>
            <a:r>
              <a:rPr lang="ru-RU" sz="1800" dirty="0" smtClean="0">
                <a:latin typeface="Bookman Old Style" pitchFamily="18" charset="0"/>
              </a:rPr>
              <a:t>Не </a:t>
            </a:r>
            <a:r>
              <a:rPr lang="ru-RU" sz="1800" dirty="0" err="1">
                <a:latin typeface="Bookman Old Style" pitchFamily="18" charset="0"/>
              </a:rPr>
              <a:t>тим</a:t>
            </a:r>
            <a:r>
              <a:rPr lang="ru-RU" sz="1800" dirty="0">
                <a:latin typeface="Bookman Old Style" pitchFamily="18" charset="0"/>
              </a:rPr>
              <a:t> </a:t>
            </a:r>
            <a:r>
              <a:rPr lang="ru-RU" sz="1800" dirty="0" err="1">
                <a:latin typeface="Bookman Old Style" pitchFamily="18" charset="0"/>
              </a:rPr>
              <a:t>крапля</a:t>
            </a:r>
            <a:r>
              <a:rPr lang="ru-RU" sz="1800" dirty="0">
                <a:latin typeface="Bookman Old Style" pitchFamily="18" charset="0"/>
              </a:rPr>
              <a:t> </a:t>
            </a:r>
            <a:r>
              <a:rPr lang="ru-RU" sz="1800" dirty="0" err="1">
                <a:latin typeface="Bookman Old Style" pitchFamily="18" charset="0"/>
              </a:rPr>
              <a:t>камінець</a:t>
            </a:r>
            <a:r>
              <a:rPr lang="ru-RU" sz="1800" dirty="0">
                <a:latin typeface="Bookman Old Style" pitchFamily="18" charset="0"/>
              </a:rPr>
              <a:t> </a:t>
            </a:r>
            <a:r>
              <a:rPr lang="ru-RU" sz="1800" dirty="0" err="1">
                <a:latin typeface="Bookman Old Style" pitchFamily="18" charset="0"/>
              </a:rPr>
              <a:t>довбає</a:t>
            </a:r>
            <a:r>
              <a:rPr lang="ru-RU" sz="1800" dirty="0">
                <a:latin typeface="Bookman Old Style" pitchFamily="18" charset="0"/>
              </a:rPr>
              <a:t>, </a:t>
            </a:r>
            <a:r>
              <a:rPr lang="ru-RU" sz="1800" dirty="0" err="1">
                <a:latin typeface="Bookman Old Style" pitchFamily="18" charset="0"/>
              </a:rPr>
              <a:t>що</a:t>
            </a:r>
            <a:r>
              <a:rPr lang="ru-RU" sz="1800" dirty="0">
                <a:latin typeface="Bookman Old Style" pitchFamily="18" charset="0"/>
              </a:rPr>
              <a:t> сильна, а </a:t>
            </a:r>
            <a:r>
              <a:rPr lang="ru-RU" sz="1800" dirty="0" err="1">
                <a:latin typeface="Bookman Old Style" pitchFamily="18" charset="0"/>
              </a:rPr>
              <a:t>тим</a:t>
            </a:r>
            <a:r>
              <a:rPr lang="ru-RU" sz="1800" dirty="0">
                <a:latin typeface="Bookman Old Style" pitchFamily="18" charset="0"/>
              </a:rPr>
              <a:t>, </a:t>
            </a:r>
            <a:r>
              <a:rPr lang="ru-RU" sz="1800" dirty="0" err="1">
                <a:latin typeface="Bookman Old Style" pitchFamily="18" charset="0"/>
              </a:rPr>
              <a:t>що</a:t>
            </a:r>
            <a:r>
              <a:rPr lang="ru-RU" sz="1800" dirty="0">
                <a:latin typeface="Bookman Old Style" pitchFamily="18" charset="0"/>
              </a:rPr>
              <a:t> часто </a:t>
            </a:r>
            <a:r>
              <a:rPr lang="ru-RU" sz="1800" dirty="0" err="1" smtClean="0">
                <a:latin typeface="Bookman Old Style" pitchFamily="18" charset="0"/>
              </a:rPr>
              <a:t>падає</a:t>
            </a:r>
            <a:r>
              <a:rPr lang="ru-RU" sz="1800" dirty="0" smtClean="0">
                <a:latin typeface="Bookman Old Style" pitchFamily="18" charset="0"/>
              </a:rPr>
              <a:t>!</a:t>
            </a:r>
          </a:p>
          <a:p>
            <a:pPr marL="0" eaLnBrk="1" hangingPunct="1">
              <a:spcBef>
                <a:spcPts val="0"/>
              </a:spcBef>
              <a:buFont typeface="Courier New" pitchFamily="49" charset="0"/>
              <a:buChar char="o"/>
              <a:defRPr/>
            </a:pPr>
            <a:r>
              <a:rPr lang="ru-RU" sz="1800" dirty="0" smtClean="0">
                <a:latin typeface="Bookman Old Style" pitchFamily="18" charset="0"/>
              </a:rPr>
              <a:t>Вода </a:t>
            </a:r>
            <a:r>
              <a:rPr lang="ru-RU" sz="1800" dirty="0">
                <a:latin typeface="Bookman Old Style" pitchFamily="18" charset="0"/>
              </a:rPr>
              <a:t>в </a:t>
            </a:r>
            <a:r>
              <a:rPr lang="ru-RU" sz="1800" dirty="0" err="1">
                <a:latin typeface="Bookman Old Style" pitchFamily="18" charset="0"/>
              </a:rPr>
              <a:t>решеті</a:t>
            </a:r>
            <a:r>
              <a:rPr lang="ru-RU" sz="1800" dirty="0">
                <a:latin typeface="Bookman Old Style" pitchFamily="18" charset="0"/>
              </a:rPr>
              <a:t> не </a:t>
            </a:r>
            <a:r>
              <a:rPr lang="ru-RU" sz="1800" dirty="0" err="1" smtClean="0">
                <a:latin typeface="Bookman Old Style" pitchFamily="18" charset="0"/>
              </a:rPr>
              <a:t>встоїть</a:t>
            </a:r>
            <a:r>
              <a:rPr lang="ru-RU" sz="1800" dirty="0" smtClean="0">
                <a:latin typeface="Bookman Old Style" pitchFamily="18" charset="0"/>
              </a:rPr>
              <a:t>!</a:t>
            </a:r>
          </a:p>
          <a:p>
            <a:pPr marL="0" eaLnBrk="1" hangingPunct="1">
              <a:spcBef>
                <a:spcPts val="0"/>
              </a:spcBef>
              <a:buFont typeface="Courier New" pitchFamily="49" charset="0"/>
              <a:buChar char="o"/>
              <a:defRPr/>
            </a:pPr>
            <a:r>
              <a:rPr lang="ru-RU" sz="1800" dirty="0" smtClean="0">
                <a:latin typeface="Bookman Old Style" pitchFamily="18" charset="0"/>
              </a:rPr>
              <a:t>Вода </a:t>
            </a:r>
            <a:r>
              <a:rPr lang="ru-RU" sz="1800" dirty="0">
                <a:latin typeface="Bookman Old Style" pitchFamily="18" charset="0"/>
              </a:rPr>
              <a:t>греблю </a:t>
            </a:r>
            <a:r>
              <a:rPr lang="ru-RU" sz="1800" dirty="0" smtClean="0">
                <a:latin typeface="Bookman Old Style" pitchFamily="18" charset="0"/>
              </a:rPr>
              <a:t>рве!</a:t>
            </a:r>
          </a:p>
          <a:p>
            <a:pPr marL="0" eaLnBrk="1" hangingPunct="1">
              <a:spcBef>
                <a:spcPts val="0"/>
              </a:spcBef>
              <a:buFont typeface="Courier New" pitchFamily="49" charset="0"/>
              <a:buChar char="o"/>
              <a:defRPr/>
            </a:pPr>
            <a:r>
              <a:rPr lang="ru-RU" sz="1800" dirty="0" smtClean="0">
                <a:latin typeface="Bookman Old Style" pitchFamily="18" charset="0"/>
              </a:rPr>
              <a:t>З </a:t>
            </a:r>
            <a:r>
              <a:rPr lang="ru-RU" sz="1800" dirty="0" err="1">
                <a:latin typeface="Bookman Old Style" pitchFamily="18" charset="0"/>
              </a:rPr>
              <a:t>брудної</a:t>
            </a:r>
            <a:r>
              <a:rPr lang="ru-RU" sz="1800" dirty="0">
                <a:latin typeface="Bookman Old Style" pitchFamily="18" charset="0"/>
              </a:rPr>
              <a:t> води </a:t>
            </a:r>
            <a:r>
              <a:rPr lang="ru-RU" sz="1800" dirty="0" err="1">
                <a:latin typeface="Bookman Old Style" pitchFamily="18" charset="0"/>
              </a:rPr>
              <a:t>ще</a:t>
            </a:r>
            <a:r>
              <a:rPr lang="ru-RU" sz="1800" dirty="0">
                <a:latin typeface="Bookman Old Style" pitchFamily="18" charset="0"/>
              </a:rPr>
              <a:t> чистим </a:t>
            </a:r>
            <a:r>
              <a:rPr lang="ru-RU" sz="1800" dirty="0" err="1">
                <a:latin typeface="Bookman Old Style" pitchFamily="18" charset="0"/>
              </a:rPr>
              <a:t>ніхто</a:t>
            </a:r>
            <a:r>
              <a:rPr lang="ru-RU" sz="1800" dirty="0">
                <a:latin typeface="Bookman Old Style" pitchFamily="18" charset="0"/>
              </a:rPr>
              <a:t> не </a:t>
            </a:r>
            <a:r>
              <a:rPr lang="ru-RU" sz="1800" dirty="0" err="1" smtClean="0">
                <a:latin typeface="Bookman Old Style" pitchFamily="18" charset="0"/>
              </a:rPr>
              <a:t>вийшов</a:t>
            </a:r>
            <a:r>
              <a:rPr lang="ru-RU" sz="1800" dirty="0" smtClean="0">
                <a:latin typeface="Bookman Old Style" pitchFamily="18" charset="0"/>
              </a:rPr>
              <a:t>!</a:t>
            </a:r>
          </a:p>
          <a:p>
            <a:pPr marL="0" eaLnBrk="1" hangingPunct="1">
              <a:spcBef>
                <a:spcPts val="0"/>
              </a:spcBef>
              <a:buFont typeface="Courier New" pitchFamily="49" charset="0"/>
              <a:buChar char="o"/>
              <a:defRPr/>
            </a:pPr>
            <a:r>
              <a:rPr lang="ru-RU" sz="1800" dirty="0" smtClean="0">
                <a:latin typeface="Bookman Old Style" pitchFamily="18" charset="0"/>
              </a:rPr>
              <a:t>Чий </a:t>
            </a:r>
            <a:r>
              <a:rPr lang="ru-RU" sz="1800" dirty="0">
                <a:latin typeface="Bookman Old Style" pitchFamily="18" charset="0"/>
              </a:rPr>
              <a:t>берег, того і вода!</a:t>
            </a:r>
          </a:p>
          <a:p>
            <a:pPr marL="0" indent="0" eaLnBrk="1" hangingPunct="1">
              <a:buFont typeface="Arial" charset="0"/>
              <a:buNone/>
              <a:defRPr/>
            </a:pPr>
            <a:r>
              <a:rPr lang="ru-RU" sz="1800" b="1" dirty="0" err="1" smtClean="0">
                <a:solidFill>
                  <a:srgbClr val="031F08"/>
                </a:solidFill>
                <a:latin typeface="Century Gothic" pitchFamily="34" charset="0"/>
              </a:rPr>
              <a:t>Наші</a:t>
            </a:r>
            <a:r>
              <a:rPr lang="ru-RU" sz="1800" b="1" dirty="0" smtClean="0">
                <a:solidFill>
                  <a:srgbClr val="031F08"/>
                </a:solidFill>
                <a:latin typeface="Century Gothic" pitchFamily="34" charset="0"/>
              </a:rPr>
              <a:t> </a:t>
            </a:r>
            <a:r>
              <a:rPr lang="ru-RU" sz="1800" b="1" dirty="0">
                <a:solidFill>
                  <a:srgbClr val="031F08"/>
                </a:solidFill>
                <a:latin typeface="Century Gothic" pitchFamily="34" charset="0"/>
              </a:rPr>
              <a:t>предки </a:t>
            </a:r>
            <a:r>
              <a:rPr lang="ru-RU" sz="1800" b="1" dirty="0" err="1">
                <a:solidFill>
                  <a:srgbClr val="031F08"/>
                </a:solidFill>
                <a:latin typeface="Century Gothic" pitchFamily="34" charset="0"/>
              </a:rPr>
              <a:t>були</a:t>
            </a:r>
            <a:r>
              <a:rPr lang="ru-RU" sz="1800" b="1" dirty="0">
                <a:solidFill>
                  <a:srgbClr val="031F08"/>
                </a:solidFill>
                <a:latin typeface="Century Gothic" pitchFamily="34" charset="0"/>
              </a:rPr>
              <a:t> </a:t>
            </a:r>
            <a:r>
              <a:rPr lang="ru-RU" sz="1800" b="1" dirty="0" err="1">
                <a:solidFill>
                  <a:srgbClr val="031F08"/>
                </a:solidFill>
                <a:latin typeface="Century Gothic" pitchFamily="34" charset="0"/>
              </a:rPr>
              <a:t>справжніми</a:t>
            </a:r>
            <a:r>
              <a:rPr lang="ru-RU" sz="1800" b="1" dirty="0">
                <a:solidFill>
                  <a:srgbClr val="031F08"/>
                </a:solidFill>
                <a:latin typeface="Century Gothic" pitchFamily="34" charset="0"/>
              </a:rPr>
              <a:t> </a:t>
            </a:r>
            <a:r>
              <a:rPr lang="ru-RU" sz="1800" b="1" dirty="0" err="1">
                <a:solidFill>
                  <a:srgbClr val="031F08"/>
                </a:solidFill>
                <a:latin typeface="Century Gothic" pitchFamily="34" charset="0"/>
              </a:rPr>
              <a:t>водопоклонниками</a:t>
            </a:r>
            <a:r>
              <a:rPr lang="ru-RU" sz="1800" b="1" dirty="0">
                <a:solidFill>
                  <a:srgbClr val="031F08"/>
                </a:solidFill>
                <a:latin typeface="Century Gothic" pitchFamily="34" charset="0"/>
              </a:rPr>
              <a:t>. Вони </a:t>
            </a:r>
            <a:r>
              <a:rPr lang="ru-RU" sz="1800" b="1" dirty="0" err="1">
                <a:solidFill>
                  <a:srgbClr val="031F08"/>
                </a:solidFill>
                <a:latin typeface="Century Gothic" pitchFamily="34" charset="0"/>
              </a:rPr>
              <a:t>обожнювали</a:t>
            </a:r>
            <a:r>
              <a:rPr lang="ru-RU" sz="1800" b="1" dirty="0">
                <a:solidFill>
                  <a:srgbClr val="031F08"/>
                </a:solidFill>
                <a:latin typeface="Century Gothic" pitchFamily="34" charset="0"/>
              </a:rPr>
              <a:t> будь-</a:t>
            </a:r>
            <a:r>
              <a:rPr lang="ru-RU" sz="1800" b="1" dirty="0" err="1">
                <a:solidFill>
                  <a:srgbClr val="031F08"/>
                </a:solidFill>
                <a:latin typeface="Century Gothic" pitchFamily="34" charset="0"/>
              </a:rPr>
              <a:t>які</a:t>
            </a:r>
            <a:r>
              <a:rPr lang="ru-RU" sz="1800" b="1" dirty="0">
                <a:solidFill>
                  <a:srgbClr val="031F08"/>
                </a:solidFill>
                <a:latin typeface="Century Gothic" pitchFamily="34" charset="0"/>
              </a:rPr>
              <a:t> </a:t>
            </a:r>
            <a:r>
              <a:rPr lang="ru-RU" sz="1800" b="1" dirty="0" err="1">
                <a:solidFill>
                  <a:srgbClr val="031F08"/>
                </a:solidFill>
                <a:latin typeface="Century Gothic" pitchFamily="34" charset="0"/>
              </a:rPr>
              <a:t>водойми</a:t>
            </a:r>
            <a:r>
              <a:rPr lang="ru-RU" sz="1800" b="1" dirty="0">
                <a:solidFill>
                  <a:srgbClr val="031F08"/>
                </a:solidFill>
                <a:latin typeface="Century Gothic" pitchFamily="34" charset="0"/>
              </a:rPr>
              <a:t> - море, озеро, </a:t>
            </a:r>
            <a:r>
              <a:rPr lang="ru-RU" sz="1800" b="1" dirty="0" err="1">
                <a:solidFill>
                  <a:srgbClr val="031F08"/>
                </a:solidFill>
                <a:latin typeface="Century Gothic" pitchFamily="34" charset="0"/>
              </a:rPr>
              <a:t>річку</a:t>
            </a:r>
            <a:r>
              <a:rPr lang="ru-RU" sz="1800" b="1" dirty="0">
                <a:solidFill>
                  <a:srgbClr val="031F08"/>
                </a:solidFill>
                <a:latin typeface="Century Gothic" pitchFamily="34" charset="0"/>
              </a:rPr>
              <a:t>, </a:t>
            </a:r>
            <a:r>
              <a:rPr lang="ru-RU" sz="1800" b="1" dirty="0" err="1">
                <a:solidFill>
                  <a:srgbClr val="031F08"/>
                </a:solidFill>
                <a:latin typeface="Century Gothic" pitchFamily="34" charset="0"/>
              </a:rPr>
              <a:t>джерело</a:t>
            </a:r>
            <a:r>
              <a:rPr lang="ru-RU" sz="1800" b="1" dirty="0">
                <a:solidFill>
                  <a:srgbClr val="031F08"/>
                </a:solidFill>
                <a:latin typeface="Century Gothic" pitchFamily="34" charset="0"/>
              </a:rPr>
              <a:t>, </a:t>
            </a:r>
            <a:r>
              <a:rPr lang="ru-RU" sz="1800" b="1" dirty="0" err="1">
                <a:solidFill>
                  <a:srgbClr val="031F08"/>
                </a:solidFill>
                <a:latin typeface="Century Gothic" pitchFamily="34" charset="0"/>
              </a:rPr>
              <a:t>криничку</a:t>
            </a:r>
            <a:r>
              <a:rPr lang="ru-RU" sz="1800" b="1" dirty="0">
                <a:solidFill>
                  <a:srgbClr val="031F08"/>
                </a:solidFill>
                <a:latin typeface="Century Gothic" pitchFamily="34" charset="0"/>
              </a:rPr>
              <a:t>. А за чистоту та смак </a:t>
            </a:r>
            <a:r>
              <a:rPr lang="ru-RU" sz="1800" b="1" dirty="0" err="1">
                <a:solidFill>
                  <a:srgbClr val="031F08"/>
                </a:solidFill>
                <a:latin typeface="Century Gothic" pitchFamily="34" charset="0"/>
              </a:rPr>
              <a:t>джерельну</a:t>
            </a:r>
            <a:r>
              <a:rPr lang="ru-RU" sz="1800" b="1" dirty="0">
                <a:solidFill>
                  <a:srgbClr val="031F08"/>
                </a:solidFill>
                <a:latin typeface="Century Gothic" pitchFamily="34" charset="0"/>
              </a:rPr>
              <a:t> воду народ </a:t>
            </a:r>
            <a:r>
              <a:rPr lang="ru-RU" sz="1800" b="1" dirty="0" err="1">
                <a:solidFill>
                  <a:srgbClr val="031F08"/>
                </a:solidFill>
                <a:latin typeface="Century Gothic" pitchFamily="34" charset="0"/>
              </a:rPr>
              <a:t>називали</a:t>
            </a:r>
            <a:r>
              <a:rPr lang="ru-RU" sz="1800" b="1" dirty="0">
                <a:solidFill>
                  <a:srgbClr val="031F08"/>
                </a:solidFill>
                <a:latin typeface="Century Gothic" pitchFamily="34" charset="0"/>
              </a:rPr>
              <a:t> живою, </a:t>
            </a:r>
            <a:r>
              <a:rPr lang="ru-RU" sz="1800" b="1" dirty="0" err="1">
                <a:solidFill>
                  <a:srgbClr val="031F08"/>
                </a:solidFill>
                <a:latin typeface="Century Gothic" pitchFamily="34" charset="0"/>
              </a:rPr>
              <a:t>тобто</a:t>
            </a:r>
            <a:r>
              <a:rPr lang="ru-RU" sz="1800" b="1" dirty="0">
                <a:solidFill>
                  <a:srgbClr val="031F08"/>
                </a:solidFill>
                <a:latin typeface="Century Gothic" pitchFamily="34" charset="0"/>
              </a:rPr>
              <a:t> особливо </a:t>
            </a:r>
            <a:r>
              <a:rPr lang="ru-RU" sz="1800" b="1" dirty="0" err="1">
                <a:solidFill>
                  <a:srgbClr val="031F08"/>
                </a:solidFill>
                <a:latin typeface="Century Gothic" pitchFamily="34" charset="0"/>
              </a:rPr>
              <a:t>цілющою</a:t>
            </a:r>
            <a:r>
              <a:rPr lang="ru-RU" sz="1800" b="1" dirty="0">
                <a:solidFill>
                  <a:srgbClr val="031F08"/>
                </a:solidFill>
                <a:latin typeface="Century Gothic" pitchFamily="34" charset="0"/>
              </a:rPr>
              <a:t>. Люди </a:t>
            </a:r>
            <a:r>
              <a:rPr lang="ru-RU" sz="1800" b="1" dirty="0" err="1">
                <a:solidFill>
                  <a:srgbClr val="031F08"/>
                </a:solidFill>
                <a:latin typeface="Century Gothic" pitchFamily="34" charset="0"/>
              </a:rPr>
              <a:t>вірили</a:t>
            </a:r>
            <a:r>
              <a:rPr lang="ru-RU" sz="1800" b="1" dirty="0">
                <a:solidFill>
                  <a:srgbClr val="031F08"/>
                </a:solidFill>
                <a:latin typeface="Century Gothic" pitchFamily="34" charset="0"/>
              </a:rPr>
              <a:t>, </a:t>
            </a:r>
            <a:r>
              <a:rPr lang="ru-RU" sz="1800" b="1" dirty="0" err="1">
                <a:solidFill>
                  <a:srgbClr val="031F08"/>
                </a:solidFill>
                <a:latin typeface="Century Gothic" pitchFamily="34" charset="0"/>
              </a:rPr>
              <a:t>що</a:t>
            </a:r>
            <a:r>
              <a:rPr lang="ru-RU" sz="1800" b="1" dirty="0">
                <a:solidFill>
                  <a:srgbClr val="031F08"/>
                </a:solidFill>
                <a:latin typeface="Century Gothic" pitchFamily="34" charset="0"/>
              </a:rPr>
              <a:t> вона додавала </a:t>
            </a:r>
            <a:r>
              <a:rPr lang="ru-RU" sz="1800" b="1" dirty="0" err="1">
                <a:solidFill>
                  <a:srgbClr val="031F08"/>
                </a:solidFill>
                <a:latin typeface="Century Gothic" pitchFamily="34" charset="0"/>
              </a:rPr>
              <a:t>сили</a:t>
            </a:r>
            <a:r>
              <a:rPr lang="ru-RU" sz="1800" b="1" dirty="0">
                <a:solidFill>
                  <a:srgbClr val="031F08"/>
                </a:solidFill>
                <a:latin typeface="Century Gothic" pitchFamily="34" charset="0"/>
              </a:rPr>
              <a:t>, </a:t>
            </a:r>
            <a:r>
              <a:rPr lang="ru-RU" sz="1800" b="1" dirty="0" err="1">
                <a:solidFill>
                  <a:srgbClr val="031F08"/>
                </a:solidFill>
                <a:latin typeface="Century Gothic" pitchFamily="34" charset="0"/>
              </a:rPr>
              <a:t>зцілювала</a:t>
            </a:r>
            <a:r>
              <a:rPr lang="ru-RU" sz="1800" b="1" dirty="0">
                <a:solidFill>
                  <a:srgbClr val="031F08"/>
                </a:solidFill>
                <a:latin typeface="Century Gothic" pitchFamily="34" charset="0"/>
              </a:rPr>
              <a:t> рани, </a:t>
            </a:r>
            <a:r>
              <a:rPr lang="ru-RU" sz="1800" b="1" dirty="0" err="1">
                <a:solidFill>
                  <a:srgbClr val="031F08"/>
                </a:solidFill>
                <a:latin typeface="Century Gothic" pitchFamily="34" charset="0"/>
              </a:rPr>
              <a:t>повертала</a:t>
            </a:r>
            <a:r>
              <a:rPr lang="ru-RU" sz="1800" b="1" dirty="0">
                <a:solidFill>
                  <a:srgbClr val="031F08"/>
                </a:solidFill>
                <a:latin typeface="Century Gothic" pitchFamily="34" charset="0"/>
              </a:rPr>
              <a:t> до </a:t>
            </a:r>
            <a:r>
              <a:rPr lang="ru-RU" sz="1800" b="1" dirty="0" err="1">
                <a:solidFill>
                  <a:srgbClr val="031F08"/>
                </a:solidFill>
                <a:latin typeface="Century Gothic" pitchFamily="34" charset="0"/>
              </a:rPr>
              <a:t>життя</a:t>
            </a:r>
            <a:r>
              <a:rPr lang="ru-RU" sz="1800" b="1" dirty="0">
                <a:solidFill>
                  <a:srgbClr val="031F08"/>
                </a:solidFill>
                <a:latin typeface="Century Gothic" pitchFamily="34" charset="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dow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down)">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wipe(down)">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wipe(down)">
                                      <p:cBhvr>
                                        <p:cTn id="72" dur="500"/>
                                        <p:tgtEl>
                                          <p:spTgt spid="3">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Effect transition="in" filter="wipe(down)">
                                      <p:cBhvr>
                                        <p:cTn id="77" dur="500"/>
                                        <p:tgtEl>
                                          <p:spTgt spid="3">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Effect transition="in" filter="wipe(down)">
                                      <p:cBhvr>
                                        <p:cTn id="82" dur="500"/>
                                        <p:tgtEl>
                                          <p:spTgt spid="3">
                                            <p:txEl>
                                              <p:pRg st="14" end="1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Effect transition="in" filter="wipe(down)">
                                      <p:cBhvr>
                                        <p:cTn id="87" dur="500"/>
                                        <p:tgtEl>
                                          <p:spTgt spid="3">
                                            <p:txEl>
                                              <p:pRg st="15" end="15"/>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3">
                                            <p:txEl>
                                              <p:pRg st="16" end="16"/>
                                            </p:txEl>
                                          </p:spTgt>
                                        </p:tgtEl>
                                        <p:attrNameLst>
                                          <p:attrName>style.visibility</p:attrName>
                                        </p:attrNameLst>
                                      </p:cBhvr>
                                      <p:to>
                                        <p:strVal val="visible"/>
                                      </p:to>
                                    </p:set>
                                    <p:animEffect transition="in" filter="wipe(down)">
                                      <p:cBhvr>
                                        <p:cTn id="92"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a:spLocks noChangeArrowheads="1"/>
          </p:cNvSpPr>
          <p:nvPr/>
        </p:nvSpPr>
        <p:spPr bwMode="auto">
          <a:xfrm>
            <a:off x="179388" y="179388"/>
            <a:ext cx="8785225" cy="5016500"/>
          </a:xfrm>
          <a:prstGeom prst="rect">
            <a:avLst/>
          </a:prstGeom>
          <a:noFill/>
          <a:ln w="9525">
            <a:noFill/>
            <a:miter lim="800000"/>
            <a:headEnd/>
            <a:tailEnd/>
          </a:ln>
        </p:spPr>
        <p:txBody>
          <a:bodyPr>
            <a:spAutoFit/>
          </a:bodyPr>
          <a:lstStyle/>
          <a:p>
            <a:pPr algn="ctr"/>
            <a:r>
              <a:rPr lang="ru-RU" sz="3200" b="1">
                <a:solidFill>
                  <a:srgbClr val="C00000"/>
                </a:solidFill>
                <a:latin typeface="Century Gothic" pitchFamily="34" charset="0"/>
              </a:rPr>
              <a:t>                         Інформація до роздумів</a:t>
            </a:r>
          </a:p>
          <a:p>
            <a:pPr algn="ctr"/>
            <a:r>
              <a:rPr lang="ru-RU" b="1">
                <a:solidFill>
                  <a:srgbClr val="7030A0"/>
                </a:solidFill>
                <a:latin typeface="Century Gothic" pitchFamily="34" charset="0"/>
                <a:ea typeface="Batang"/>
                <a:cs typeface="Batang"/>
              </a:rPr>
              <a:t>                          </a:t>
            </a:r>
          </a:p>
          <a:p>
            <a:pPr algn="ctr"/>
            <a:r>
              <a:rPr lang="ru-RU" b="1">
                <a:solidFill>
                  <a:srgbClr val="7030A0"/>
                </a:solidFill>
                <a:latin typeface="Century Gothic" pitchFamily="34" charset="0"/>
                <a:ea typeface="Batang"/>
                <a:cs typeface="Batang"/>
              </a:rPr>
              <a:t>                                           Ми п'ємо, миємося, готуємо і перемо, </a:t>
            </a:r>
          </a:p>
          <a:p>
            <a:pPr algn="ctr"/>
            <a:r>
              <a:rPr lang="ru-RU" b="1">
                <a:solidFill>
                  <a:srgbClr val="7030A0"/>
                </a:solidFill>
                <a:latin typeface="Century Gothic" pitchFamily="34" charset="0"/>
                <a:ea typeface="Batang"/>
                <a:cs typeface="Batang"/>
              </a:rPr>
              <a:t>                                     використовуючи воду з-під крана.  Але що ми </a:t>
            </a:r>
          </a:p>
          <a:p>
            <a:pPr algn="ctr"/>
            <a:r>
              <a:rPr lang="ru-RU" b="1">
                <a:solidFill>
                  <a:srgbClr val="7030A0"/>
                </a:solidFill>
                <a:latin typeface="Century Gothic" pitchFamily="34" charset="0"/>
                <a:ea typeface="Batang"/>
                <a:cs typeface="Batang"/>
              </a:rPr>
              <a:t>                                             знаємо про воду, яка тече з кранів у</a:t>
            </a:r>
          </a:p>
          <a:p>
            <a:pPr algn="ctr"/>
            <a:r>
              <a:rPr lang="ru-RU" b="1">
                <a:solidFill>
                  <a:srgbClr val="7030A0"/>
                </a:solidFill>
                <a:latin typeface="Century Gothic" pitchFamily="34" charset="0"/>
                <a:ea typeface="Batang"/>
                <a:cs typeface="Batang"/>
              </a:rPr>
              <a:t>                                   наших будинках? </a:t>
            </a:r>
          </a:p>
          <a:p>
            <a:pPr algn="ctr"/>
            <a:endParaRPr lang="ru-RU"/>
          </a:p>
          <a:p>
            <a:pPr>
              <a:lnSpc>
                <a:spcPct val="150000"/>
              </a:lnSpc>
            </a:pPr>
            <a:r>
              <a:rPr lang="ru-RU"/>
              <a:t>                                          Водопровідна вода подається з одного з двох існуючих </a:t>
            </a:r>
          </a:p>
          <a:p>
            <a:pPr>
              <a:lnSpc>
                <a:spcPct val="150000"/>
              </a:lnSpc>
            </a:pPr>
            <a:r>
              <a:rPr lang="ru-RU"/>
              <a:t>                                          видів джерел: з джерел поверхневих вод, у тому числі </a:t>
            </a:r>
          </a:p>
          <a:p>
            <a:pPr>
              <a:lnSpc>
                <a:spcPct val="150000"/>
              </a:lnSpc>
            </a:pPr>
            <a:r>
              <a:rPr lang="ru-RU"/>
              <a:t>таких водойм, як річки та озера, або підземних вод, таких  як артезіанські свердловини різної глибини. Але перш ніж вода потрапляє до нас, велика частина її проходить важливий процес дезінфекції, що знищує найбільш шкідливі організми, такі як бактерії і паразити.</a:t>
            </a:r>
          </a:p>
          <a:p>
            <a:r>
              <a:rPr lang="ru-RU"/>
              <a:t>  </a:t>
            </a:r>
          </a:p>
        </p:txBody>
      </p:sp>
      <p:sp>
        <p:nvSpPr>
          <p:cNvPr id="22530" name="Прямоугольник 4"/>
          <p:cNvSpPr>
            <a:spLocks noChangeArrowheads="1"/>
          </p:cNvSpPr>
          <p:nvPr/>
        </p:nvSpPr>
        <p:spPr bwMode="auto">
          <a:xfrm>
            <a:off x="190500" y="5903913"/>
            <a:ext cx="8804275" cy="954087"/>
          </a:xfrm>
          <a:prstGeom prst="rect">
            <a:avLst/>
          </a:prstGeom>
          <a:noFill/>
          <a:ln w="9525">
            <a:noFill/>
            <a:miter lim="800000"/>
            <a:headEnd/>
            <a:tailEnd/>
          </a:ln>
        </p:spPr>
        <p:txBody>
          <a:bodyPr>
            <a:spAutoFit/>
          </a:bodyPr>
          <a:lstStyle/>
          <a:p>
            <a:pPr algn="ctr"/>
            <a:r>
              <a:rPr lang="ru-RU" sz="2800" b="1">
                <a:solidFill>
                  <a:srgbClr val="002060"/>
                </a:solidFill>
                <a:latin typeface="Batang"/>
                <a:ea typeface="Batang"/>
                <a:cs typeface="Aharoni"/>
              </a:rPr>
              <a:t>„ Воду ти дарма не лий, шанувать її умій!”</a:t>
            </a:r>
          </a:p>
          <a:p>
            <a:endParaRPr lang="ru-RU" sz="2800">
              <a:ea typeface="Batang"/>
              <a:cs typeface="Aharoni"/>
            </a:endParaRPr>
          </a:p>
        </p:txBody>
      </p:sp>
      <p:pic>
        <p:nvPicPr>
          <p:cNvPr id="2" name="Picture 2" descr="C:\Users\User\Desktop\Вода\22.jpeg"/>
          <p:cNvPicPr>
            <a:picLocks noChangeAspect="1" noChangeArrowheads="1"/>
          </p:cNvPicPr>
          <p:nvPr/>
        </p:nvPicPr>
        <p:blipFill>
          <a:blip r:embed="rId2">
            <a:extLst/>
          </a:blip>
          <a:srcRect/>
          <a:stretch>
            <a:fillRect/>
          </a:stretch>
        </p:blipFill>
        <p:spPr bwMode="auto">
          <a:xfrm>
            <a:off x="0" y="476672"/>
            <a:ext cx="2915816" cy="2736304"/>
          </a:xfrm>
          <a:prstGeom prst="rect">
            <a:avLst/>
          </a:prstGeom>
          <a:ln>
            <a:noFill/>
          </a:ln>
          <a:effectLst>
            <a:softEdge rad="112500"/>
          </a:effectLst>
          <a:extLst/>
        </p:spPr>
      </p:pic>
      <p:sp>
        <p:nvSpPr>
          <p:cNvPr id="22532" name="Прямоугольник 2"/>
          <p:cNvSpPr>
            <a:spLocks noChangeArrowheads="1"/>
          </p:cNvSpPr>
          <p:nvPr/>
        </p:nvSpPr>
        <p:spPr bwMode="auto">
          <a:xfrm>
            <a:off x="415925" y="4891088"/>
            <a:ext cx="8353425" cy="923925"/>
          </a:xfrm>
          <a:prstGeom prst="rect">
            <a:avLst/>
          </a:prstGeom>
          <a:noFill/>
          <a:ln w="9525">
            <a:noFill/>
            <a:miter lim="800000"/>
            <a:headEnd/>
            <a:tailEnd/>
          </a:ln>
        </p:spPr>
        <p:txBody>
          <a:bodyPr>
            <a:spAutoFit/>
          </a:bodyPr>
          <a:lstStyle/>
          <a:p>
            <a:pPr algn="ctr"/>
            <a:r>
              <a:rPr lang="uk-UA" b="1">
                <a:solidFill>
                  <a:srgbClr val="002060"/>
                </a:solidFill>
              </a:rPr>
              <a:t>Бережи воду, яка тече з водопровідного крана, хлюпочеться у річках і джерелах. Економне використання води - це турбота про всіх людей, які живуть поряд з нами і житимуть після нас.</a:t>
            </a:r>
            <a:endParaRPr lang="ru-RU" b="1">
              <a:solidFill>
                <a:srgbClr val="00206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7950" y="228600"/>
            <a:ext cx="8958263" cy="4525963"/>
          </a:xfrm>
        </p:spPr>
        <p:txBody>
          <a:bodyPr/>
          <a:lstStyle/>
          <a:p>
            <a:pPr marL="0" indent="0" eaLnBrk="1" hangingPunct="1">
              <a:spcBef>
                <a:spcPct val="0"/>
              </a:spcBef>
              <a:buFont typeface="Arial" charset="0"/>
              <a:buNone/>
            </a:pPr>
            <a:r>
              <a:rPr lang="uk-UA" sz="2000" smtClean="0">
                <a:cs typeface="Arial" charset="0"/>
              </a:rPr>
              <a:t>Маленька синя кулька на тлі Землі відображає обсяг </a:t>
            </a:r>
          </a:p>
          <a:p>
            <a:pPr marL="0" indent="0" eaLnBrk="1" hangingPunct="1">
              <a:spcBef>
                <a:spcPct val="0"/>
              </a:spcBef>
              <a:buFont typeface="Arial" charset="0"/>
              <a:buNone/>
            </a:pPr>
            <a:r>
              <a:rPr lang="uk-UA" sz="2000" smtClean="0">
                <a:cs typeface="Arial" charset="0"/>
              </a:rPr>
              <a:t>усієї води на нашій планеті, і лише 2,5% цієї води – </a:t>
            </a:r>
          </a:p>
          <a:p>
            <a:pPr marL="0" indent="0" eaLnBrk="1" hangingPunct="1">
              <a:spcBef>
                <a:spcPct val="0"/>
              </a:spcBef>
              <a:buFont typeface="Arial" charset="0"/>
              <a:buNone/>
            </a:pPr>
            <a:r>
              <a:rPr lang="uk-UA" sz="2000" smtClean="0">
                <a:cs typeface="Arial" charset="0"/>
              </a:rPr>
              <a:t>прісна. Багато людей не цілком розуміють, навіщо</a:t>
            </a:r>
          </a:p>
          <a:p>
            <a:pPr marL="0" indent="0" eaLnBrk="1" hangingPunct="1">
              <a:spcBef>
                <a:spcPct val="0"/>
              </a:spcBef>
              <a:buFont typeface="Arial" charset="0"/>
              <a:buNone/>
            </a:pPr>
            <a:r>
              <a:rPr lang="uk-UA" sz="2000" smtClean="0">
                <a:cs typeface="Arial" charset="0"/>
              </a:rPr>
              <a:t> потрібно економити воду: адже її кількість у природі</a:t>
            </a:r>
          </a:p>
          <a:p>
            <a:pPr marL="0" indent="0" eaLnBrk="1" hangingPunct="1">
              <a:spcBef>
                <a:spcPct val="0"/>
              </a:spcBef>
              <a:buFont typeface="Arial" charset="0"/>
              <a:buNone/>
            </a:pPr>
            <a:r>
              <a:rPr lang="uk-UA" sz="2000" smtClean="0">
                <a:cs typeface="Arial" charset="0"/>
              </a:rPr>
              <a:t> статично, і в процесі кругообігу вона постійно </a:t>
            </a:r>
          </a:p>
          <a:p>
            <a:pPr marL="0" indent="0" eaLnBrk="1" hangingPunct="1">
              <a:spcBef>
                <a:spcPct val="0"/>
              </a:spcBef>
              <a:buFont typeface="Arial" charset="0"/>
              <a:buNone/>
            </a:pPr>
            <a:r>
              <a:rPr lang="uk-UA" sz="2000" smtClean="0">
                <a:cs typeface="Arial" charset="0"/>
              </a:rPr>
              <a:t>очищається: водяна пара перетворюється в дощ, </a:t>
            </a:r>
          </a:p>
          <a:p>
            <a:pPr marL="0" indent="0" eaLnBrk="1" hangingPunct="1">
              <a:spcBef>
                <a:spcPct val="0"/>
              </a:spcBef>
              <a:buFont typeface="Arial" charset="0"/>
              <a:buNone/>
            </a:pPr>
            <a:r>
              <a:rPr lang="uk-UA" sz="2000" smtClean="0">
                <a:cs typeface="Arial" charset="0"/>
              </a:rPr>
              <a:t>наповнюючи озера, річки і сховища ґрунтових вод. Однак </a:t>
            </a:r>
          </a:p>
          <a:p>
            <a:pPr marL="0" indent="0" eaLnBrk="1" hangingPunct="1">
              <a:spcBef>
                <a:spcPct val="0"/>
              </a:spcBef>
              <a:buFont typeface="Arial" charset="0"/>
              <a:buNone/>
            </a:pPr>
            <a:r>
              <a:rPr lang="uk-UA" sz="2000" smtClean="0">
                <a:cs typeface="Arial" charset="0"/>
              </a:rPr>
              <a:t>водний криза наростає і вже відчувається не тільки в Африці, але і в розвинених країнах - і все тому, що люди використовують запаси прісної води швидше, ніж природа може поповнити їх природним шляхом.</a:t>
            </a:r>
            <a:r>
              <a:rPr lang="ru-RU" sz="2000" smtClean="0">
                <a:cs typeface="Arial" charset="0"/>
              </a:rPr>
              <a:t> Щоб бути здоровим, людині достатньо випивати в день близько 2-3 літрів рідини на добу. А решта? Звичайно, вода витрачається на гігієнічні процедури і прибирання, проте солідна частина води людиною взагалі не використовується - вона витрачається у вигляді різного роду витоків</a:t>
            </a:r>
            <a:r>
              <a:rPr lang="ru-RU" sz="2000" smtClean="0"/>
              <a:t>.</a:t>
            </a:r>
          </a:p>
          <a:p>
            <a:pPr marL="0" indent="0" eaLnBrk="1" hangingPunct="1">
              <a:spcBef>
                <a:spcPct val="0"/>
              </a:spcBef>
              <a:buFont typeface="Arial" charset="0"/>
              <a:buNone/>
            </a:pPr>
            <a:endParaRPr lang="uk-UA" sz="2000" smtClean="0"/>
          </a:p>
          <a:p>
            <a:pPr marL="0" indent="0" eaLnBrk="1" hangingPunct="1">
              <a:spcBef>
                <a:spcPct val="0"/>
              </a:spcBef>
              <a:buFont typeface="Arial" charset="0"/>
              <a:buNone/>
            </a:pPr>
            <a:endParaRPr lang="uk-UA" sz="2000" smtClean="0"/>
          </a:p>
          <a:p>
            <a:pPr marL="0" indent="0" eaLnBrk="1" hangingPunct="1">
              <a:spcBef>
                <a:spcPct val="0"/>
              </a:spcBef>
              <a:buFont typeface="Arial" charset="0"/>
              <a:buNone/>
            </a:pPr>
            <a:r>
              <a:rPr lang="ru-RU" sz="2800" b="1" i="1" smtClean="0"/>
              <a:t>  </a:t>
            </a:r>
            <a:r>
              <a:rPr lang="ru-RU" sz="2000" b="1" i="1" smtClean="0"/>
              <a:t>Вода – одна з  найпоширеніших речовин у природі й головна складова всіх живих організмів. Без води життя на Землі неможливе. Вода – це життя, і воду треба берегти, правильно і розумно розподіляти її. </a:t>
            </a:r>
          </a:p>
        </p:txBody>
      </p:sp>
      <p:pic>
        <p:nvPicPr>
          <p:cNvPr id="2" name="Picture 2" descr="C:\Users\User\Desktop\1412237874_yak-ekonomiti-vodu.jpg"/>
          <p:cNvPicPr>
            <a:picLocks noChangeAspect="1" noChangeArrowheads="1"/>
          </p:cNvPicPr>
          <p:nvPr/>
        </p:nvPicPr>
        <p:blipFill>
          <a:blip r:embed="rId2">
            <a:extLst/>
          </a:blip>
          <a:srcRect/>
          <a:stretch>
            <a:fillRect/>
          </a:stretch>
        </p:blipFill>
        <p:spPr bwMode="auto">
          <a:xfrm>
            <a:off x="6156176" y="0"/>
            <a:ext cx="2857500" cy="2636912"/>
          </a:xfrm>
          <a:prstGeom prst="ellipse">
            <a:avLst/>
          </a:prstGeom>
          <a:ln>
            <a:noFill/>
          </a:ln>
          <a:effectLst>
            <a:softEdge rad="112500"/>
          </a:effectLs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barn(inVertical)">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5" presetClass="entr" presetSubtype="0" fill="hold"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fade">
                                      <p:cBhvr>
                                        <p:cTn id="52" dur="2000"/>
                                        <p:tgtEl>
                                          <p:spTgt spid="2"/>
                                        </p:tgtEl>
                                      </p:cBhvr>
                                    </p:animEffect>
                                    <p:anim calcmode="lin" valueType="num">
                                      <p:cBhvr>
                                        <p:cTn id="53" dur="2000" fill="hold"/>
                                        <p:tgtEl>
                                          <p:spTgt spid="2"/>
                                        </p:tgtEl>
                                        <p:attrNameLst>
                                          <p:attrName>ppt_w</p:attrName>
                                        </p:attrNameLst>
                                      </p:cBhvr>
                                      <p:tavLst>
                                        <p:tav tm="0" fmla="#ppt_w*sin(2.5*pi*$)">
                                          <p:val>
                                            <p:fltVal val="0"/>
                                          </p:val>
                                        </p:tav>
                                        <p:tav tm="100000">
                                          <p:val>
                                            <p:fltVal val="1"/>
                                          </p:val>
                                        </p:tav>
                                      </p:tavLst>
                                    </p:anim>
                                    <p:anim calcmode="lin" valueType="num">
                                      <p:cBhvr>
                                        <p:cTn id="54"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eaLnBrk="1" hangingPunct="1">
              <a:defRPr/>
            </a:pPr>
            <a:endParaRPr/>
          </a:p>
        </p:txBody>
      </p:sp>
      <p:sp>
        <p:nvSpPr>
          <p:cNvPr id="24578" name="Текст 5"/>
          <p:cNvSpPr>
            <a:spLocks noGrp="1"/>
          </p:cNvSpPr>
          <p:nvPr>
            <p:ph type="body" idx="1"/>
          </p:nvPr>
        </p:nvSpPr>
        <p:spPr/>
        <p:txBody>
          <a:bodyPr/>
          <a:lstStyle/>
          <a:p>
            <a:pPr eaLnBrk="1" hangingPunct="1"/>
            <a:endParaRPr lang="ru-RU" smtClean="0"/>
          </a:p>
        </p:txBody>
      </p:sp>
      <p:sp>
        <p:nvSpPr>
          <p:cNvPr id="24579" name="Объект 6"/>
          <p:cNvSpPr>
            <a:spLocks noGrp="1"/>
          </p:cNvSpPr>
          <p:nvPr>
            <p:ph sz="half" idx="2"/>
          </p:nvPr>
        </p:nvSpPr>
        <p:spPr/>
        <p:txBody>
          <a:bodyPr/>
          <a:lstStyle/>
          <a:p>
            <a:pPr eaLnBrk="1" hangingPunct="1"/>
            <a:endParaRPr lang="ru-RU" smtClean="0"/>
          </a:p>
        </p:txBody>
      </p:sp>
      <p:sp>
        <p:nvSpPr>
          <p:cNvPr id="24580" name="Текст 7"/>
          <p:cNvSpPr>
            <a:spLocks noGrp="1"/>
          </p:cNvSpPr>
          <p:nvPr>
            <p:ph type="body" sz="quarter" idx="3"/>
          </p:nvPr>
        </p:nvSpPr>
        <p:spPr/>
        <p:txBody>
          <a:bodyPr/>
          <a:lstStyle/>
          <a:p>
            <a:pPr eaLnBrk="1" hangingPunct="1"/>
            <a:endParaRPr lang="ru-RU" smtClean="0"/>
          </a:p>
        </p:txBody>
      </p:sp>
      <p:sp>
        <p:nvSpPr>
          <p:cNvPr id="24581" name="Объект 8"/>
          <p:cNvSpPr>
            <a:spLocks noGrp="1"/>
          </p:cNvSpPr>
          <p:nvPr>
            <p:ph sz="quarter" idx="4"/>
          </p:nvPr>
        </p:nvSpPr>
        <p:spPr/>
        <p:txBody>
          <a:bodyPr/>
          <a:lstStyle/>
          <a:p>
            <a:pPr eaLnBrk="1" hangingPunct="1"/>
            <a:endParaRPr lang="ru-RU" smtClean="0"/>
          </a:p>
        </p:txBody>
      </p:sp>
      <p:pic>
        <p:nvPicPr>
          <p:cNvPr id="24582" name="Picture 2" descr="C:\Users\User\Desktop\Вода\33.jpeg"/>
          <p:cNvPicPr>
            <a:picLocks noChangeAspect="1" noChangeArrowheads="1"/>
          </p:cNvPicPr>
          <p:nvPr/>
        </p:nvPicPr>
        <p:blipFill>
          <a:blip r:embed="rId2"/>
          <a:srcRect/>
          <a:stretch>
            <a:fillRect/>
          </a:stretch>
        </p:blipFill>
        <p:spPr bwMode="auto">
          <a:xfrm>
            <a:off x="14288" y="0"/>
            <a:ext cx="9251950" cy="6858000"/>
          </a:xfrm>
          <a:prstGeom prst="rect">
            <a:avLst/>
          </a:prstGeom>
          <a:noFill/>
          <a:ln w="9525">
            <a:noFill/>
            <a:miter lim="800000"/>
            <a:headEnd/>
            <a:tailEnd/>
          </a:ln>
        </p:spPr>
      </p:pic>
      <p:sp>
        <p:nvSpPr>
          <p:cNvPr id="4" name="Прямоугольник 3"/>
          <p:cNvSpPr>
            <a:spLocks noChangeArrowheads="1"/>
          </p:cNvSpPr>
          <p:nvPr/>
        </p:nvSpPr>
        <p:spPr bwMode="auto">
          <a:xfrm>
            <a:off x="68263" y="333375"/>
            <a:ext cx="9075737" cy="7138988"/>
          </a:xfrm>
          <a:prstGeom prst="rect">
            <a:avLst/>
          </a:prstGeom>
          <a:noFill/>
          <a:ln w="9525">
            <a:noFill/>
            <a:miter lim="800000"/>
            <a:headEnd/>
            <a:tailEnd/>
          </a:ln>
        </p:spPr>
        <p:txBody>
          <a:bodyPr>
            <a:spAutoFit/>
          </a:bodyPr>
          <a:lstStyle/>
          <a:p>
            <a:pPr algn="ctr"/>
            <a:r>
              <a:rPr lang="ru-RU" sz="3200">
                <a:solidFill>
                  <a:srgbClr val="003E1C"/>
                </a:solidFill>
                <a:latin typeface="Arial Black" pitchFamily="34" charset="0"/>
              </a:rPr>
              <a:t>Сенкан  "Вода".</a:t>
            </a:r>
          </a:p>
          <a:p>
            <a:endParaRPr lang="ru-RU"/>
          </a:p>
          <a:p>
            <a:r>
              <a:rPr lang="ru-RU"/>
              <a:t>1. Вода.</a:t>
            </a:r>
          </a:p>
          <a:p>
            <a:endParaRPr lang="ru-RU"/>
          </a:p>
          <a:p>
            <a:r>
              <a:rPr lang="ru-RU"/>
              <a:t>2. Прозора, текуча, безбарвна, жива, необхідна, корисна.</a:t>
            </a:r>
          </a:p>
          <a:p>
            <a:endParaRPr lang="ru-RU"/>
          </a:p>
          <a:p>
            <a:r>
              <a:rPr lang="ru-RU"/>
              <a:t>3. Забруднюється, живить, зменшується, очищується, зберігається.</a:t>
            </a:r>
          </a:p>
          <a:p>
            <a:endParaRPr lang="ru-RU"/>
          </a:p>
          <a:p>
            <a:r>
              <a:rPr lang="ru-RU"/>
              <a:t>4. Без води немає життя!</a:t>
            </a:r>
          </a:p>
          <a:p>
            <a:endParaRPr lang="ru-RU"/>
          </a:p>
          <a:p>
            <a:r>
              <a:rPr lang="ru-RU"/>
              <a:t>5. Живильна сила.</a:t>
            </a:r>
          </a:p>
          <a:p>
            <a:endParaRPr lang="uk-UA"/>
          </a:p>
          <a:p>
            <a:pPr algn="r"/>
            <a:r>
              <a:rPr lang="uk-UA" i="1"/>
              <a:t> </a:t>
            </a:r>
            <a:endParaRPr lang="uk-UA" sz="2400" b="1" i="1">
              <a:solidFill>
                <a:srgbClr val="002060"/>
              </a:solidFill>
              <a:latin typeface="Century Gothic" pitchFamily="34" charset="0"/>
            </a:endParaRPr>
          </a:p>
          <a:p>
            <a:pPr algn="r"/>
            <a:endParaRPr lang="uk-UA" sz="2400" b="1" i="1">
              <a:solidFill>
                <a:srgbClr val="002060"/>
              </a:solidFill>
              <a:latin typeface="Century Gothic" pitchFamily="34" charset="0"/>
            </a:endParaRPr>
          </a:p>
          <a:p>
            <a:pPr algn="r"/>
            <a:endParaRPr lang="uk-UA" sz="2400" b="1" i="1">
              <a:solidFill>
                <a:srgbClr val="002060"/>
              </a:solidFill>
              <a:latin typeface="Century Gothic" pitchFamily="34" charset="0"/>
            </a:endParaRPr>
          </a:p>
          <a:p>
            <a:pPr algn="r"/>
            <a:endParaRPr lang="uk-UA" sz="2400" b="1" i="1">
              <a:solidFill>
                <a:srgbClr val="002060"/>
              </a:solidFill>
              <a:latin typeface="Century Gothic" pitchFamily="34" charset="0"/>
            </a:endParaRPr>
          </a:p>
          <a:p>
            <a:pPr algn="r"/>
            <a:r>
              <a:rPr lang="uk-UA" sz="2400" b="1" i="1">
                <a:solidFill>
                  <a:srgbClr val="002060"/>
                </a:solidFill>
                <a:latin typeface="Century Gothic" pitchFamily="34" charset="0"/>
              </a:rPr>
              <a:t>Звикли люди, що води буде вдосталь тут завжди.</a:t>
            </a:r>
            <a:endParaRPr lang="ru-RU" sz="2400" b="1">
              <a:solidFill>
                <a:srgbClr val="002060"/>
              </a:solidFill>
              <a:latin typeface="Century Gothic" pitchFamily="34" charset="0"/>
            </a:endParaRPr>
          </a:p>
          <a:p>
            <a:pPr algn="r"/>
            <a:r>
              <a:rPr lang="uk-UA" sz="2400" b="1" i="1">
                <a:solidFill>
                  <a:srgbClr val="002060"/>
                </a:solidFill>
                <a:latin typeface="Century Gothic" pitchFamily="34" charset="0"/>
              </a:rPr>
              <a:t> Та багато хто не знає, що вода весь час зникає.</a:t>
            </a:r>
            <a:endParaRPr lang="ru-RU" sz="2400" b="1">
              <a:solidFill>
                <a:srgbClr val="002060"/>
              </a:solidFill>
              <a:latin typeface="Century Gothic" pitchFamily="34" charset="0"/>
            </a:endParaRPr>
          </a:p>
          <a:p>
            <a:pPr algn="r"/>
            <a:r>
              <a:rPr lang="uk-UA" sz="2400" b="1" i="1">
                <a:solidFill>
                  <a:srgbClr val="002060"/>
                </a:solidFill>
                <a:latin typeface="Century Gothic" pitchFamily="34" charset="0"/>
              </a:rPr>
              <a:t> І щоб завжди, любі діти ми могли воді радіти,</a:t>
            </a:r>
            <a:endParaRPr lang="ru-RU" sz="2400" b="1">
              <a:solidFill>
                <a:srgbClr val="002060"/>
              </a:solidFill>
              <a:latin typeface="Century Gothic" pitchFamily="34" charset="0"/>
            </a:endParaRPr>
          </a:p>
          <a:p>
            <a:pPr algn="r"/>
            <a:r>
              <a:rPr lang="uk-UA" sz="2400" b="1" i="1">
                <a:solidFill>
                  <a:srgbClr val="002060"/>
                </a:solidFill>
                <a:latin typeface="Century Gothic" pitchFamily="34" charset="0"/>
              </a:rPr>
              <a:t> Треба всюди і завжди воду нашу берегти.</a:t>
            </a:r>
            <a:endParaRPr lang="ru-RU" sz="2400" b="1">
              <a:solidFill>
                <a:srgbClr val="002060"/>
              </a:solidFill>
              <a:latin typeface="Century Gothic" pitchFamily="34" charset="0"/>
            </a:endParaRPr>
          </a:p>
          <a:p>
            <a:endParaRPr lang="ru-RU"/>
          </a:p>
          <a:p>
            <a:endParaRPr lang="ru-RU"/>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00"/>
                                        <p:tgtEl>
                                          <p:spTgt spid="4">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4" end="4"/>
                                            </p:txEl>
                                          </p:spTgt>
                                        </p:tgtEl>
                                        <p:attrNameLst>
                                          <p:attrName>style.visibility</p:attrName>
                                        </p:attrNameLst>
                                      </p:cBhvr>
                                      <p:to>
                                        <p:strVal val="visible"/>
                                      </p:to>
                                    </p:set>
                                    <p:animEffect transition="in" filter="wipe(down)">
                                      <p:cBhvr>
                                        <p:cTn id="10" dur="500"/>
                                        <p:tgtEl>
                                          <p:spTgt spid="4">
                                            <p:txEl>
                                              <p:pRg st="4" end="4"/>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Effect transition="in" filter="wipe(down)">
                                      <p:cBhvr>
                                        <p:cTn id="13" dur="500"/>
                                        <p:tgtEl>
                                          <p:spTgt spid="4">
                                            <p:txEl>
                                              <p:pRg st="6" end="6"/>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8" end="8"/>
                                            </p:txEl>
                                          </p:spTgt>
                                        </p:tgtEl>
                                        <p:attrNameLst>
                                          <p:attrName>style.visibility</p:attrName>
                                        </p:attrNameLst>
                                      </p:cBhvr>
                                      <p:to>
                                        <p:strVal val="visible"/>
                                      </p:to>
                                    </p:set>
                                    <p:animEffect transition="in" filter="wipe(down)">
                                      <p:cBhvr>
                                        <p:cTn id="16" dur="500"/>
                                        <p:tgtEl>
                                          <p:spTgt spid="4">
                                            <p:txEl>
                                              <p:pRg st="8" end="8"/>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animEffect transition="in" filter="wipe(down)">
                                      <p:cBhvr>
                                        <p:cTn id="19" dur="500"/>
                                        <p:tgtEl>
                                          <p:spTgt spid="4">
                                            <p:txEl>
                                              <p:pRg st="10" end="1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4">
                                            <p:txEl>
                                              <p:pRg st="16" end="16"/>
                                            </p:txEl>
                                          </p:spTgt>
                                        </p:tgtEl>
                                        <p:attrNameLst>
                                          <p:attrName>style.visibility</p:attrName>
                                        </p:attrNameLst>
                                      </p:cBhvr>
                                      <p:to>
                                        <p:strVal val="visible"/>
                                      </p:to>
                                    </p:set>
                                    <p:animEffect transition="in" filter="wheel(1)">
                                      <p:cBhvr>
                                        <p:cTn id="24" dur="2000"/>
                                        <p:tgtEl>
                                          <p:spTgt spid="4">
                                            <p:txEl>
                                              <p:pRg st="16" end="16"/>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4">
                                            <p:txEl>
                                              <p:pRg st="17" end="17"/>
                                            </p:txEl>
                                          </p:spTgt>
                                        </p:tgtEl>
                                        <p:attrNameLst>
                                          <p:attrName>style.visibility</p:attrName>
                                        </p:attrNameLst>
                                      </p:cBhvr>
                                      <p:to>
                                        <p:strVal val="visible"/>
                                      </p:to>
                                    </p:set>
                                    <p:animEffect transition="in" filter="wheel(1)">
                                      <p:cBhvr>
                                        <p:cTn id="27" dur="2000"/>
                                        <p:tgtEl>
                                          <p:spTgt spid="4">
                                            <p:txEl>
                                              <p:pRg st="17" end="17"/>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4">
                                            <p:txEl>
                                              <p:pRg st="18" end="18"/>
                                            </p:txEl>
                                          </p:spTgt>
                                        </p:tgtEl>
                                        <p:attrNameLst>
                                          <p:attrName>style.visibility</p:attrName>
                                        </p:attrNameLst>
                                      </p:cBhvr>
                                      <p:to>
                                        <p:strVal val="visible"/>
                                      </p:to>
                                    </p:set>
                                    <p:animEffect transition="in" filter="wheel(1)">
                                      <p:cBhvr>
                                        <p:cTn id="30" dur="2000"/>
                                        <p:tgtEl>
                                          <p:spTgt spid="4">
                                            <p:txEl>
                                              <p:pRg st="18" end="18"/>
                                            </p:txEl>
                                          </p:spTgt>
                                        </p:tgtEl>
                                      </p:cBhvr>
                                    </p:animEffect>
                                  </p:childTnLst>
                                </p:cTn>
                              </p:par>
                              <p:par>
                                <p:cTn id="31" presetID="21" presetClass="entr" presetSubtype="1" fill="hold" nodeType="withEffect">
                                  <p:stCondLst>
                                    <p:cond delay="0"/>
                                  </p:stCondLst>
                                  <p:childTnLst>
                                    <p:set>
                                      <p:cBhvr>
                                        <p:cTn id="32" dur="1" fill="hold">
                                          <p:stCondLst>
                                            <p:cond delay="0"/>
                                          </p:stCondLst>
                                        </p:cTn>
                                        <p:tgtEl>
                                          <p:spTgt spid="4">
                                            <p:txEl>
                                              <p:pRg st="19" end="19"/>
                                            </p:txEl>
                                          </p:spTgt>
                                        </p:tgtEl>
                                        <p:attrNameLst>
                                          <p:attrName>style.visibility</p:attrName>
                                        </p:attrNameLst>
                                      </p:cBhvr>
                                      <p:to>
                                        <p:strVal val="visible"/>
                                      </p:to>
                                    </p:set>
                                    <p:animEffect transition="in" filter="wheel(1)">
                                      <p:cBhvr>
                                        <p:cTn id="33" dur="2000"/>
                                        <p:tgtEl>
                                          <p:spTgt spid="4">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a:spLocks noChangeArrowheads="1"/>
          </p:cNvSpPr>
          <p:nvPr/>
        </p:nvSpPr>
        <p:spPr bwMode="auto">
          <a:xfrm>
            <a:off x="250825" y="1125538"/>
            <a:ext cx="8569325" cy="5646737"/>
          </a:xfrm>
          <a:prstGeom prst="rect">
            <a:avLst/>
          </a:prstGeom>
          <a:noFill/>
          <a:ln w="9525">
            <a:noFill/>
            <a:miter lim="800000"/>
            <a:headEnd/>
            <a:tailEnd/>
          </a:ln>
        </p:spPr>
        <p:txBody>
          <a:bodyPr>
            <a:spAutoFit/>
          </a:bodyPr>
          <a:lstStyle/>
          <a:p>
            <a:pPr algn="ctr"/>
            <a:r>
              <a:rPr lang="ru-RU" sz="3200">
                <a:solidFill>
                  <a:srgbClr val="FF0000"/>
                </a:solidFill>
              </a:rPr>
              <a:t>    Гра «Коли я вмиваюся»</a:t>
            </a:r>
          </a:p>
          <a:p>
            <a:pPr algn="ctr"/>
            <a:r>
              <a:rPr lang="ru-RU" sz="3200"/>
              <a:t> </a:t>
            </a:r>
            <a:r>
              <a:rPr lang="ru-RU" sz="2000" i="1"/>
              <a:t>(за принципом "Світлофор")</a:t>
            </a:r>
          </a:p>
          <a:p>
            <a:pPr>
              <a:lnSpc>
                <a:spcPct val="150000"/>
              </a:lnSpc>
            </a:pPr>
            <a:r>
              <a:rPr lang="ru-RU" b="1"/>
              <a:t>- Коли я вмиваюся і чищу зуби:</a:t>
            </a:r>
          </a:p>
          <a:p>
            <a:pPr>
              <a:lnSpc>
                <a:spcPct val="150000"/>
              </a:lnSpc>
            </a:pPr>
            <a:r>
              <a:rPr lang="ru-RU"/>
              <a:t>• я розмірковую лише про свої проблеми;</a:t>
            </a:r>
          </a:p>
          <a:p>
            <a:pPr>
              <a:lnSpc>
                <a:spcPct val="150000"/>
              </a:lnSpc>
            </a:pPr>
            <a:r>
              <a:rPr lang="ru-RU"/>
              <a:t>• я захоплююся водою - це дивна речовина;</a:t>
            </a:r>
          </a:p>
          <a:p>
            <a:pPr>
              <a:lnSpc>
                <a:spcPct val="150000"/>
              </a:lnSpc>
            </a:pPr>
            <a:r>
              <a:rPr lang="ru-RU"/>
              <a:t>• я витрачатиму стільки води, скільки побажаю;</a:t>
            </a:r>
          </a:p>
          <a:p>
            <a:pPr>
              <a:lnSpc>
                <a:spcPct val="150000"/>
              </a:lnSpc>
            </a:pPr>
            <a:r>
              <a:rPr lang="ru-RU"/>
              <a:t>• економити воду безглуздо, адже батьки за неї платять;</a:t>
            </a:r>
          </a:p>
          <a:p>
            <a:pPr>
              <a:lnSpc>
                <a:spcPct val="150000"/>
              </a:lnSpc>
            </a:pPr>
            <a:r>
              <a:rPr lang="ru-RU"/>
              <a:t>• я закриваю кран на якийсь час, поки чищу зуби;</a:t>
            </a:r>
          </a:p>
          <a:p>
            <a:pPr>
              <a:lnSpc>
                <a:spcPct val="150000"/>
              </a:lnSpc>
            </a:pPr>
            <a:r>
              <a:rPr lang="ru-RU"/>
              <a:t>• проблема води - це проблема дорослих, нехай вони її розв'язують;</a:t>
            </a:r>
          </a:p>
          <a:p>
            <a:pPr>
              <a:lnSpc>
                <a:spcPct val="150000"/>
              </a:lnSpc>
            </a:pPr>
            <a:r>
              <a:rPr lang="ru-RU"/>
              <a:t>• я погано закручую крани, а коли з них усе ж продовжує крапати вода, кличу дорослих і прошу полагодити кран;</a:t>
            </a:r>
          </a:p>
          <a:p>
            <a:pPr>
              <a:lnSpc>
                <a:spcPct val="150000"/>
              </a:lnSpc>
            </a:pPr>
            <a:r>
              <a:rPr lang="ru-RU"/>
              <a:t>• води на Землі багато, можна не турбуватися, чистої води завжди на всіх вистачить.</a:t>
            </a:r>
          </a:p>
        </p:txBody>
      </p:sp>
      <p:pic>
        <p:nvPicPr>
          <p:cNvPr id="3074" name="Picture 2" descr="C:\Users\User\Desktop\1.jpeg"/>
          <p:cNvPicPr>
            <a:picLocks noChangeAspect="1" noChangeArrowheads="1"/>
          </p:cNvPicPr>
          <p:nvPr/>
        </p:nvPicPr>
        <p:blipFill>
          <a:blip r:embed="rId2"/>
          <a:srcRect/>
          <a:stretch>
            <a:fillRect/>
          </a:stretch>
        </p:blipFill>
        <p:spPr bwMode="auto">
          <a:xfrm>
            <a:off x="6948488" y="188913"/>
            <a:ext cx="1871662" cy="3248025"/>
          </a:xfrm>
          <a:prstGeom prst="rect">
            <a:avLst/>
          </a:prstGeom>
          <a:noFill/>
          <a:ln w="9525">
            <a:noFill/>
            <a:miter lim="800000"/>
            <a:headEnd/>
            <a:tailEnd/>
          </a:ln>
        </p:spPr>
      </p:pic>
      <p:pic>
        <p:nvPicPr>
          <p:cNvPr id="4" name="Picture 2" descr="C:\Users\User\Desktop\5.jpeg"/>
          <p:cNvPicPr>
            <a:picLocks noChangeAspect="1" noChangeArrowheads="1"/>
          </p:cNvPicPr>
          <p:nvPr/>
        </p:nvPicPr>
        <p:blipFill>
          <a:blip r:embed="rId3">
            <a:extLst/>
          </a:blip>
          <a:srcRect/>
          <a:stretch>
            <a:fillRect/>
          </a:stretch>
        </p:blipFill>
        <p:spPr bwMode="auto">
          <a:xfrm>
            <a:off x="107504" y="0"/>
            <a:ext cx="2376264" cy="2276872"/>
          </a:xfrm>
          <a:prstGeom prst="rect">
            <a:avLst/>
          </a:prstGeom>
          <a:ln>
            <a:noFill/>
          </a:ln>
          <a:effectLst>
            <a:softEdge rad="112500"/>
          </a:effectLs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barn(inVertical)">
                                      <p:cBhvr>
                                        <p:cTn id="15" dur="500"/>
                                        <p:tgtEl>
                                          <p:spTgt spid="307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wipe(down)">
                                      <p:cBhvr>
                                        <p:cTn id="20" dur="500"/>
                                        <p:tgtEl>
                                          <p:spTgt spid="2">
                                            <p:txEl>
                                              <p:pRg st="2" end="2"/>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wipe(down)">
                                      <p:cBhvr>
                                        <p:cTn id="23" dur="500"/>
                                        <p:tgtEl>
                                          <p:spTgt spid="2">
                                            <p:txEl>
                                              <p:pRg st="3" end="3"/>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wipe(down)">
                                      <p:cBhvr>
                                        <p:cTn id="26" dur="500"/>
                                        <p:tgtEl>
                                          <p:spTgt spid="2">
                                            <p:txEl>
                                              <p:pRg st="4" end="4"/>
                                            </p:txEl>
                                          </p:spTgt>
                                        </p:tgtEl>
                                      </p:cBhvr>
                                    </p:animEffect>
                                  </p:childTnLst>
                                </p:cTn>
                              </p:par>
                              <p:par>
                                <p:cTn id="27" presetID="22" presetClass="entr" presetSubtype="4"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wipe(down)">
                                      <p:cBhvr>
                                        <p:cTn id="29" dur="500"/>
                                        <p:tgtEl>
                                          <p:spTgt spid="2">
                                            <p:txEl>
                                              <p:pRg st="5" end="5"/>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wipe(down)">
                                      <p:cBhvr>
                                        <p:cTn id="32" dur="500"/>
                                        <p:tgtEl>
                                          <p:spTgt spid="2">
                                            <p:txEl>
                                              <p:pRg st="6" end="6"/>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wipe(down)">
                                      <p:cBhvr>
                                        <p:cTn id="35" dur="500"/>
                                        <p:tgtEl>
                                          <p:spTgt spid="2">
                                            <p:txEl>
                                              <p:pRg st="7" end="7"/>
                                            </p:txEl>
                                          </p:spTgt>
                                        </p:tgtEl>
                                      </p:cBhvr>
                                    </p:animEffect>
                                  </p:childTnLst>
                                </p:cTn>
                              </p:par>
                              <p:par>
                                <p:cTn id="36" presetID="22" presetClass="entr" presetSubtype="4" fill="hold" nodeType="withEffect">
                                  <p:stCondLst>
                                    <p:cond delay="0"/>
                                  </p:stCondLst>
                                  <p:childTnLst>
                                    <p:set>
                                      <p:cBhvr>
                                        <p:cTn id="37" dur="1" fill="hold">
                                          <p:stCondLst>
                                            <p:cond delay="0"/>
                                          </p:stCondLst>
                                        </p:cTn>
                                        <p:tgtEl>
                                          <p:spTgt spid="2">
                                            <p:txEl>
                                              <p:pRg st="8" end="8"/>
                                            </p:txEl>
                                          </p:spTgt>
                                        </p:tgtEl>
                                        <p:attrNameLst>
                                          <p:attrName>style.visibility</p:attrName>
                                        </p:attrNameLst>
                                      </p:cBhvr>
                                      <p:to>
                                        <p:strVal val="visible"/>
                                      </p:to>
                                    </p:set>
                                    <p:animEffect transition="in" filter="wipe(down)">
                                      <p:cBhvr>
                                        <p:cTn id="38" dur="500"/>
                                        <p:tgtEl>
                                          <p:spTgt spid="2">
                                            <p:txEl>
                                              <p:pRg st="8" end="8"/>
                                            </p:txEl>
                                          </p:spTgt>
                                        </p:tgtEl>
                                      </p:cBhvr>
                                    </p:animEffect>
                                  </p:childTnLst>
                                </p:cTn>
                              </p:par>
                              <p:par>
                                <p:cTn id="39" presetID="22" presetClass="entr" presetSubtype="4" fill="hold" nodeType="withEffect">
                                  <p:stCondLst>
                                    <p:cond delay="0"/>
                                  </p:stCondLst>
                                  <p:childTnLst>
                                    <p:set>
                                      <p:cBhvr>
                                        <p:cTn id="40" dur="1" fill="hold">
                                          <p:stCondLst>
                                            <p:cond delay="0"/>
                                          </p:stCondLst>
                                        </p:cTn>
                                        <p:tgtEl>
                                          <p:spTgt spid="2">
                                            <p:txEl>
                                              <p:pRg st="9" end="9"/>
                                            </p:txEl>
                                          </p:spTgt>
                                        </p:tgtEl>
                                        <p:attrNameLst>
                                          <p:attrName>style.visibility</p:attrName>
                                        </p:attrNameLst>
                                      </p:cBhvr>
                                      <p:to>
                                        <p:strVal val="visible"/>
                                      </p:to>
                                    </p:set>
                                    <p:animEffect transition="in" filter="wipe(down)">
                                      <p:cBhvr>
                                        <p:cTn id="41" dur="500"/>
                                        <p:tgtEl>
                                          <p:spTgt spid="2">
                                            <p:txEl>
                                              <p:pRg st="9" end="9"/>
                                            </p:txEl>
                                          </p:spTgt>
                                        </p:tgtEl>
                                      </p:cBhvr>
                                    </p:animEffect>
                                  </p:childTnLst>
                                </p:cTn>
                              </p:par>
                              <p:par>
                                <p:cTn id="42" presetID="22" presetClass="entr" presetSubtype="4" fill="hold" nodeType="withEffect">
                                  <p:stCondLst>
                                    <p:cond delay="0"/>
                                  </p:stCondLst>
                                  <p:childTnLst>
                                    <p:set>
                                      <p:cBhvr>
                                        <p:cTn id="43" dur="1" fill="hold">
                                          <p:stCondLst>
                                            <p:cond delay="0"/>
                                          </p:stCondLst>
                                        </p:cTn>
                                        <p:tgtEl>
                                          <p:spTgt spid="2">
                                            <p:txEl>
                                              <p:pRg st="10" end="10"/>
                                            </p:txEl>
                                          </p:spTgt>
                                        </p:tgtEl>
                                        <p:attrNameLst>
                                          <p:attrName>style.visibility</p:attrName>
                                        </p:attrNameLst>
                                      </p:cBhvr>
                                      <p:to>
                                        <p:strVal val="visible"/>
                                      </p:to>
                                    </p:set>
                                    <p:animEffect transition="in" filter="wipe(down)">
                                      <p:cBhvr>
                                        <p:cTn id="44" dur="500"/>
                                        <p:tgtEl>
                                          <p:spTgt spid="2">
                                            <p:txEl>
                                              <p:pRg st="10" end="1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User\Desktop\Вода\50.jpeg"/>
          <p:cNvPicPr>
            <a:picLocks noChangeAspect="1" noChangeArrowheads="1"/>
          </p:cNvPicPr>
          <p:nvPr/>
        </p:nvPicPr>
        <p:blipFill>
          <a:blip r:embed="rId2">
            <a:extLst/>
          </a:blip>
          <a:srcRect/>
          <a:stretch>
            <a:fillRect/>
          </a:stretch>
        </p:blipFill>
        <p:spPr bwMode="auto">
          <a:xfrm>
            <a:off x="6163641" y="332656"/>
            <a:ext cx="2880320" cy="2664296"/>
          </a:xfrm>
          <a:prstGeom prst="rect">
            <a:avLst/>
          </a:prstGeom>
          <a:ln>
            <a:noFill/>
          </a:ln>
          <a:effectLst>
            <a:softEdge rad="112500"/>
          </a:effectLst>
          <a:extLst/>
        </p:spPr>
      </p:pic>
      <p:sp>
        <p:nvSpPr>
          <p:cNvPr id="26626" name="Объект 2"/>
          <p:cNvSpPr>
            <a:spLocks noGrp="1"/>
          </p:cNvSpPr>
          <p:nvPr>
            <p:ph idx="1"/>
          </p:nvPr>
        </p:nvSpPr>
        <p:spPr>
          <a:xfrm>
            <a:off x="179388" y="1700213"/>
            <a:ext cx="8229600" cy="4525962"/>
          </a:xfrm>
        </p:spPr>
        <p:txBody>
          <a:bodyPr/>
          <a:lstStyle/>
          <a:p>
            <a:pPr eaLnBrk="1" hangingPunct="1"/>
            <a:r>
              <a:rPr lang="ru-RU" sz="1600" b="1" smtClean="0"/>
              <a:t>У день людина випиває майже два літри води. Близько 300 літрів витрачає на різні потреби: прання, миття посуду, купання, приготування їжі та інше. Без води неможливе життя. Тіло дорослої людини майже на три чверті складається з води.</a:t>
            </a:r>
          </a:p>
          <a:p>
            <a:pPr eaLnBrk="1" hangingPunct="1"/>
            <a:r>
              <a:rPr lang="ru-RU" sz="1600" b="1" smtClean="0"/>
              <a:t>Вода необхідна людині також для підтримання чистоти в оселях, громадських будівлях, на вулицях. Вода переносить тепло по трубах і обігріває повітря в будинках, де живуть і працюють люди. Багато культурних рослин потребують додаткового поливу. </a:t>
            </a:r>
          </a:p>
          <a:p>
            <a:pPr eaLnBrk="1" hangingPunct="1"/>
            <a:r>
              <a:rPr lang="ru-RU" sz="1600" b="1" smtClean="0"/>
              <a:t>Жодне виробництво не обходиться без води. По воді перевозять пасажирів і вантажі. У во доймах розводять рибу і водоплавних птахів. Заводи і фабрики використовують воду для виробництва різних речей і речовин (гуми, цукру тощо).</a:t>
            </a:r>
          </a:p>
          <a:p>
            <a:pPr eaLnBrk="1" hangingPunct="1"/>
            <a:r>
              <a:rPr lang="ru-RU" sz="1600" b="1" smtClean="0"/>
              <a:t>З давніх часів люди поселялися в тих місцях, де є вода. Усі великі міста розташовані поблизу джерел води. Тому водойми, з яких беруть воду для населених пунктів, слід охороняти. Якщо таке джерело води забрудниться, то мільйони людей можуть залишитися без води.</a:t>
            </a:r>
          </a:p>
          <a:p>
            <a:pPr eaLnBrk="1" hangingPunct="1"/>
            <a:r>
              <a:rPr lang="ru-RU" sz="1600" b="1" smtClean="0"/>
              <a:t>Бережи воду, яка тече з водопровідного крана, хлюпочеться у річках і джерелах. </a:t>
            </a:r>
            <a:r>
              <a:rPr lang="ru-RU" sz="1800" b="1" smtClean="0">
                <a:solidFill>
                  <a:srgbClr val="C00000"/>
                </a:solidFill>
                <a:latin typeface="Bookman Old Style" pitchFamily="18" charset="0"/>
              </a:rPr>
              <a:t>Економне використання води - це турбота про всіх людей, які живуть поряд з нами і житимуть після нас.</a:t>
            </a:r>
          </a:p>
          <a:p>
            <a:pPr eaLnBrk="1" hangingPunct="1"/>
            <a:endParaRPr lang="ru-RU" smtClean="0"/>
          </a:p>
        </p:txBody>
      </p:sp>
      <p:sp>
        <p:nvSpPr>
          <p:cNvPr id="2" name="Заголовок 1"/>
          <p:cNvSpPr>
            <a:spLocks noGrp="1"/>
          </p:cNvSpPr>
          <p:nvPr>
            <p:ph type="title"/>
          </p:nvPr>
        </p:nvSpPr>
        <p:spPr>
          <a:xfrm>
            <a:off x="457200" y="274638"/>
            <a:ext cx="5987008" cy="1143000"/>
          </a:xfrm>
        </p:spPr>
        <p:txBody>
          <a:bodyPr>
            <a:normAutofit fontScale="90000"/>
          </a:bodyPr>
          <a:lstStyle/>
          <a:p>
            <a:pPr eaLnBrk="1" hangingPunct="1">
              <a:defRPr/>
            </a:pPr>
            <a:r>
              <a:rPr dirty="0" err="1"/>
              <a:t>Використання</a:t>
            </a:r>
            <a:r>
              <a:rPr dirty="0"/>
              <a:t> води </a:t>
            </a:r>
            <a:r>
              <a:rPr dirty="0" err="1" smtClean="0"/>
              <a:t>людиною</a:t>
            </a:r>
            <a:endParaRPr dirty="0"/>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32656"/>
            <a:ext cx="8579296" cy="1354162"/>
          </a:xfrm>
        </p:spPr>
        <p:txBody>
          <a:bodyPr>
            <a:normAutofit fontScale="90000"/>
          </a:bodyPr>
          <a:lstStyle/>
          <a:p>
            <a:pPr eaLnBrk="1" hangingPunct="1">
              <a:defRPr/>
            </a:pPr>
            <a:r>
              <a:rPr sz="2200" dirty="0">
                <a:solidFill>
                  <a:srgbClr val="002060"/>
                </a:solidFill>
                <a:effectLst/>
                <a:latin typeface="Arial Black" pitchFamily="34" charset="0"/>
              </a:rPr>
              <a:t>ми </a:t>
            </a:r>
            <a:r>
              <a:rPr sz="2200" dirty="0" err="1">
                <a:solidFill>
                  <a:srgbClr val="002060"/>
                </a:solidFill>
                <a:effectLst/>
                <a:latin typeface="Arial Black" pitchFamily="34" charset="0"/>
              </a:rPr>
              <a:t>витрачаємо</a:t>
            </a:r>
            <a:r>
              <a:rPr sz="2200" dirty="0">
                <a:solidFill>
                  <a:srgbClr val="002060"/>
                </a:solidFill>
                <a:effectLst/>
                <a:latin typeface="Arial Black" pitchFamily="34" charset="0"/>
              </a:rPr>
              <a:t> води </a:t>
            </a:r>
            <a:r>
              <a:rPr sz="2200" dirty="0" err="1">
                <a:solidFill>
                  <a:srgbClr val="002060"/>
                </a:solidFill>
                <a:effectLst/>
                <a:latin typeface="Arial Black" pitchFamily="34" charset="0"/>
              </a:rPr>
              <a:t>найбільше</a:t>
            </a:r>
            <a:r>
              <a:rPr sz="2200" dirty="0">
                <a:solidFill>
                  <a:srgbClr val="002060"/>
                </a:solidFill>
                <a:effectLst/>
                <a:latin typeface="Arial Black" pitchFamily="34" charset="0"/>
              </a:rPr>
              <a:t> у </a:t>
            </a:r>
            <a:r>
              <a:rPr sz="2200" dirty="0" err="1">
                <a:solidFill>
                  <a:srgbClr val="002060"/>
                </a:solidFill>
                <a:effectLst/>
                <a:latin typeface="Arial Black" pitchFamily="34" charset="0"/>
              </a:rPr>
              <a:t>світі</a:t>
            </a:r>
            <a:r>
              <a:rPr sz="2200" dirty="0">
                <a:solidFill>
                  <a:srgbClr val="002060"/>
                </a:solidFill>
                <a:effectLst/>
                <a:latin typeface="Arial Black" pitchFamily="34" charset="0"/>
              </a:rPr>
              <a:t>. </a:t>
            </a:r>
            <a:r>
              <a:rPr sz="2200" dirty="0" smtClean="0">
                <a:solidFill>
                  <a:srgbClr val="002060"/>
                </a:solidFill>
                <a:effectLst/>
                <a:latin typeface="Arial Black" pitchFamily="34" charset="0"/>
              </a:rPr>
              <a:t/>
            </a:r>
            <a:br>
              <a:rPr sz="2200" dirty="0" smtClean="0">
                <a:solidFill>
                  <a:srgbClr val="002060"/>
                </a:solidFill>
                <a:effectLst/>
                <a:latin typeface="Arial Black" pitchFamily="34" charset="0"/>
              </a:rPr>
            </a:br>
            <a:r>
              <a:rPr sz="2200" dirty="0">
                <a:solidFill>
                  <a:srgbClr val="002060"/>
                </a:solidFill>
                <a:effectLst/>
                <a:latin typeface="Arial Black" pitchFamily="34" charset="0"/>
              </a:rPr>
              <a:t/>
            </a:r>
            <a:br>
              <a:rPr sz="2200" dirty="0">
                <a:solidFill>
                  <a:srgbClr val="002060"/>
                </a:solidFill>
                <a:effectLst/>
                <a:latin typeface="Arial Black" pitchFamily="34" charset="0"/>
              </a:rPr>
            </a:br>
            <a:r>
              <a:rPr sz="2200" dirty="0" err="1" smtClean="0">
                <a:solidFill>
                  <a:srgbClr val="0070C0"/>
                </a:solidFill>
                <a:effectLst/>
                <a:latin typeface="Bookman Old Style" pitchFamily="18" charset="0"/>
                <a:ea typeface="Batang" pitchFamily="18" charset="-127"/>
              </a:rPr>
              <a:t>Щодня</a:t>
            </a:r>
            <a:r>
              <a:rPr sz="2200" dirty="0" smtClean="0">
                <a:solidFill>
                  <a:srgbClr val="0070C0"/>
                </a:solidFill>
                <a:effectLst/>
                <a:latin typeface="Bookman Old Style" pitchFamily="18" charset="0"/>
                <a:ea typeface="Batang" pitchFamily="18" charset="-127"/>
              </a:rPr>
              <a:t> </a:t>
            </a:r>
            <a:r>
              <a:rPr sz="2200" dirty="0" err="1">
                <a:solidFill>
                  <a:srgbClr val="0070C0"/>
                </a:solidFill>
                <a:effectLst/>
                <a:latin typeface="Bookman Old Style" pitchFamily="18" charset="0"/>
                <a:ea typeface="Batang" pitchFamily="18" charset="-127"/>
              </a:rPr>
              <a:t>вдома</a:t>
            </a:r>
            <a:r>
              <a:rPr sz="2200" dirty="0">
                <a:solidFill>
                  <a:srgbClr val="0070C0"/>
                </a:solidFill>
                <a:effectLst/>
                <a:latin typeface="Bookman Old Style" pitchFamily="18" charset="0"/>
                <a:ea typeface="Batang" pitchFamily="18" charset="-127"/>
              </a:rPr>
              <a:t> на 1 </a:t>
            </a:r>
            <a:r>
              <a:rPr sz="2200" dirty="0" err="1" smtClean="0">
                <a:solidFill>
                  <a:srgbClr val="0070C0"/>
                </a:solidFill>
                <a:effectLst/>
                <a:latin typeface="Bookman Old Style" pitchFamily="18" charset="0"/>
                <a:ea typeface="Batang" pitchFamily="18" charset="-127"/>
              </a:rPr>
              <a:t>людину</a:t>
            </a:r>
            <a:r>
              <a:rPr sz="2200" dirty="0">
                <a:solidFill>
                  <a:srgbClr val="0070C0"/>
                </a:solidFill>
                <a:effectLst/>
                <a:latin typeface="Bookman Old Style" pitchFamily="18" charset="0"/>
                <a:ea typeface="Batang" pitchFamily="18" charset="-127"/>
              </a:rPr>
              <a:t> </a:t>
            </a:r>
            <a:r>
              <a:rPr sz="2200" dirty="0" err="1" smtClean="0">
                <a:solidFill>
                  <a:srgbClr val="0070C0"/>
                </a:solidFill>
                <a:effectLst/>
                <a:latin typeface="Bookman Old Style" pitchFamily="18" charset="0"/>
                <a:ea typeface="Batang" pitchFamily="18" charset="-127"/>
              </a:rPr>
              <a:t>використовуємо</a:t>
            </a:r>
            <a:r>
              <a:rPr sz="2200" dirty="0">
                <a:solidFill>
                  <a:srgbClr val="0070C0"/>
                </a:solidFill>
                <a:effectLst/>
                <a:latin typeface="Bookman Old Style" pitchFamily="18" charset="0"/>
                <a:ea typeface="Batang" pitchFamily="18" charset="-127"/>
              </a:rPr>
              <a:t>:</a:t>
            </a:r>
            <a:r>
              <a:rPr dirty="0">
                <a:effectLst/>
              </a:rPr>
              <a:t/>
            </a:r>
            <a:br>
              <a:rPr dirty="0">
                <a:effectLst/>
              </a:rPr>
            </a:br>
            <a:endParaRPr dirty="0"/>
          </a:p>
        </p:txBody>
      </p:sp>
      <p:pic>
        <p:nvPicPr>
          <p:cNvPr id="4098" name="Picture 2" descr="C:\Users\User\Desktop\Вода\18.jpeg"/>
          <p:cNvPicPr>
            <a:picLocks noGrp="1" noChangeAspect="1" noChangeArrowheads="1"/>
          </p:cNvPicPr>
          <p:nvPr>
            <p:ph idx="1"/>
          </p:nvPr>
        </p:nvPicPr>
        <p:blipFill>
          <a:blip r:embed="rId2">
            <a:extLst/>
          </a:blip>
          <a:srcRect/>
          <a:stretch>
            <a:fillRect/>
          </a:stretch>
        </p:blipFill>
        <p:spPr>
          <a:xfrm>
            <a:off x="5436096" y="1323502"/>
            <a:ext cx="3600400" cy="2558114"/>
          </a:xfr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
        <p:nvSpPr>
          <p:cNvPr id="4" name="Прямоугольник 3"/>
          <p:cNvSpPr>
            <a:spLocks noChangeArrowheads="1"/>
          </p:cNvSpPr>
          <p:nvPr/>
        </p:nvSpPr>
        <p:spPr bwMode="auto">
          <a:xfrm>
            <a:off x="395288" y="1341438"/>
            <a:ext cx="4572000" cy="2862262"/>
          </a:xfrm>
          <a:prstGeom prst="rect">
            <a:avLst/>
          </a:prstGeom>
          <a:noFill/>
          <a:ln w="9525">
            <a:noFill/>
            <a:miter lim="800000"/>
            <a:headEnd/>
            <a:tailEnd/>
          </a:ln>
        </p:spPr>
        <p:txBody>
          <a:bodyPr>
            <a:spAutoFit/>
          </a:bodyPr>
          <a:lstStyle/>
          <a:p>
            <a:r>
              <a:rPr lang="ru-RU" b="1" i="1"/>
              <a:t>• на миття рук (не закриваючи кран) — 6 -8 л;</a:t>
            </a:r>
          </a:p>
          <a:p>
            <a:r>
              <a:rPr lang="ru-RU" b="1" i="1"/>
              <a:t>• чищення зубів — 6 -8 л;</a:t>
            </a:r>
          </a:p>
          <a:p>
            <a:r>
              <a:rPr lang="ru-RU" b="1" i="1"/>
              <a:t>• обполіскування унітазів — 15 літрів (за одне змивання);</a:t>
            </a:r>
          </a:p>
          <a:p>
            <a:r>
              <a:rPr lang="ru-RU" b="1" i="1"/>
              <a:t>• душ — 15-20 л на хвилину;</a:t>
            </a:r>
          </a:p>
          <a:p>
            <a:r>
              <a:rPr lang="ru-RU" b="1" i="1"/>
              <a:t>• прання — 130-150 л (за 1 прання);</a:t>
            </a:r>
          </a:p>
          <a:p>
            <a:r>
              <a:rPr lang="ru-RU" b="1" i="1"/>
              <a:t>• прийняття ванни — 150 л;</a:t>
            </a:r>
          </a:p>
          <a:p>
            <a:r>
              <a:rPr lang="ru-RU" b="1" i="1"/>
              <a:t>• при змиванні води в туалеті витрачається 11-15 л.</a:t>
            </a:r>
          </a:p>
        </p:txBody>
      </p:sp>
      <p:sp>
        <p:nvSpPr>
          <p:cNvPr id="5" name="Прямоугольник 4"/>
          <p:cNvSpPr>
            <a:spLocks noChangeArrowheads="1"/>
          </p:cNvSpPr>
          <p:nvPr/>
        </p:nvSpPr>
        <p:spPr bwMode="auto">
          <a:xfrm>
            <a:off x="4067175" y="3881438"/>
            <a:ext cx="4968875" cy="1200150"/>
          </a:xfrm>
          <a:prstGeom prst="rect">
            <a:avLst/>
          </a:prstGeom>
          <a:noFill/>
          <a:ln w="9525">
            <a:noFill/>
            <a:miter lim="800000"/>
            <a:headEnd/>
            <a:tailEnd/>
          </a:ln>
        </p:spPr>
        <p:txBody>
          <a:bodyPr>
            <a:spAutoFit/>
          </a:bodyPr>
          <a:lstStyle/>
          <a:p>
            <a:r>
              <a:rPr lang="ru-RU"/>
              <a:t> </a:t>
            </a:r>
          </a:p>
          <a:p>
            <a:pPr algn="r"/>
            <a:r>
              <a:rPr lang="ru-RU" b="1">
                <a:solidFill>
                  <a:srgbClr val="7030A0"/>
                </a:solidFill>
              </a:rPr>
              <a:t>Води витрачаємо багато. </a:t>
            </a:r>
          </a:p>
          <a:p>
            <a:pPr algn="r"/>
            <a:r>
              <a:rPr lang="ru-RU" b="1">
                <a:solidFill>
                  <a:srgbClr val="7030A0"/>
                </a:solidFill>
              </a:rPr>
              <a:t>Тому люди намагаються придумати, </a:t>
            </a:r>
          </a:p>
          <a:p>
            <a:pPr algn="r"/>
            <a:r>
              <a:rPr lang="ru-RU" b="1">
                <a:solidFill>
                  <a:srgbClr val="7030A0"/>
                </a:solidFill>
              </a:rPr>
              <a:t>як заощадити воду.</a:t>
            </a:r>
          </a:p>
        </p:txBody>
      </p:sp>
      <p:pic>
        <p:nvPicPr>
          <p:cNvPr id="4099" name="Picture 3" descr="C:\Users\User\Desktop\Вода\7.jpeg"/>
          <p:cNvPicPr>
            <a:picLocks noChangeAspect="1" noChangeArrowheads="1"/>
          </p:cNvPicPr>
          <p:nvPr/>
        </p:nvPicPr>
        <p:blipFill>
          <a:blip r:embed="rId3">
            <a:extLst/>
          </a:blip>
          <a:srcRect/>
          <a:stretch>
            <a:fillRect/>
          </a:stretch>
        </p:blipFill>
        <p:spPr bwMode="auto">
          <a:xfrm>
            <a:off x="5940152" y="5124646"/>
            <a:ext cx="2520280" cy="1730335"/>
          </a:xfrm>
          <a:prstGeom prst="rect">
            <a:avLst/>
          </a:prstGeom>
          <a:ln>
            <a:noFill/>
          </a:ln>
          <a:effectLst>
            <a:softEdge rad="112500"/>
          </a:effectLst>
          <a:extLst/>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a:spLocks noChangeArrowheads="1"/>
          </p:cNvSpPr>
          <p:nvPr/>
        </p:nvSpPr>
        <p:spPr bwMode="auto">
          <a:xfrm>
            <a:off x="468313" y="836613"/>
            <a:ext cx="4572000" cy="1200150"/>
          </a:xfrm>
          <a:prstGeom prst="rect">
            <a:avLst/>
          </a:prstGeom>
          <a:noFill/>
          <a:ln w="9525">
            <a:noFill/>
            <a:miter lim="800000"/>
            <a:headEnd/>
            <a:tailEnd/>
          </a:ln>
        </p:spPr>
        <p:txBody>
          <a:bodyPr>
            <a:spAutoFit/>
          </a:bodyPr>
          <a:lstStyle/>
          <a:p>
            <a:r>
              <a:rPr lang="uk-UA">
                <a:solidFill>
                  <a:srgbClr val="002060"/>
                </a:solidFill>
              </a:rPr>
              <a:t>Під час готування їжі можна зекономити близько 45-60 літрів води, промиваючи овочі і фрукти у каструлі, замість того, щоб мити їх під відкритим краном. </a:t>
            </a:r>
            <a:endParaRPr lang="ru-RU">
              <a:solidFill>
                <a:srgbClr val="002060"/>
              </a:solidFill>
            </a:endParaRPr>
          </a:p>
        </p:txBody>
      </p:sp>
      <p:sp>
        <p:nvSpPr>
          <p:cNvPr id="3" name="Прямоугольник 2"/>
          <p:cNvSpPr>
            <a:spLocks noChangeArrowheads="1"/>
          </p:cNvSpPr>
          <p:nvPr/>
        </p:nvSpPr>
        <p:spPr bwMode="auto">
          <a:xfrm>
            <a:off x="5476875" y="3500438"/>
            <a:ext cx="3419475" cy="3140075"/>
          </a:xfrm>
          <a:prstGeom prst="rect">
            <a:avLst/>
          </a:prstGeom>
          <a:noFill/>
          <a:ln w="9525">
            <a:noFill/>
            <a:miter lim="800000"/>
            <a:headEnd/>
            <a:tailEnd/>
          </a:ln>
        </p:spPr>
        <p:txBody>
          <a:bodyPr>
            <a:spAutoFit/>
          </a:bodyPr>
          <a:lstStyle/>
          <a:p>
            <a:pPr algn="r"/>
            <a:r>
              <a:rPr lang="ru-RU">
                <a:solidFill>
                  <a:srgbClr val="002060"/>
                </a:solidFill>
              </a:rPr>
              <a:t>Можна заощадити близько 60 літрів води під час миття посуду, якщо мити посуд у посудині, раковині, наповненій водою, а не під відкритим краном. Якщо «вторинної» води набереться більше, можна використовувати її для замочування посуду або миття підлоги в кухні. </a:t>
            </a:r>
          </a:p>
        </p:txBody>
      </p:sp>
      <p:pic>
        <p:nvPicPr>
          <p:cNvPr id="1026" name="Picture 2" descr="C:\Users\User\Desktop\i.jpeg"/>
          <p:cNvPicPr>
            <a:picLocks noChangeAspect="1" noChangeArrowheads="1"/>
          </p:cNvPicPr>
          <p:nvPr/>
        </p:nvPicPr>
        <p:blipFill>
          <a:blip r:embed="rId2">
            <a:extLst/>
          </a:blip>
          <a:srcRect/>
          <a:stretch>
            <a:fillRect/>
          </a:stretch>
        </p:blipFill>
        <p:spPr bwMode="auto">
          <a:xfrm>
            <a:off x="5399584" y="260648"/>
            <a:ext cx="3492896" cy="3024336"/>
          </a:xfrm>
          <a:prstGeom prst="rect">
            <a:avLst/>
          </a:prstGeom>
          <a:ln>
            <a:noFill/>
          </a:ln>
          <a:effectLst>
            <a:softEdge rad="112500"/>
          </a:effectLst>
          <a:extLst/>
        </p:spPr>
      </p:pic>
      <p:pic>
        <p:nvPicPr>
          <p:cNvPr id="2050" name="Picture 2" descr="C:\Users\User\Desktop\i.jpeg"/>
          <p:cNvPicPr>
            <a:picLocks noChangeAspect="1" noChangeArrowheads="1"/>
          </p:cNvPicPr>
          <p:nvPr/>
        </p:nvPicPr>
        <p:blipFill>
          <a:blip r:embed="rId3"/>
          <a:srcRect/>
          <a:stretch>
            <a:fillRect/>
          </a:stretch>
        </p:blipFill>
        <p:spPr bwMode="auto">
          <a:xfrm>
            <a:off x="1116013" y="2565400"/>
            <a:ext cx="4065587" cy="3292475"/>
          </a:xfrm>
          <a:prstGeom prst="rect">
            <a:avLst/>
          </a:prstGeom>
          <a:ln>
            <a:noFill/>
          </a:ln>
          <a:effectLst>
            <a:outerShdw blurRad="292100" dist="139700" dir="2700000" algn="tl" rotWithShape="0">
              <a:srgbClr val="333333">
                <a:alpha val="65000"/>
              </a:srgbClr>
            </a:outerShdw>
          </a:effectLs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a:spLocks noChangeArrowheads="1"/>
          </p:cNvSpPr>
          <p:nvPr/>
        </p:nvSpPr>
        <p:spPr bwMode="auto">
          <a:xfrm>
            <a:off x="250825" y="476250"/>
            <a:ext cx="5976938" cy="1754188"/>
          </a:xfrm>
          <a:prstGeom prst="rect">
            <a:avLst/>
          </a:prstGeom>
          <a:noFill/>
          <a:ln w="9525">
            <a:noFill/>
            <a:miter lim="800000"/>
            <a:headEnd/>
            <a:tailEnd/>
          </a:ln>
        </p:spPr>
        <p:txBody>
          <a:bodyPr>
            <a:spAutoFit/>
          </a:bodyPr>
          <a:lstStyle/>
          <a:p>
            <a:r>
              <a:rPr lang="ru-RU"/>
              <a:t> – Прийміть короткий душ замість щоденної ванни. Це допоможе зберегти більше 25 літрів води. Обмежте прийом ванни до 2-3 разів на тиждень.</a:t>
            </a:r>
          </a:p>
          <a:p>
            <a:r>
              <a:rPr lang="ru-RU"/>
              <a:t>Вимкнувши воду під час намилювання волосся, ви це дозволить економити 40 л води - це 5% економії. 40 л - це 2 каністри по 20 л.</a:t>
            </a:r>
          </a:p>
        </p:txBody>
      </p:sp>
      <p:sp>
        <p:nvSpPr>
          <p:cNvPr id="4" name="Прямоугольник 3"/>
          <p:cNvSpPr>
            <a:spLocks noChangeArrowheads="1"/>
          </p:cNvSpPr>
          <p:nvPr/>
        </p:nvSpPr>
        <p:spPr bwMode="auto">
          <a:xfrm>
            <a:off x="4605338" y="4365625"/>
            <a:ext cx="4394200" cy="2308225"/>
          </a:xfrm>
          <a:prstGeom prst="rect">
            <a:avLst/>
          </a:prstGeom>
          <a:noFill/>
          <a:ln w="9525">
            <a:noFill/>
            <a:miter lim="800000"/>
            <a:headEnd/>
            <a:tailEnd/>
          </a:ln>
        </p:spPr>
        <p:txBody>
          <a:bodyPr>
            <a:spAutoFit/>
          </a:bodyPr>
          <a:lstStyle/>
          <a:p>
            <a:r>
              <a:rPr lang="ru-RU"/>
              <a:t> – Закривайте воду, коли чистите зуби, голитеся або милитеся. Наповнюючи раковину водою при голінні, ви використовуєте близько 4,5 літрів, замість 45 літрів, що витратите при відкритому крані. Закриваючи кран під час чищення зубів, ви можете заощадити до 9 літрів води. </a:t>
            </a:r>
          </a:p>
        </p:txBody>
      </p:sp>
      <p:pic>
        <p:nvPicPr>
          <p:cNvPr id="3074" name="Picture 2" descr="C:\Users\User\Desktop\Вода\19.jpeg"/>
          <p:cNvPicPr>
            <a:picLocks noChangeAspect="1" noChangeArrowheads="1"/>
          </p:cNvPicPr>
          <p:nvPr/>
        </p:nvPicPr>
        <p:blipFill>
          <a:blip r:embed="rId2">
            <a:extLst/>
          </a:blip>
          <a:srcRect/>
          <a:stretch>
            <a:fillRect/>
          </a:stretch>
        </p:blipFill>
        <p:spPr bwMode="auto">
          <a:xfrm>
            <a:off x="6228184" y="332656"/>
            <a:ext cx="2592288" cy="3312368"/>
          </a:xfrm>
          <a:prstGeom prst="rect">
            <a:avLst/>
          </a:prstGeom>
          <a:ln>
            <a:noFill/>
          </a:ln>
          <a:effectLst>
            <a:softEdge rad="112500"/>
          </a:effectLst>
          <a:extLst/>
        </p:spPr>
      </p:pic>
      <p:pic>
        <p:nvPicPr>
          <p:cNvPr id="4098" name="Picture 2" descr="C:\Users\User\Desktop\i.jpeg"/>
          <p:cNvPicPr>
            <a:picLocks noChangeAspect="1" noChangeArrowheads="1"/>
          </p:cNvPicPr>
          <p:nvPr/>
        </p:nvPicPr>
        <p:blipFill>
          <a:blip r:embed="rId3">
            <a:extLst/>
          </a:blip>
          <a:srcRect/>
          <a:stretch>
            <a:fillRect/>
          </a:stretch>
        </p:blipFill>
        <p:spPr bwMode="auto">
          <a:xfrm>
            <a:off x="764649" y="2268069"/>
            <a:ext cx="2409056" cy="2232248"/>
          </a:xfrm>
          <a:prstGeom prst="rect">
            <a:avLst/>
          </a:prstGeom>
          <a:ln>
            <a:noFill/>
          </a:ln>
          <a:effectLst>
            <a:softEdge rad="112500"/>
          </a:effectLst>
          <a:extLst/>
        </p:spPr>
      </p:pic>
      <p:pic>
        <p:nvPicPr>
          <p:cNvPr id="4100" name="Picture 4" descr="C:\Users\User\Desktop\i.jpeg"/>
          <p:cNvPicPr>
            <a:picLocks noChangeAspect="1" noChangeArrowheads="1"/>
          </p:cNvPicPr>
          <p:nvPr/>
        </p:nvPicPr>
        <p:blipFill>
          <a:blip r:embed="rId4">
            <a:extLst/>
          </a:blip>
          <a:srcRect/>
          <a:stretch>
            <a:fillRect/>
          </a:stretch>
        </p:blipFill>
        <p:spPr bwMode="auto">
          <a:xfrm>
            <a:off x="1043608" y="4365104"/>
            <a:ext cx="3240359" cy="2492896"/>
          </a:xfrm>
          <a:prstGeom prst="rect">
            <a:avLst/>
          </a:prstGeom>
          <a:ln>
            <a:noFill/>
          </a:ln>
          <a:effectLst>
            <a:softEdge rad="112500"/>
          </a:effectLst>
          <a:extLst/>
        </p:spPr>
      </p:pic>
      <p:pic>
        <p:nvPicPr>
          <p:cNvPr id="4101" name="Picture 5" descr="C:\Users\User\Desktop\i.jpeg"/>
          <p:cNvPicPr>
            <a:picLocks noChangeAspect="1" noChangeArrowheads="1"/>
          </p:cNvPicPr>
          <p:nvPr/>
        </p:nvPicPr>
        <p:blipFill>
          <a:blip r:embed="rId5">
            <a:extLst/>
          </a:blip>
          <a:srcRect/>
          <a:stretch>
            <a:fillRect/>
          </a:stretch>
        </p:blipFill>
        <p:spPr bwMode="auto">
          <a:xfrm>
            <a:off x="3129537" y="2276872"/>
            <a:ext cx="2857500" cy="2088231"/>
          </a:xfrm>
          <a:prstGeom prst="rect">
            <a:avLst/>
          </a:prstGeom>
          <a:ln>
            <a:noFill/>
          </a:ln>
          <a:effectLst>
            <a:softEdge rad="112500"/>
          </a:effectLs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10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User\Desktop\1.jpeg"/>
          <p:cNvPicPr>
            <a:picLocks noChangeAspect="1" noChangeArrowheads="1"/>
          </p:cNvPicPr>
          <p:nvPr/>
        </p:nvPicPr>
        <p:blipFill rotWithShape="1">
          <a:blip r:embed="rId2">
            <a:extLst/>
          </a:blip>
          <a:srcRect l="20187" t="10883" r="17977" b="13335"/>
          <a:stretch/>
        </p:blipFill>
        <p:spPr bwMode="auto">
          <a:xfrm>
            <a:off x="6617289" y="56208"/>
            <a:ext cx="2426446" cy="3383280"/>
          </a:xfrm>
          <a:prstGeom prst="rect">
            <a:avLst/>
          </a:prstGeom>
          <a:ln>
            <a:noFill/>
          </a:ln>
          <a:effectLst>
            <a:softEdge rad="112500"/>
          </a:effectLst>
          <a:extLst/>
        </p:spPr>
      </p:pic>
      <p:sp>
        <p:nvSpPr>
          <p:cNvPr id="2" name="Прямоугольник 1"/>
          <p:cNvSpPr>
            <a:spLocks noChangeArrowheads="1"/>
          </p:cNvSpPr>
          <p:nvPr/>
        </p:nvSpPr>
        <p:spPr bwMode="auto">
          <a:xfrm>
            <a:off x="179388" y="115888"/>
            <a:ext cx="6624637" cy="1939925"/>
          </a:xfrm>
          <a:prstGeom prst="rect">
            <a:avLst/>
          </a:prstGeom>
          <a:noFill/>
          <a:ln w="9525">
            <a:noFill/>
            <a:miter lim="800000"/>
            <a:headEnd/>
            <a:tailEnd/>
          </a:ln>
        </p:spPr>
        <p:txBody>
          <a:bodyPr>
            <a:spAutoFit/>
          </a:bodyPr>
          <a:lstStyle/>
          <a:p>
            <a:pPr algn="ctr"/>
            <a:r>
              <a:rPr lang="ru-RU"/>
              <a:t> </a:t>
            </a:r>
            <a:r>
              <a:rPr lang="ru-RU" sz="2000"/>
              <a:t>– Під час купівлі нової пральної машини, перевагу віддавайте моделі з економним режимом використання води. Сучасні моделі потребують майже на 40% менше води, ніж застарілі. Вмикайте</a:t>
            </a:r>
          </a:p>
          <a:p>
            <a:pPr algn="ctr"/>
            <a:r>
              <a:rPr lang="ru-RU" sz="2000"/>
              <a:t>                                          пральну машину лише</a:t>
            </a:r>
          </a:p>
          <a:p>
            <a:pPr algn="ctr"/>
            <a:r>
              <a:rPr lang="ru-RU" sz="2000"/>
              <a:t>                                            при повному завантаженні</a:t>
            </a:r>
          </a:p>
        </p:txBody>
      </p:sp>
      <p:sp>
        <p:nvSpPr>
          <p:cNvPr id="3" name="Прямоугольник 2"/>
          <p:cNvSpPr>
            <a:spLocks noChangeArrowheads="1"/>
          </p:cNvSpPr>
          <p:nvPr/>
        </p:nvSpPr>
        <p:spPr bwMode="auto">
          <a:xfrm>
            <a:off x="87313" y="4724400"/>
            <a:ext cx="4124325" cy="2032000"/>
          </a:xfrm>
          <a:prstGeom prst="rect">
            <a:avLst/>
          </a:prstGeom>
          <a:noFill/>
          <a:ln w="9525">
            <a:noFill/>
            <a:miter lim="800000"/>
            <a:headEnd/>
            <a:tailEnd/>
          </a:ln>
        </p:spPr>
        <p:txBody>
          <a:bodyPr>
            <a:spAutoFit/>
          </a:bodyPr>
          <a:lstStyle/>
          <a:p>
            <a:r>
              <a:rPr lang="ru-RU"/>
              <a:t>– Поливайте газони і сади зранку і ввечері, коли випаровування набагато менше, ніж вдень. </a:t>
            </a:r>
          </a:p>
          <a:p>
            <a:r>
              <a:rPr lang="ru-RU"/>
              <a:t>  Воду, колишню у вживанні «вторинну», можна використовувати для поливу кімнатних рослин, город у і плодового саду .</a:t>
            </a:r>
          </a:p>
        </p:txBody>
      </p:sp>
      <p:pic>
        <p:nvPicPr>
          <p:cNvPr id="5" name="Picture 2" descr="C:\Users\User\Desktop\1.jpeg"/>
          <p:cNvPicPr>
            <a:picLocks noChangeAspect="1" noChangeArrowheads="1"/>
          </p:cNvPicPr>
          <p:nvPr/>
        </p:nvPicPr>
        <p:blipFill>
          <a:blip r:embed="rId3">
            <a:extLst/>
          </a:blip>
          <a:srcRect/>
          <a:stretch>
            <a:fillRect/>
          </a:stretch>
        </p:blipFill>
        <p:spPr bwMode="auto">
          <a:xfrm>
            <a:off x="179512" y="1587548"/>
            <a:ext cx="3559711" cy="310558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sp>
        <p:nvSpPr>
          <p:cNvPr id="4" name="Прямоугольник 3"/>
          <p:cNvSpPr>
            <a:spLocks noChangeArrowheads="1"/>
          </p:cNvSpPr>
          <p:nvPr/>
        </p:nvSpPr>
        <p:spPr bwMode="auto">
          <a:xfrm>
            <a:off x="6507163" y="4244975"/>
            <a:ext cx="2536825" cy="1201738"/>
          </a:xfrm>
          <a:prstGeom prst="rect">
            <a:avLst/>
          </a:prstGeom>
          <a:noFill/>
          <a:ln w="9525">
            <a:noFill/>
            <a:miter lim="800000"/>
            <a:headEnd/>
            <a:tailEnd/>
          </a:ln>
        </p:spPr>
        <p:txBody>
          <a:bodyPr>
            <a:spAutoFit/>
          </a:bodyPr>
          <a:lstStyle/>
          <a:p>
            <a:pPr algn="r"/>
            <a:r>
              <a:rPr lang="ru-RU"/>
              <a:t>- Збирайте дощову</a:t>
            </a:r>
          </a:p>
          <a:p>
            <a:pPr algn="r"/>
            <a:r>
              <a:rPr lang="ru-RU"/>
              <a:t> воду для </a:t>
            </a:r>
          </a:p>
          <a:p>
            <a:pPr algn="r"/>
            <a:r>
              <a:rPr lang="ru-RU"/>
              <a:t>поливу саду,</a:t>
            </a:r>
          </a:p>
          <a:p>
            <a:pPr algn="r"/>
            <a:r>
              <a:rPr lang="ru-RU"/>
              <a:t> городу або газону</a:t>
            </a:r>
          </a:p>
        </p:txBody>
      </p:sp>
      <p:pic>
        <p:nvPicPr>
          <p:cNvPr id="7" name="Picture 2" descr="C:\Users\User\Desktop\i.jpeg"/>
          <p:cNvPicPr>
            <a:picLocks noChangeAspect="1" noChangeArrowheads="1"/>
          </p:cNvPicPr>
          <p:nvPr/>
        </p:nvPicPr>
        <p:blipFill>
          <a:blip r:embed="rId4">
            <a:extLst/>
          </a:blip>
          <a:srcRect/>
          <a:stretch>
            <a:fillRect/>
          </a:stretch>
        </p:blipFill>
        <p:spPr bwMode="auto">
          <a:xfrm>
            <a:off x="4067944" y="3278204"/>
            <a:ext cx="3194193" cy="332036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Effect transition="in" filter="fade">
                                      <p:cBhvr>
                                        <p:cTn id="14" dur="500"/>
                                        <p:tgtEl>
                                          <p:spTgt spid="307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Organization Chart 5"/>
          <p:cNvGrpSpPr>
            <a:grpSpLocks/>
          </p:cNvGrpSpPr>
          <p:nvPr/>
        </p:nvGrpSpPr>
        <p:grpSpPr bwMode="auto">
          <a:xfrm>
            <a:off x="323850" y="188913"/>
            <a:ext cx="4392613" cy="2447925"/>
            <a:chOff x="1619" y="4416"/>
            <a:chExt cx="3600" cy="1800"/>
          </a:xfrm>
        </p:grpSpPr>
        <p:cxnSp>
          <p:nvCxnSpPr>
            <p:cNvPr id="14349" name="_s3076"/>
            <p:cNvCxnSpPr>
              <a:cxnSpLocks noChangeShapeType="1"/>
              <a:stCxn id="14351" idx="2"/>
              <a:endCxn id="14350" idx="3"/>
            </p:cNvCxnSpPr>
            <p:nvPr/>
          </p:nvCxnSpPr>
          <p:spPr bwMode="auto">
            <a:xfrm rot="10800000">
              <a:off x="2668" y="5136"/>
              <a:ext cx="391" cy="759"/>
            </a:xfrm>
            <a:prstGeom prst="bentConnector2">
              <a:avLst/>
            </a:prstGeom>
            <a:noFill/>
            <a:ln w="28575">
              <a:solidFill>
                <a:srgbClr val="CCCC99"/>
              </a:solidFill>
              <a:miter lim="800000"/>
              <a:headEnd/>
              <a:tailEnd/>
            </a:ln>
          </p:spPr>
        </p:cxnSp>
        <p:sp>
          <p:nvSpPr>
            <p:cNvPr id="14350" name="_s3077"/>
            <p:cNvSpPr>
              <a:spLocks noChangeArrowheads="1"/>
            </p:cNvSpPr>
            <p:nvPr/>
          </p:nvSpPr>
          <p:spPr bwMode="auto">
            <a:xfrm>
              <a:off x="1619" y="4416"/>
              <a:ext cx="2160" cy="720"/>
            </a:xfrm>
            <a:prstGeom prst="cube">
              <a:avLst>
                <a:gd name="adj" fmla="val 10764"/>
              </a:avLst>
            </a:prstGeom>
            <a:gradFill rotWithShape="0">
              <a:gsLst>
                <a:gs pos="0">
                  <a:srgbClr val="97CDCC">
                    <a:alpha val="39998"/>
                  </a:srgbClr>
                </a:gs>
                <a:gs pos="100000">
                  <a:srgbClr val="FFFFFF"/>
                </a:gs>
              </a:gsLst>
              <a:lin ang="5400000" scaled="1"/>
            </a:gradFill>
            <a:ln w="9525">
              <a:solidFill>
                <a:srgbClr val="97CDCC"/>
              </a:solidFill>
              <a:miter lim="800000"/>
              <a:headEnd/>
              <a:tailEnd/>
            </a:ln>
          </p:spPr>
          <p:txBody>
            <a:bodyPr lIns="0" tIns="0" rIns="0" bIns="0" anchor="ctr"/>
            <a:lstStyle/>
            <a:p>
              <a:pPr algn="ctr"/>
              <a:r>
                <a:rPr lang="uk-UA" sz="2100" b="1" i="1">
                  <a:solidFill>
                    <a:srgbClr val="0000FF"/>
                  </a:solidFill>
                  <a:latin typeface="Times New Roman" pitchFamily="18" charset="0"/>
                </a:rPr>
                <a:t>За кількістю учасників проект:</a:t>
              </a:r>
              <a:endParaRPr lang="ru-RU"/>
            </a:p>
          </p:txBody>
        </p:sp>
        <p:sp>
          <p:nvSpPr>
            <p:cNvPr id="14351" name="_s3078"/>
            <p:cNvSpPr>
              <a:spLocks noChangeArrowheads="1"/>
            </p:cNvSpPr>
            <p:nvPr/>
          </p:nvSpPr>
          <p:spPr bwMode="auto">
            <a:xfrm>
              <a:off x="3059" y="5496"/>
              <a:ext cx="2160" cy="720"/>
            </a:xfrm>
            <a:prstGeom prst="cube">
              <a:avLst>
                <a:gd name="adj" fmla="val 10764"/>
              </a:avLst>
            </a:prstGeom>
            <a:gradFill rotWithShape="0">
              <a:gsLst>
                <a:gs pos="0">
                  <a:srgbClr val="D6E0E0">
                    <a:alpha val="39998"/>
                  </a:srgbClr>
                </a:gs>
                <a:gs pos="100000">
                  <a:srgbClr val="FFFFFF"/>
                </a:gs>
              </a:gsLst>
              <a:lin ang="5400000" scaled="1"/>
            </a:gradFill>
            <a:ln w="9525">
              <a:solidFill>
                <a:srgbClr val="D6E0E0"/>
              </a:solidFill>
              <a:miter lim="800000"/>
              <a:headEnd/>
              <a:tailEnd/>
            </a:ln>
          </p:spPr>
          <p:txBody>
            <a:bodyPr lIns="0" tIns="0" rIns="0" bIns="0" anchor="ctr"/>
            <a:lstStyle/>
            <a:p>
              <a:pPr algn="ctr"/>
              <a:r>
                <a:rPr lang="uk-UA" sz="2100" b="1">
                  <a:solidFill>
                    <a:srgbClr val="CC3300"/>
                  </a:solidFill>
                  <a:latin typeface="Times New Roman" pitchFamily="18" charset="0"/>
                </a:rPr>
                <a:t>груповий</a:t>
              </a:r>
              <a:endParaRPr lang="ru-RU">
                <a:solidFill>
                  <a:srgbClr val="CC3300"/>
                </a:solidFill>
              </a:endParaRPr>
            </a:p>
          </p:txBody>
        </p:sp>
      </p:grpSp>
      <p:grpSp>
        <p:nvGrpSpPr>
          <p:cNvPr id="8" name="Organization Chart 18"/>
          <p:cNvGrpSpPr>
            <a:grpSpLocks/>
          </p:cNvGrpSpPr>
          <p:nvPr/>
        </p:nvGrpSpPr>
        <p:grpSpPr bwMode="auto">
          <a:xfrm>
            <a:off x="82550" y="4076700"/>
            <a:ext cx="4608513" cy="2497138"/>
            <a:chOff x="1619" y="4416"/>
            <a:chExt cx="3600" cy="1800"/>
          </a:xfrm>
        </p:grpSpPr>
        <p:cxnSp>
          <p:nvCxnSpPr>
            <p:cNvPr id="14346" name="_s3081"/>
            <p:cNvCxnSpPr>
              <a:cxnSpLocks noChangeShapeType="1"/>
              <a:stCxn id="14348" idx="2"/>
              <a:endCxn id="14347" idx="3"/>
            </p:cNvCxnSpPr>
            <p:nvPr/>
          </p:nvCxnSpPr>
          <p:spPr bwMode="auto">
            <a:xfrm rot="10800000">
              <a:off x="2668" y="5136"/>
              <a:ext cx="391" cy="759"/>
            </a:xfrm>
            <a:prstGeom prst="bentConnector2">
              <a:avLst/>
            </a:prstGeom>
            <a:noFill/>
            <a:ln w="28575">
              <a:solidFill>
                <a:srgbClr val="CCCC99"/>
              </a:solidFill>
              <a:miter lim="800000"/>
              <a:headEnd/>
              <a:tailEnd/>
            </a:ln>
          </p:spPr>
        </p:cxnSp>
        <p:sp>
          <p:nvSpPr>
            <p:cNvPr id="14347" name="_s3082"/>
            <p:cNvSpPr>
              <a:spLocks noChangeArrowheads="1"/>
            </p:cNvSpPr>
            <p:nvPr/>
          </p:nvSpPr>
          <p:spPr bwMode="auto">
            <a:xfrm>
              <a:off x="1619" y="4416"/>
              <a:ext cx="2160" cy="720"/>
            </a:xfrm>
            <a:prstGeom prst="cube">
              <a:avLst>
                <a:gd name="adj" fmla="val 10764"/>
              </a:avLst>
            </a:prstGeom>
            <a:gradFill rotWithShape="0">
              <a:gsLst>
                <a:gs pos="0">
                  <a:srgbClr val="97CDCC">
                    <a:alpha val="39998"/>
                  </a:srgbClr>
                </a:gs>
                <a:gs pos="100000">
                  <a:srgbClr val="FFFFFF"/>
                </a:gs>
              </a:gsLst>
              <a:lin ang="5400000" scaled="1"/>
            </a:gradFill>
            <a:ln w="9525">
              <a:solidFill>
                <a:srgbClr val="97CDCC"/>
              </a:solidFill>
              <a:miter lim="800000"/>
              <a:headEnd/>
              <a:tailEnd/>
            </a:ln>
          </p:spPr>
          <p:txBody>
            <a:bodyPr lIns="0" tIns="0" rIns="0" bIns="0" anchor="ctr"/>
            <a:lstStyle/>
            <a:p>
              <a:pPr algn="ctr"/>
              <a:r>
                <a:rPr lang="uk-UA" sz="2100" b="1" i="1">
                  <a:solidFill>
                    <a:srgbClr val="0000FF"/>
                  </a:solidFill>
                  <a:latin typeface="Times New Roman" pitchFamily="18" charset="0"/>
                </a:rPr>
                <a:t>Учасники проекту:</a:t>
              </a:r>
              <a:endParaRPr lang="ru-RU" sz="1700"/>
            </a:p>
          </p:txBody>
        </p:sp>
        <p:sp>
          <p:nvSpPr>
            <p:cNvPr id="14348" name="_s3083"/>
            <p:cNvSpPr>
              <a:spLocks noChangeArrowheads="1"/>
            </p:cNvSpPr>
            <p:nvPr/>
          </p:nvSpPr>
          <p:spPr bwMode="auto">
            <a:xfrm>
              <a:off x="3059" y="5496"/>
              <a:ext cx="2160" cy="720"/>
            </a:xfrm>
            <a:prstGeom prst="cube">
              <a:avLst>
                <a:gd name="adj" fmla="val 10764"/>
              </a:avLst>
            </a:prstGeom>
            <a:gradFill rotWithShape="0">
              <a:gsLst>
                <a:gs pos="0">
                  <a:srgbClr val="D6E0E0">
                    <a:alpha val="39998"/>
                  </a:srgbClr>
                </a:gs>
                <a:gs pos="100000">
                  <a:srgbClr val="FFFFFF"/>
                </a:gs>
              </a:gsLst>
              <a:lin ang="5400000" scaled="1"/>
            </a:gradFill>
            <a:ln w="9525">
              <a:solidFill>
                <a:srgbClr val="D6E0E0"/>
              </a:solidFill>
              <a:miter lim="800000"/>
              <a:headEnd/>
              <a:tailEnd/>
            </a:ln>
          </p:spPr>
          <p:txBody>
            <a:bodyPr lIns="0" tIns="0" rIns="0" bIns="0" anchor="ctr"/>
            <a:lstStyle/>
            <a:p>
              <a:pPr algn="ctr"/>
              <a:r>
                <a:rPr lang="uk-UA" sz="2100" b="1">
                  <a:solidFill>
                    <a:srgbClr val="CC3300"/>
                  </a:solidFill>
                  <a:latin typeface="Times New Roman" pitchFamily="18" charset="0"/>
                </a:rPr>
                <a:t>всі діти класу</a:t>
              </a:r>
            </a:p>
            <a:p>
              <a:pPr algn="ctr"/>
              <a:r>
                <a:rPr lang="uk-UA" sz="2100" b="1">
                  <a:solidFill>
                    <a:srgbClr val="CC3300"/>
                  </a:solidFill>
                  <a:latin typeface="Times New Roman" pitchFamily="18" charset="0"/>
                </a:rPr>
                <a:t>класний керівник</a:t>
              </a:r>
              <a:endParaRPr lang="ru-RU" sz="1700">
                <a:solidFill>
                  <a:srgbClr val="CC3300"/>
                </a:solidFill>
              </a:endParaRPr>
            </a:p>
          </p:txBody>
        </p:sp>
      </p:grpSp>
      <p:grpSp>
        <p:nvGrpSpPr>
          <p:cNvPr id="11" name="Organization Chart 11"/>
          <p:cNvGrpSpPr>
            <a:grpSpLocks/>
          </p:cNvGrpSpPr>
          <p:nvPr/>
        </p:nvGrpSpPr>
        <p:grpSpPr bwMode="auto">
          <a:xfrm>
            <a:off x="4235450" y="136525"/>
            <a:ext cx="4038600" cy="3095625"/>
            <a:chOff x="1619" y="4416"/>
            <a:chExt cx="3600" cy="1800"/>
          </a:xfrm>
        </p:grpSpPr>
        <p:cxnSp>
          <p:nvCxnSpPr>
            <p:cNvPr id="14343" name="_s3086"/>
            <p:cNvCxnSpPr>
              <a:cxnSpLocks noChangeShapeType="1"/>
              <a:stCxn id="14345" idx="2"/>
              <a:endCxn id="14344" idx="3"/>
            </p:cNvCxnSpPr>
            <p:nvPr/>
          </p:nvCxnSpPr>
          <p:spPr bwMode="auto">
            <a:xfrm rot="10800000">
              <a:off x="2668" y="5136"/>
              <a:ext cx="391" cy="759"/>
            </a:xfrm>
            <a:prstGeom prst="bentConnector2">
              <a:avLst/>
            </a:prstGeom>
            <a:noFill/>
            <a:ln w="28575">
              <a:solidFill>
                <a:srgbClr val="CCCC99"/>
              </a:solidFill>
              <a:miter lim="800000"/>
              <a:headEnd/>
              <a:tailEnd/>
            </a:ln>
          </p:spPr>
        </p:cxnSp>
        <p:sp>
          <p:nvSpPr>
            <p:cNvPr id="14344" name="_s3087"/>
            <p:cNvSpPr>
              <a:spLocks noChangeArrowheads="1"/>
            </p:cNvSpPr>
            <p:nvPr/>
          </p:nvSpPr>
          <p:spPr bwMode="auto">
            <a:xfrm>
              <a:off x="1619" y="4416"/>
              <a:ext cx="2160" cy="720"/>
            </a:xfrm>
            <a:prstGeom prst="cube">
              <a:avLst>
                <a:gd name="adj" fmla="val 10764"/>
              </a:avLst>
            </a:prstGeom>
            <a:gradFill rotWithShape="0">
              <a:gsLst>
                <a:gs pos="0">
                  <a:srgbClr val="97CDCC">
                    <a:alpha val="39998"/>
                  </a:srgbClr>
                </a:gs>
                <a:gs pos="100000">
                  <a:srgbClr val="FFFFFF"/>
                </a:gs>
              </a:gsLst>
              <a:lin ang="5400000" scaled="1"/>
            </a:gradFill>
            <a:ln w="9525">
              <a:solidFill>
                <a:srgbClr val="97CDCC"/>
              </a:solidFill>
              <a:miter lim="800000"/>
              <a:headEnd/>
              <a:tailEnd/>
            </a:ln>
          </p:spPr>
          <p:txBody>
            <a:bodyPr lIns="0" tIns="0" rIns="0" bIns="0" anchor="ctr"/>
            <a:lstStyle/>
            <a:p>
              <a:pPr algn="ctr"/>
              <a:r>
                <a:rPr lang="uk-UA" b="1" i="1">
                  <a:solidFill>
                    <a:srgbClr val="0000FF"/>
                  </a:solidFill>
                  <a:latin typeface="Times New Roman" pitchFamily="18" charset="0"/>
                </a:rPr>
                <a:t>За тривалістю проект:</a:t>
              </a:r>
              <a:endParaRPr lang="ru-RU" sz="1500"/>
            </a:p>
          </p:txBody>
        </p:sp>
        <p:sp>
          <p:nvSpPr>
            <p:cNvPr id="14345" name="_s3088"/>
            <p:cNvSpPr>
              <a:spLocks noChangeArrowheads="1"/>
            </p:cNvSpPr>
            <p:nvPr/>
          </p:nvSpPr>
          <p:spPr bwMode="auto">
            <a:xfrm>
              <a:off x="3059" y="5496"/>
              <a:ext cx="2160" cy="720"/>
            </a:xfrm>
            <a:prstGeom prst="cube">
              <a:avLst>
                <a:gd name="adj" fmla="val 10764"/>
              </a:avLst>
            </a:prstGeom>
            <a:gradFill rotWithShape="0">
              <a:gsLst>
                <a:gs pos="0">
                  <a:srgbClr val="D6E0E0">
                    <a:alpha val="39998"/>
                  </a:srgbClr>
                </a:gs>
                <a:gs pos="100000">
                  <a:srgbClr val="FFFFFF"/>
                </a:gs>
              </a:gsLst>
              <a:lin ang="5400000" scaled="1"/>
            </a:gradFill>
            <a:ln w="9525">
              <a:solidFill>
                <a:srgbClr val="D6E0E0"/>
              </a:solidFill>
              <a:miter lim="800000"/>
              <a:headEnd/>
              <a:tailEnd/>
            </a:ln>
          </p:spPr>
          <p:txBody>
            <a:bodyPr lIns="0" tIns="0" rIns="0" bIns="0" anchor="ctr"/>
            <a:lstStyle/>
            <a:p>
              <a:pPr algn="ctr"/>
              <a:r>
                <a:rPr lang="uk-UA" b="1">
                  <a:solidFill>
                    <a:srgbClr val="CC3300"/>
                  </a:solidFill>
                  <a:latin typeface="Verdana" pitchFamily="34" charset="0"/>
                </a:rPr>
                <a:t>тривалий</a:t>
              </a:r>
              <a:endParaRPr lang="ru-RU">
                <a:solidFill>
                  <a:srgbClr val="CC3300"/>
                </a:solidFill>
                <a:latin typeface="Verdana" pitchFamily="34" charset="0"/>
              </a:endParaRPr>
            </a:p>
          </p:txBody>
        </p:sp>
      </p:grpSp>
      <p:sp>
        <p:nvSpPr>
          <p:cNvPr id="2" name="Прямоугольник 1"/>
          <p:cNvSpPr>
            <a:spLocks noChangeArrowheads="1"/>
          </p:cNvSpPr>
          <p:nvPr/>
        </p:nvSpPr>
        <p:spPr bwMode="auto">
          <a:xfrm>
            <a:off x="168275" y="2816225"/>
            <a:ext cx="4067175" cy="461963"/>
          </a:xfrm>
          <a:prstGeom prst="rect">
            <a:avLst/>
          </a:prstGeom>
          <a:noFill/>
          <a:ln w="9525">
            <a:noFill/>
            <a:miter lim="800000"/>
            <a:headEnd/>
            <a:tailEnd/>
          </a:ln>
        </p:spPr>
        <p:txBody>
          <a:bodyPr>
            <a:spAutoFit/>
          </a:bodyPr>
          <a:lstStyle/>
          <a:p>
            <a:pPr>
              <a:tabLst>
                <a:tab pos="4745038" algn="l"/>
              </a:tabLst>
            </a:pPr>
            <a:r>
              <a:rPr lang="uk-UA" altLang="ru-RU" sz="2400" b="1">
                <a:solidFill>
                  <a:srgbClr val="C10F92"/>
                </a:solidFill>
              </a:rPr>
              <a:t>Головна ідея проекту</a:t>
            </a:r>
            <a:r>
              <a:rPr lang="uk-UA" altLang="ru-RU" sz="2400" b="1">
                <a:solidFill>
                  <a:srgbClr val="002060"/>
                </a:solidFill>
              </a:rPr>
              <a:t>:</a:t>
            </a:r>
          </a:p>
        </p:txBody>
      </p:sp>
      <p:pic>
        <p:nvPicPr>
          <p:cNvPr id="15" name="Picture 3" descr="C:\Users\User\Desktop\i.jpeg"/>
          <p:cNvPicPr>
            <a:picLocks noChangeAspect="1" noChangeArrowheads="1"/>
          </p:cNvPicPr>
          <p:nvPr/>
        </p:nvPicPr>
        <p:blipFill>
          <a:blip r:embed="rId2">
            <a:extLst/>
          </a:blip>
          <a:srcRect/>
          <a:stretch>
            <a:fillRect/>
          </a:stretch>
        </p:blipFill>
        <p:spPr bwMode="auto">
          <a:xfrm>
            <a:off x="4691838" y="3068960"/>
            <a:ext cx="4451635" cy="3789040"/>
          </a:xfrm>
          <a:prstGeom prst="rect">
            <a:avLst/>
          </a:prstGeom>
          <a:ln>
            <a:noFill/>
          </a:ln>
          <a:effectLst>
            <a:softEdge rad="112500"/>
          </a:effectLst>
          <a:extLst/>
        </p:spPr>
      </p:pic>
      <p:sp>
        <p:nvSpPr>
          <p:cNvPr id="3" name="Прямоугольник 2"/>
          <p:cNvSpPr>
            <a:spLocks noChangeArrowheads="1"/>
          </p:cNvSpPr>
          <p:nvPr/>
        </p:nvSpPr>
        <p:spPr bwMode="auto">
          <a:xfrm>
            <a:off x="119063" y="3228975"/>
            <a:ext cx="3373437" cy="646113"/>
          </a:xfrm>
          <a:prstGeom prst="rect">
            <a:avLst/>
          </a:prstGeom>
          <a:noFill/>
          <a:ln w="9525">
            <a:noFill/>
            <a:miter lim="800000"/>
            <a:headEnd/>
            <a:tailEnd/>
          </a:ln>
        </p:spPr>
        <p:txBody>
          <a:bodyPr>
            <a:spAutoFit/>
          </a:bodyPr>
          <a:lstStyle/>
          <a:p>
            <a:pPr algn="ctr"/>
            <a:r>
              <a:rPr lang="ru-RU" b="1" i="1">
                <a:solidFill>
                  <a:srgbClr val="C00000"/>
                </a:solidFill>
                <a:latin typeface="Arial Black" pitchFamily="34" charset="0"/>
                <a:ea typeface="Batang"/>
                <a:cs typeface="Aharoni"/>
              </a:rPr>
              <a:t>„ Воду ти дарма не лий, </a:t>
            </a:r>
          </a:p>
          <a:p>
            <a:pPr algn="ctr"/>
            <a:r>
              <a:rPr lang="ru-RU" b="1" i="1">
                <a:solidFill>
                  <a:srgbClr val="C00000"/>
                </a:solidFill>
                <a:latin typeface="Arial Black" pitchFamily="34" charset="0"/>
                <a:ea typeface="Batang"/>
                <a:cs typeface="Aharoni"/>
              </a:rPr>
              <a:t>шанувать її умій! ”</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825" y="908050"/>
            <a:ext cx="8785225" cy="5540375"/>
          </a:xfrm>
          <a:prstGeom prst="rect">
            <a:avLst/>
          </a:prstGeom>
        </p:spPr>
        <p:txBody>
          <a:bodyPr>
            <a:spAutoFit/>
          </a:bodyPr>
          <a:lstStyle/>
          <a:p>
            <a:pPr>
              <a:defRPr/>
            </a:pPr>
            <a:endParaRPr lang="uk-UA" sz="2800" b="1" dirty="0">
              <a:solidFill>
                <a:srgbClr val="FF0000"/>
              </a:solidFill>
              <a:latin typeface="Bookman Old Style" pitchFamily="18" charset="0"/>
            </a:endParaRPr>
          </a:p>
          <a:p>
            <a:pPr>
              <a:defRPr/>
            </a:pPr>
            <a:r>
              <a:rPr lang="uk-UA" sz="2800" b="1" dirty="0">
                <a:solidFill>
                  <a:srgbClr val="FF0000"/>
                </a:solidFill>
                <a:latin typeface="Bookman Old Style" pitchFamily="18" charset="0"/>
              </a:rPr>
              <a:t>У що обходиться </a:t>
            </a:r>
          </a:p>
          <a:p>
            <a:pPr>
              <a:defRPr/>
            </a:pPr>
            <a:r>
              <a:rPr lang="uk-UA" sz="2800" b="1" dirty="0">
                <a:solidFill>
                  <a:srgbClr val="FF0000"/>
                </a:solidFill>
                <a:latin typeface="Bookman Old Style" pitchFamily="18" charset="0"/>
              </a:rPr>
              <a:t>марнотратство</a:t>
            </a:r>
          </a:p>
          <a:p>
            <a:pPr>
              <a:defRPr/>
            </a:pPr>
            <a:endParaRPr lang="uk-UA" b="1" dirty="0">
              <a:solidFill>
                <a:srgbClr val="FF0000"/>
              </a:solidFill>
              <a:latin typeface="Bookman Old Style" pitchFamily="18" charset="0"/>
            </a:endParaRPr>
          </a:p>
          <a:p>
            <a:pPr>
              <a:defRPr/>
            </a:pPr>
            <a:endParaRPr lang="uk-UA" b="1" dirty="0">
              <a:solidFill>
                <a:srgbClr val="FF0000"/>
              </a:solidFill>
              <a:latin typeface="Bookman Old Style" pitchFamily="18" charset="0"/>
            </a:endParaRPr>
          </a:p>
          <a:p>
            <a:pPr>
              <a:defRPr/>
            </a:pPr>
            <a:endParaRPr lang="ru-RU" dirty="0"/>
          </a:p>
          <a:p>
            <a:pPr marL="285750" indent="-285750">
              <a:buFontTx/>
              <a:buChar char="-"/>
              <a:defRPr/>
            </a:pPr>
            <a:r>
              <a:rPr lang="ru-RU" dirty="0" err="1"/>
              <a:t>Якщо</a:t>
            </a:r>
            <a:r>
              <a:rPr lang="ru-RU" dirty="0"/>
              <a:t> з </a:t>
            </a:r>
            <a:r>
              <a:rPr lang="ru-RU" dirty="0" err="1"/>
              <a:t>водопровідного</a:t>
            </a:r>
            <a:r>
              <a:rPr lang="ru-RU" dirty="0"/>
              <a:t> крана вода </a:t>
            </a:r>
            <a:r>
              <a:rPr lang="ru-RU" dirty="0" err="1"/>
              <a:t>тече</a:t>
            </a:r>
            <a:r>
              <a:rPr lang="ru-RU" dirty="0"/>
              <a:t> </a:t>
            </a:r>
            <a:r>
              <a:rPr lang="ru-RU" dirty="0" err="1"/>
              <a:t>неперервною</a:t>
            </a:r>
            <a:r>
              <a:rPr lang="ru-RU" dirty="0"/>
              <a:t> </a:t>
            </a:r>
            <a:r>
              <a:rPr lang="ru-RU" dirty="0" err="1"/>
              <a:t>цівкою</a:t>
            </a:r>
            <a:r>
              <a:rPr lang="ru-RU" dirty="0"/>
              <a:t> </a:t>
            </a:r>
            <a:r>
              <a:rPr lang="ru-RU" dirty="0" err="1"/>
              <a:t>завтовшки</a:t>
            </a:r>
            <a:r>
              <a:rPr lang="ru-RU" dirty="0"/>
              <a:t> </a:t>
            </a:r>
            <a:r>
              <a:rPr lang="ru-RU" dirty="0" err="1"/>
              <a:t>із</a:t>
            </a:r>
            <a:r>
              <a:rPr lang="ru-RU" dirty="0"/>
              <a:t> </a:t>
            </a:r>
            <a:r>
              <a:rPr lang="ru-RU" dirty="0" err="1"/>
              <a:t>сірник</a:t>
            </a:r>
            <a:r>
              <a:rPr lang="ru-RU" dirty="0"/>
              <a:t>, то за </a:t>
            </a:r>
            <a:r>
              <a:rPr lang="ru-RU" dirty="0" err="1"/>
              <a:t>добу</a:t>
            </a:r>
            <a:r>
              <a:rPr lang="ru-RU" dirty="0"/>
              <a:t> в </a:t>
            </a:r>
            <a:r>
              <a:rPr lang="ru-RU" dirty="0" err="1"/>
              <a:t>каналізацію</a:t>
            </a:r>
            <a:r>
              <a:rPr lang="ru-RU" dirty="0"/>
              <a:t> </a:t>
            </a:r>
            <a:r>
              <a:rPr lang="ru-RU" dirty="0" err="1"/>
              <a:t>виллється</a:t>
            </a:r>
            <a:r>
              <a:rPr lang="ru-RU" dirty="0"/>
              <a:t> 500 </a:t>
            </a:r>
            <a:r>
              <a:rPr lang="ru-RU" dirty="0" err="1"/>
              <a:t>літрів</a:t>
            </a:r>
            <a:r>
              <a:rPr lang="ru-RU" dirty="0"/>
              <a:t> води.</a:t>
            </a:r>
          </a:p>
          <a:p>
            <a:pPr marL="285750" indent="-285750">
              <a:buFontTx/>
              <a:buChar char="-"/>
              <a:defRPr/>
            </a:pPr>
            <a:r>
              <a:rPr lang="uk-UA" dirty="0"/>
              <a:t> </a:t>
            </a:r>
            <a:r>
              <a:rPr lang="ru-RU" dirty="0" err="1"/>
              <a:t>Якщо</a:t>
            </a:r>
            <a:r>
              <a:rPr lang="ru-RU" dirty="0"/>
              <a:t> вода </a:t>
            </a:r>
            <a:r>
              <a:rPr lang="ru-RU" dirty="0" err="1"/>
              <a:t>капає</a:t>
            </a:r>
            <a:r>
              <a:rPr lang="ru-RU" dirty="0"/>
              <a:t>, то </a:t>
            </a:r>
            <a:r>
              <a:rPr lang="ru-RU" dirty="0" err="1"/>
              <a:t>втрати</a:t>
            </a:r>
            <a:r>
              <a:rPr lang="ru-RU" dirty="0"/>
              <a:t> </a:t>
            </a:r>
            <a:r>
              <a:rPr lang="ru-RU" dirty="0" err="1"/>
              <a:t>становлять</a:t>
            </a:r>
            <a:r>
              <a:rPr lang="ru-RU" dirty="0"/>
              <a:t> 60 </a:t>
            </a:r>
            <a:r>
              <a:rPr lang="ru-RU" dirty="0" err="1"/>
              <a:t>літрів</a:t>
            </a:r>
            <a:r>
              <a:rPr lang="ru-RU" dirty="0"/>
              <a:t> за </a:t>
            </a:r>
            <a:r>
              <a:rPr lang="ru-RU" dirty="0" err="1"/>
              <a:t>добу</a:t>
            </a:r>
            <a:r>
              <a:rPr lang="ru-RU" dirty="0"/>
              <a:t>.</a:t>
            </a:r>
          </a:p>
          <a:p>
            <a:pPr marL="285750" indent="-285750">
              <a:buFontTx/>
              <a:buChar char="-"/>
              <a:defRPr/>
            </a:pPr>
            <a:r>
              <a:rPr lang="ru-RU" dirty="0" err="1"/>
              <a:t>Ще</a:t>
            </a:r>
            <a:r>
              <a:rPr lang="ru-RU" dirty="0"/>
              <a:t> </a:t>
            </a:r>
            <a:r>
              <a:rPr lang="ru-RU" dirty="0" err="1"/>
              <a:t>більші</a:t>
            </a:r>
            <a:r>
              <a:rPr lang="ru-RU" dirty="0"/>
              <a:t> </a:t>
            </a:r>
            <a:r>
              <a:rPr lang="ru-RU" dirty="0" err="1"/>
              <a:t>втрати</a:t>
            </a:r>
            <a:r>
              <a:rPr lang="ru-RU" dirty="0"/>
              <a:t> води через </a:t>
            </a:r>
            <a:r>
              <a:rPr lang="ru-RU" dirty="0" err="1"/>
              <a:t>несправний</a:t>
            </a:r>
            <a:r>
              <a:rPr lang="ru-RU" dirty="0"/>
              <a:t> </a:t>
            </a:r>
            <a:r>
              <a:rPr lang="ru-RU" dirty="0" err="1"/>
              <a:t>зливний</a:t>
            </a:r>
            <a:r>
              <a:rPr lang="ru-RU" dirty="0"/>
              <a:t> бачок у </a:t>
            </a:r>
            <a:r>
              <a:rPr lang="ru-RU" dirty="0" err="1"/>
              <a:t>туалеті</a:t>
            </a:r>
            <a:r>
              <a:rPr lang="ru-RU" dirty="0"/>
              <a:t>.</a:t>
            </a:r>
          </a:p>
          <a:p>
            <a:pPr>
              <a:defRPr/>
            </a:pPr>
            <a:r>
              <a:rPr lang="ru-RU" dirty="0"/>
              <a:t>    За </a:t>
            </a:r>
            <a:r>
              <a:rPr lang="ru-RU" dirty="0" err="1"/>
              <a:t>добу</a:t>
            </a:r>
            <a:r>
              <a:rPr lang="ru-RU" dirty="0"/>
              <a:t>    </a:t>
            </a:r>
            <a:r>
              <a:rPr lang="ru-RU" dirty="0" err="1"/>
              <a:t>даремно</a:t>
            </a:r>
            <a:r>
              <a:rPr lang="ru-RU" dirty="0"/>
              <a:t> </a:t>
            </a:r>
            <a:r>
              <a:rPr lang="ru-RU" dirty="0" err="1"/>
              <a:t>витече</a:t>
            </a:r>
            <a:r>
              <a:rPr lang="ru-RU" dirty="0"/>
              <a:t> в </a:t>
            </a:r>
            <a:r>
              <a:rPr lang="ru-RU" dirty="0" err="1"/>
              <a:t>каналізацію</a:t>
            </a:r>
            <a:r>
              <a:rPr lang="ru-RU" dirty="0"/>
              <a:t> 1300 </a:t>
            </a:r>
            <a:r>
              <a:rPr lang="ru-RU" dirty="0" err="1"/>
              <a:t>літрів</a:t>
            </a:r>
            <a:r>
              <a:rPr lang="ru-RU" dirty="0"/>
              <a:t> води.</a:t>
            </a:r>
          </a:p>
          <a:p>
            <a:pPr>
              <a:defRPr/>
            </a:pPr>
            <a:endParaRPr lang="ru-RU" dirty="0"/>
          </a:p>
          <a:p>
            <a:pPr algn="ctr">
              <a:defRPr/>
            </a:pPr>
            <a:r>
              <a:rPr lang="uk-UA" dirty="0"/>
              <a:t> </a:t>
            </a:r>
            <a:r>
              <a:rPr lang="uk-UA" dirty="0">
                <a:solidFill>
                  <a:srgbClr val="002060"/>
                </a:solidFill>
              </a:rPr>
              <a:t> </a:t>
            </a:r>
            <a:r>
              <a:rPr lang="ru-RU" b="1" dirty="0" err="1">
                <a:solidFill>
                  <a:srgbClr val="002060"/>
                </a:solidFill>
              </a:rPr>
              <a:t>Несправності</a:t>
            </a:r>
            <a:r>
              <a:rPr lang="ru-RU" b="1" dirty="0">
                <a:solidFill>
                  <a:srgbClr val="002060"/>
                </a:solidFill>
              </a:rPr>
              <a:t> </a:t>
            </a:r>
            <a:r>
              <a:rPr lang="ru-RU" b="1" dirty="0" err="1">
                <a:solidFill>
                  <a:srgbClr val="002060"/>
                </a:solidFill>
              </a:rPr>
              <a:t>цих</a:t>
            </a:r>
            <a:r>
              <a:rPr lang="ru-RU" b="1" dirty="0">
                <a:solidFill>
                  <a:srgbClr val="002060"/>
                </a:solidFill>
              </a:rPr>
              <a:t> </a:t>
            </a:r>
            <a:r>
              <a:rPr lang="ru-RU" b="1" dirty="0" err="1">
                <a:solidFill>
                  <a:srgbClr val="002060"/>
                </a:solidFill>
              </a:rPr>
              <a:t>приладів</a:t>
            </a:r>
            <a:r>
              <a:rPr lang="ru-RU" b="1" dirty="0">
                <a:solidFill>
                  <a:srgbClr val="002060"/>
                </a:solidFill>
              </a:rPr>
              <a:t> </a:t>
            </a:r>
            <a:r>
              <a:rPr lang="ru-RU" b="1" dirty="0" err="1">
                <a:solidFill>
                  <a:srgbClr val="002060"/>
                </a:solidFill>
              </a:rPr>
              <a:t>тільки</a:t>
            </a:r>
            <a:r>
              <a:rPr lang="ru-RU" b="1" dirty="0">
                <a:solidFill>
                  <a:srgbClr val="002060"/>
                </a:solidFill>
              </a:rPr>
              <a:t> в </a:t>
            </a:r>
            <a:r>
              <a:rPr lang="ru-RU" b="1" dirty="0" err="1">
                <a:solidFill>
                  <a:srgbClr val="002060"/>
                </a:solidFill>
              </a:rPr>
              <a:t>одній</a:t>
            </a:r>
            <a:r>
              <a:rPr lang="ru-RU" b="1" dirty="0">
                <a:solidFill>
                  <a:srgbClr val="002060"/>
                </a:solidFill>
              </a:rPr>
              <a:t> </a:t>
            </a:r>
            <a:r>
              <a:rPr lang="ru-RU" b="1" dirty="0" err="1">
                <a:solidFill>
                  <a:srgbClr val="002060"/>
                </a:solidFill>
              </a:rPr>
              <a:t>квартирі</a:t>
            </a:r>
            <a:r>
              <a:rPr lang="ru-RU" b="1" dirty="0">
                <a:solidFill>
                  <a:srgbClr val="002060"/>
                </a:solidFill>
              </a:rPr>
              <a:t> </a:t>
            </a:r>
            <a:r>
              <a:rPr lang="ru-RU" b="1" dirty="0" err="1">
                <a:solidFill>
                  <a:srgbClr val="002060"/>
                </a:solidFill>
              </a:rPr>
              <a:t>призведуть</a:t>
            </a:r>
            <a:r>
              <a:rPr lang="ru-RU" b="1" dirty="0">
                <a:solidFill>
                  <a:srgbClr val="002060"/>
                </a:solidFill>
              </a:rPr>
              <a:t> до </a:t>
            </a:r>
            <a:r>
              <a:rPr lang="ru-RU" b="1" dirty="0" err="1">
                <a:solidFill>
                  <a:srgbClr val="002060"/>
                </a:solidFill>
              </a:rPr>
              <a:t>втрати</a:t>
            </a:r>
            <a:r>
              <a:rPr lang="ru-RU" b="1" dirty="0">
                <a:solidFill>
                  <a:srgbClr val="002060"/>
                </a:solidFill>
              </a:rPr>
              <a:t> 700 </a:t>
            </a:r>
            <a:r>
              <a:rPr lang="ru-RU" b="1" dirty="0" err="1">
                <a:solidFill>
                  <a:srgbClr val="002060"/>
                </a:solidFill>
              </a:rPr>
              <a:t>тисяч</a:t>
            </a:r>
            <a:r>
              <a:rPr lang="ru-RU" b="1" dirty="0">
                <a:solidFill>
                  <a:srgbClr val="002060"/>
                </a:solidFill>
              </a:rPr>
              <a:t> </a:t>
            </a:r>
            <a:r>
              <a:rPr lang="ru-RU" b="1" dirty="0" err="1">
                <a:solidFill>
                  <a:srgbClr val="002060"/>
                </a:solidFill>
              </a:rPr>
              <a:t>літрів</a:t>
            </a:r>
            <a:r>
              <a:rPr lang="ru-RU" b="1" dirty="0">
                <a:solidFill>
                  <a:srgbClr val="002060"/>
                </a:solidFill>
              </a:rPr>
              <a:t> води за </a:t>
            </a:r>
            <a:r>
              <a:rPr lang="ru-RU" b="1" dirty="0" err="1">
                <a:solidFill>
                  <a:srgbClr val="002060"/>
                </a:solidFill>
              </a:rPr>
              <a:t>рік</a:t>
            </a:r>
            <a:r>
              <a:rPr lang="ru-RU" b="1" dirty="0">
                <a:solidFill>
                  <a:srgbClr val="002060"/>
                </a:solidFill>
              </a:rPr>
              <a:t>!!!</a:t>
            </a:r>
          </a:p>
          <a:p>
            <a:pPr>
              <a:defRPr/>
            </a:pPr>
            <a:endParaRPr lang="ru-RU" b="1" dirty="0">
              <a:solidFill>
                <a:srgbClr val="C00000"/>
              </a:solidFill>
            </a:endParaRPr>
          </a:p>
          <a:p>
            <a:pPr>
              <a:defRPr/>
            </a:pPr>
            <a:r>
              <a:rPr lang="uk-UA" dirty="0"/>
              <a:t>                                   Без лічильника обсяг споживання в місяць 1 людиною – </a:t>
            </a:r>
          </a:p>
          <a:p>
            <a:pPr>
              <a:defRPr/>
            </a:pPr>
            <a:r>
              <a:rPr lang="uk-UA" dirty="0"/>
              <a:t>                                                9,9 </a:t>
            </a:r>
            <a:r>
              <a:rPr lang="uk-UA" dirty="0" err="1"/>
              <a:t>куб.м</a:t>
            </a:r>
            <a:r>
              <a:rPr lang="uk-UA" dirty="0"/>
              <a:t>, в той час  як з лічильником - 5, 07 </a:t>
            </a:r>
            <a:r>
              <a:rPr lang="uk-UA" dirty="0" err="1"/>
              <a:t>куб.м</a:t>
            </a:r>
            <a:r>
              <a:rPr lang="uk-UA" dirty="0"/>
              <a:t>.</a:t>
            </a:r>
            <a:endParaRPr lang="ru-RU" dirty="0"/>
          </a:p>
          <a:p>
            <a:pPr>
              <a:defRPr/>
            </a:pPr>
            <a:r>
              <a:rPr lang="uk-UA" dirty="0"/>
              <a:t> </a:t>
            </a:r>
            <a:endParaRPr lang="ru-RU" dirty="0"/>
          </a:p>
        </p:txBody>
      </p:sp>
      <p:pic>
        <p:nvPicPr>
          <p:cNvPr id="6146" name="Picture 2" descr="C:\Users\User\Desktop\Вода\3.jpeg"/>
          <p:cNvPicPr>
            <a:picLocks noChangeAspect="1" noChangeArrowheads="1"/>
          </p:cNvPicPr>
          <p:nvPr/>
        </p:nvPicPr>
        <p:blipFill>
          <a:blip r:embed="rId2">
            <a:extLst/>
          </a:blip>
          <a:srcRect/>
          <a:stretch>
            <a:fillRect/>
          </a:stretch>
        </p:blipFill>
        <p:spPr bwMode="auto">
          <a:xfrm>
            <a:off x="5292081" y="188640"/>
            <a:ext cx="3528392" cy="2952328"/>
          </a:xfrm>
          <a:prstGeom prst="rect">
            <a:avLst/>
          </a:prstGeom>
          <a:ln>
            <a:noFill/>
          </a:ln>
          <a:effectLst>
            <a:softEdge rad="112500"/>
          </a:effectLst>
          <a:extLst/>
        </p:spPr>
      </p:pic>
      <p:pic>
        <p:nvPicPr>
          <p:cNvPr id="1026" name="Picture 2" descr="C:\Users\User\Desktop\i.jpeg"/>
          <p:cNvPicPr>
            <a:picLocks noChangeAspect="1" noChangeArrowheads="1"/>
          </p:cNvPicPr>
          <p:nvPr/>
        </p:nvPicPr>
        <p:blipFill>
          <a:blip r:embed="rId3"/>
          <a:srcRect/>
          <a:stretch>
            <a:fillRect/>
          </a:stretch>
        </p:blipFill>
        <p:spPr bwMode="auto">
          <a:xfrm>
            <a:off x="250825" y="5229225"/>
            <a:ext cx="2143125" cy="1428750"/>
          </a:xfrm>
          <a:prstGeom prst="rect">
            <a:avLst/>
          </a:prstGeom>
          <a:noFill/>
          <a:ln w="9525">
            <a:noFill/>
            <a:miter lim="800000"/>
            <a:headEnd/>
            <a:tailEnd/>
          </a:ln>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 calcmode="lin" valueType="num">
                                      <p:cBhvr>
                                        <p:cTn id="1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14" dur="500"/>
                                        <p:tgtEl>
                                          <p:spTgt spid="2">
                                            <p:txEl>
                                              <p:pRg st="6" end="6"/>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anim calcmode="lin" valueType="num">
                                      <p:cBhvr>
                                        <p:cTn id="17"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18"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19" dur="500"/>
                                        <p:tgtEl>
                                          <p:spTgt spid="2">
                                            <p:txEl>
                                              <p:pRg st="7" end="7"/>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 calcmode="lin" valueType="num">
                                      <p:cBhvr>
                                        <p:cTn id="22"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23"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24" dur="500"/>
                                        <p:tgtEl>
                                          <p:spTgt spid="2">
                                            <p:txEl>
                                              <p:pRg st="8" end="8"/>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 calcmode="lin" valueType="num">
                                      <p:cBhvr>
                                        <p:cTn id="27" dur="500" fill="hold"/>
                                        <p:tgtEl>
                                          <p:spTgt spid="2">
                                            <p:txEl>
                                              <p:pRg st="9" end="9"/>
                                            </p:txEl>
                                          </p:spTgt>
                                        </p:tgtEl>
                                        <p:attrNameLst>
                                          <p:attrName>ppt_w</p:attrName>
                                        </p:attrNameLst>
                                      </p:cBhvr>
                                      <p:tavLst>
                                        <p:tav tm="0">
                                          <p:val>
                                            <p:fltVal val="0"/>
                                          </p:val>
                                        </p:tav>
                                        <p:tav tm="100000">
                                          <p:val>
                                            <p:strVal val="#ppt_w"/>
                                          </p:val>
                                        </p:tav>
                                      </p:tavLst>
                                    </p:anim>
                                    <p:anim calcmode="lin" valueType="num">
                                      <p:cBhvr>
                                        <p:cTn id="28" dur="500" fill="hold"/>
                                        <p:tgtEl>
                                          <p:spTgt spid="2">
                                            <p:txEl>
                                              <p:pRg st="9" end="9"/>
                                            </p:txEl>
                                          </p:spTgt>
                                        </p:tgtEl>
                                        <p:attrNameLst>
                                          <p:attrName>ppt_h</p:attrName>
                                        </p:attrNameLst>
                                      </p:cBhvr>
                                      <p:tavLst>
                                        <p:tav tm="0">
                                          <p:val>
                                            <p:fltVal val="0"/>
                                          </p:val>
                                        </p:tav>
                                        <p:tav tm="100000">
                                          <p:val>
                                            <p:strVal val="#ppt_h"/>
                                          </p:val>
                                        </p:tav>
                                      </p:tavLst>
                                    </p:anim>
                                    <p:animEffect transition="in" filter="fade">
                                      <p:cBhvr>
                                        <p:cTn id="29" dur="500"/>
                                        <p:tgtEl>
                                          <p:spTgt spid="2">
                                            <p:txEl>
                                              <p:pRg st="9" end="9"/>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
                                            <p:txEl>
                                              <p:pRg st="11" end="11"/>
                                            </p:txEl>
                                          </p:spTgt>
                                        </p:tgtEl>
                                        <p:attrNameLst>
                                          <p:attrName>style.visibility</p:attrName>
                                        </p:attrNameLst>
                                      </p:cBhvr>
                                      <p:to>
                                        <p:strVal val="visible"/>
                                      </p:to>
                                    </p:set>
                                    <p:anim calcmode="lin" valueType="num">
                                      <p:cBhvr>
                                        <p:cTn id="34" dur="500" fill="hold"/>
                                        <p:tgtEl>
                                          <p:spTgt spid="2">
                                            <p:txEl>
                                              <p:pRg st="11" end="11"/>
                                            </p:txEl>
                                          </p:spTgt>
                                        </p:tgtEl>
                                        <p:attrNameLst>
                                          <p:attrName>ppt_w</p:attrName>
                                        </p:attrNameLst>
                                      </p:cBhvr>
                                      <p:tavLst>
                                        <p:tav tm="0">
                                          <p:val>
                                            <p:fltVal val="0"/>
                                          </p:val>
                                        </p:tav>
                                        <p:tav tm="100000">
                                          <p:val>
                                            <p:strVal val="#ppt_w"/>
                                          </p:val>
                                        </p:tav>
                                      </p:tavLst>
                                    </p:anim>
                                    <p:anim calcmode="lin" valueType="num">
                                      <p:cBhvr>
                                        <p:cTn id="35" dur="500" fill="hold"/>
                                        <p:tgtEl>
                                          <p:spTgt spid="2">
                                            <p:txEl>
                                              <p:pRg st="11" end="11"/>
                                            </p:txEl>
                                          </p:spTgt>
                                        </p:tgtEl>
                                        <p:attrNameLst>
                                          <p:attrName>ppt_h</p:attrName>
                                        </p:attrNameLst>
                                      </p:cBhvr>
                                      <p:tavLst>
                                        <p:tav tm="0">
                                          <p:val>
                                            <p:fltVal val="0"/>
                                          </p:val>
                                        </p:tav>
                                        <p:tav tm="100000">
                                          <p:val>
                                            <p:strVal val="#ppt_h"/>
                                          </p:val>
                                        </p:tav>
                                      </p:tavLst>
                                    </p:anim>
                                    <p:animEffect transition="in" filter="fade">
                                      <p:cBhvr>
                                        <p:cTn id="36" dur="500"/>
                                        <p:tgtEl>
                                          <p:spTgt spid="2">
                                            <p:txEl>
                                              <p:pRg st="11" end="1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026"/>
                                        </p:tgtEl>
                                        <p:attrNameLst>
                                          <p:attrName>style.visibility</p:attrName>
                                        </p:attrNameLst>
                                      </p:cBhvr>
                                      <p:to>
                                        <p:strVal val="visible"/>
                                      </p:to>
                                    </p:set>
                                    <p:animEffect transition="in" filter="fade">
                                      <p:cBhvr>
                                        <p:cTn id="41" dur="500"/>
                                        <p:tgtEl>
                                          <p:spTgt spid="102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
                                            <p:txEl>
                                              <p:pRg st="13" end="13"/>
                                            </p:txEl>
                                          </p:spTgt>
                                        </p:tgtEl>
                                        <p:attrNameLst>
                                          <p:attrName>style.visibility</p:attrName>
                                        </p:attrNameLst>
                                      </p:cBhvr>
                                      <p:to>
                                        <p:strVal val="visible"/>
                                      </p:to>
                                    </p:set>
                                    <p:animEffect transition="in" filter="wipe(down)">
                                      <p:cBhvr>
                                        <p:cTn id="46" dur="500"/>
                                        <p:tgtEl>
                                          <p:spTgt spid="2">
                                            <p:txEl>
                                              <p:pRg st="13" end="13"/>
                                            </p:txEl>
                                          </p:spTgt>
                                        </p:tgtEl>
                                      </p:cBhvr>
                                    </p:animEffect>
                                  </p:childTnLst>
                                </p:cTn>
                              </p:par>
                              <p:par>
                                <p:cTn id="47" presetID="22" presetClass="entr" presetSubtype="4" fill="hold" nodeType="withEffect">
                                  <p:stCondLst>
                                    <p:cond delay="0"/>
                                  </p:stCondLst>
                                  <p:childTnLst>
                                    <p:set>
                                      <p:cBhvr>
                                        <p:cTn id="48" dur="1" fill="hold">
                                          <p:stCondLst>
                                            <p:cond delay="0"/>
                                          </p:stCondLst>
                                        </p:cTn>
                                        <p:tgtEl>
                                          <p:spTgt spid="2">
                                            <p:txEl>
                                              <p:pRg st="14" end="14"/>
                                            </p:txEl>
                                          </p:spTgt>
                                        </p:tgtEl>
                                        <p:attrNameLst>
                                          <p:attrName>style.visibility</p:attrName>
                                        </p:attrNameLst>
                                      </p:cBhvr>
                                      <p:to>
                                        <p:strVal val="visible"/>
                                      </p:to>
                                    </p:set>
                                    <p:animEffect transition="in" filter="wipe(down)">
                                      <p:cBhvr>
                                        <p:cTn id="49"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0587" y="0"/>
            <a:ext cx="8229600" cy="980728"/>
          </a:xfrm>
        </p:spPr>
        <p:txBody>
          <a:bodyPr/>
          <a:lstStyle/>
          <a:p>
            <a:pPr eaLnBrk="1" hangingPunct="1">
              <a:defRPr/>
            </a:pPr>
            <a:r>
              <a:rPr dirty="0" err="1" smtClean="0"/>
              <a:t>дослід</a:t>
            </a:r>
            <a:r>
              <a:rPr dirty="0" smtClean="0"/>
              <a:t> </a:t>
            </a:r>
            <a:r>
              <a:rPr dirty="0"/>
              <a:t>«</a:t>
            </a:r>
            <a:r>
              <a:rPr dirty="0" err="1"/>
              <a:t>Економія</a:t>
            </a:r>
            <a:r>
              <a:rPr dirty="0"/>
              <a:t> води</a:t>
            </a:r>
            <a:r>
              <a:rPr dirty="0" smtClean="0"/>
              <a:t>»</a:t>
            </a:r>
            <a:endParaRPr dirty="0"/>
          </a:p>
        </p:txBody>
      </p:sp>
      <p:sp>
        <p:nvSpPr>
          <p:cNvPr id="32770" name="Прямоугольник 2"/>
          <p:cNvSpPr>
            <a:spLocks noChangeArrowheads="1"/>
          </p:cNvSpPr>
          <p:nvPr/>
        </p:nvSpPr>
        <p:spPr bwMode="auto">
          <a:xfrm>
            <a:off x="4356100" y="5665788"/>
            <a:ext cx="4572000" cy="369887"/>
          </a:xfrm>
          <a:prstGeom prst="rect">
            <a:avLst/>
          </a:prstGeom>
          <a:noFill/>
          <a:ln w="9525">
            <a:noFill/>
            <a:miter lim="800000"/>
            <a:headEnd/>
            <a:tailEnd/>
          </a:ln>
        </p:spPr>
        <p:txBody>
          <a:bodyPr>
            <a:spAutoFit/>
          </a:bodyPr>
          <a:lstStyle/>
          <a:p>
            <a:endParaRPr lang="ru-RU"/>
          </a:p>
        </p:txBody>
      </p:sp>
      <p:sp>
        <p:nvSpPr>
          <p:cNvPr id="4" name="Прямоугольник 3"/>
          <p:cNvSpPr>
            <a:spLocks noChangeArrowheads="1"/>
          </p:cNvSpPr>
          <p:nvPr/>
        </p:nvSpPr>
        <p:spPr bwMode="auto">
          <a:xfrm>
            <a:off x="60325" y="3194050"/>
            <a:ext cx="9144000" cy="1739900"/>
          </a:xfrm>
          <a:prstGeom prst="rect">
            <a:avLst/>
          </a:prstGeom>
          <a:noFill/>
          <a:ln w="9525">
            <a:noFill/>
            <a:miter lim="800000"/>
            <a:headEnd/>
            <a:tailEnd/>
          </a:ln>
        </p:spPr>
        <p:txBody>
          <a:bodyPr>
            <a:spAutoFit/>
          </a:bodyPr>
          <a:lstStyle/>
          <a:p>
            <a:r>
              <a:rPr lang="ru-RU"/>
              <a:t>      Закривайте воду, коли чистите зуби, використовуючи стакан з водою або</a:t>
            </a:r>
          </a:p>
          <a:p>
            <a:r>
              <a:rPr lang="uk-UA"/>
              <a:t>в</a:t>
            </a:r>
            <a:r>
              <a:rPr lang="ru-RU"/>
              <a:t>ключайте  воду лише для промивання зубної щітки та ополіскування рота й виключайте під час самого </a:t>
            </a:r>
          </a:p>
          <a:p>
            <a:r>
              <a:rPr lang="ru-RU"/>
              <a:t>чищення.</a:t>
            </a:r>
          </a:p>
          <a:p>
            <a:endParaRPr lang="ru-RU"/>
          </a:p>
          <a:p>
            <a:endParaRPr lang="ru-RU"/>
          </a:p>
        </p:txBody>
      </p:sp>
      <p:sp>
        <p:nvSpPr>
          <p:cNvPr id="5" name="Прямоугольник 4"/>
          <p:cNvSpPr>
            <a:spLocks noChangeArrowheads="1"/>
          </p:cNvSpPr>
          <p:nvPr/>
        </p:nvSpPr>
        <p:spPr bwMode="auto">
          <a:xfrm>
            <a:off x="249238" y="6008688"/>
            <a:ext cx="8424862" cy="738187"/>
          </a:xfrm>
          <a:prstGeom prst="rect">
            <a:avLst/>
          </a:prstGeom>
          <a:noFill/>
          <a:ln w="9525">
            <a:noFill/>
            <a:miter lim="800000"/>
            <a:headEnd/>
            <a:tailEnd/>
          </a:ln>
        </p:spPr>
        <p:txBody>
          <a:bodyPr>
            <a:spAutoFit/>
          </a:bodyPr>
          <a:lstStyle/>
          <a:p>
            <a:pPr algn="ctr"/>
            <a:r>
              <a:rPr lang="ru-RU" sz="2400">
                <a:solidFill>
                  <a:srgbClr val="C00000"/>
                </a:solidFill>
                <a:latin typeface="Arial Black" pitchFamily="34" charset="0"/>
              </a:rPr>
              <a:t>Висновок, </a:t>
            </a:r>
            <a:r>
              <a:rPr lang="ru-RU" sz="2400">
                <a:latin typeface="Arial Black" pitchFamily="34" charset="0"/>
              </a:rPr>
              <a:t> </a:t>
            </a:r>
            <a:r>
              <a:rPr lang="ru-RU"/>
              <a:t>що один із способів зберегти воду чистою – </a:t>
            </a:r>
          </a:p>
          <a:p>
            <a:pPr algn="ctr"/>
            <a:r>
              <a:rPr lang="ru-RU"/>
              <a:t>залишити її в землі, не використовуючи зайвої.</a:t>
            </a:r>
          </a:p>
        </p:txBody>
      </p:sp>
      <p:pic>
        <p:nvPicPr>
          <p:cNvPr id="1026" name="Picture 2" descr="C:\Users\User\Desktop\Вода\Фото -досліди\PC270040.JPG"/>
          <p:cNvPicPr>
            <a:picLocks noChangeAspect="1" noChangeArrowheads="1"/>
          </p:cNvPicPr>
          <p:nvPr/>
        </p:nvPicPr>
        <p:blipFill>
          <a:blip r:embed="rId2" cstate="print">
            <a:extLst/>
          </a:blip>
          <a:srcRect/>
          <a:stretch>
            <a:fillRect/>
          </a:stretch>
        </p:blipFill>
        <p:spPr bwMode="auto">
          <a:xfrm>
            <a:off x="147299" y="705203"/>
            <a:ext cx="2808312" cy="2592288"/>
          </a:xfrm>
          <a:prstGeom prst="rect">
            <a:avLst/>
          </a:prstGeom>
          <a:ln>
            <a:noFill/>
          </a:ln>
          <a:effectLst>
            <a:softEdge rad="112500"/>
          </a:effectLst>
          <a:extLst/>
        </p:spPr>
      </p:pic>
      <p:pic>
        <p:nvPicPr>
          <p:cNvPr id="1027" name="Picture 3" descr="C:\Users\User\Desktop\Вода\Фото -досліди\PC270042.JPG"/>
          <p:cNvPicPr>
            <a:picLocks noChangeAspect="1" noChangeArrowheads="1"/>
          </p:cNvPicPr>
          <p:nvPr/>
        </p:nvPicPr>
        <p:blipFill>
          <a:blip r:embed="rId3" cstate="print">
            <a:extLst/>
          </a:blip>
          <a:srcRect/>
          <a:stretch>
            <a:fillRect/>
          </a:stretch>
        </p:blipFill>
        <p:spPr bwMode="auto">
          <a:xfrm>
            <a:off x="6122667" y="705203"/>
            <a:ext cx="2771800" cy="2232249"/>
          </a:xfrm>
          <a:prstGeom prst="rect">
            <a:avLst/>
          </a:prstGeom>
          <a:ln>
            <a:noFill/>
          </a:ln>
          <a:effectLst>
            <a:softEdge rad="112500"/>
          </a:effectLst>
          <a:extLst/>
        </p:spPr>
      </p:pic>
      <p:pic>
        <p:nvPicPr>
          <p:cNvPr id="1028" name="Picture 4" descr="C:\Users\User\Desktop\Вода\Фото -досліди\PC270044.JPG"/>
          <p:cNvPicPr>
            <a:picLocks noChangeAspect="1" noChangeArrowheads="1"/>
          </p:cNvPicPr>
          <p:nvPr/>
        </p:nvPicPr>
        <p:blipFill>
          <a:blip r:embed="rId4" cstate="print">
            <a:extLst/>
          </a:blip>
          <a:srcRect/>
          <a:stretch>
            <a:fillRect/>
          </a:stretch>
        </p:blipFill>
        <p:spPr bwMode="auto">
          <a:xfrm>
            <a:off x="3102689" y="836713"/>
            <a:ext cx="2718048" cy="2232248"/>
          </a:xfrm>
          <a:prstGeom prst="rect">
            <a:avLst/>
          </a:prstGeom>
          <a:ln>
            <a:noFill/>
          </a:ln>
          <a:effectLst>
            <a:softEdge rad="112500"/>
          </a:effectLst>
          <a:extLst/>
        </p:spPr>
      </p:pic>
      <p:sp>
        <p:nvSpPr>
          <p:cNvPr id="6" name="Прямоугольник 5"/>
          <p:cNvSpPr>
            <a:spLocks noChangeArrowheads="1"/>
          </p:cNvSpPr>
          <p:nvPr/>
        </p:nvSpPr>
        <p:spPr bwMode="auto">
          <a:xfrm>
            <a:off x="249238" y="4575175"/>
            <a:ext cx="4351337" cy="1739900"/>
          </a:xfrm>
          <a:prstGeom prst="rect">
            <a:avLst/>
          </a:prstGeom>
          <a:noFill/>
          <a:ln w="9525">
            <a:noFill/>
            <a:miter lim="800000"/>
            <a:headEnd/>
            <a:tailEnd/>
          </a:ln>
        </p:spPr>
        <p:txBody>
          <a:bodyPr>
            <a:spAutoFit/>
          </a:bodyPr>
          <a:lstStyle/>
          <a:p>
            <a:r>
              <a:rPr lang="uk-UA"/>
              <a:t>Використовуйте менше води </a:t>
            </a:r>
          </a:p>
          <a:p>
            <a:r>
              <a:rPr lang="uk-UA"/>
              <a:t>для миття рук та обличчя, але залишайся таким же чистим.</a:t>
            </a:r>
            <a:r>
              <a:rPr lang="ru-RU"/>
              <a:t> </a:t>
            </a:r>
          </a:p>
          <a:p>
            <a:r>
              <a:rPr lang="ru-RU"/>
              <a:t>Не залишайте воду відкритою </a:t>
            </a:r>
          </a:p>
          <a:p>
            <a:r>
              <a:rPr lang="ru-RU"/>
              <a:t>весь час.</a:t>
            </a:r>
          </a:p>
          <a:p>
            <a:r>
              <a:rPr lang="uk-UA"/>
              <a:t> </a:t>
            </a:r>
            <a:endParaRPr lang="ru-RU"/>
          </a:p>
        </p:txBody>
      </p:sp>
      <p:pic>
        <p:nvPicPr>
          <p:cNvPr id="1029" name="Picture 5" descr="C:\Users\User\Desktop\Вода\Фото -досліди\PC270041.JPG"/>
          <p:cNvPicPr>
            <a:picLocks noChangeAspect="1" noChangeArrowheads="1"/>
          </p:cNvPicPr>
          <p:nvPr/>
        </p:nvPicPr>
        <p:blipFill>
          <a:blip r:embed="rId5" cstate="print">
            <a:extLst/>
          </a:blip>
          <a:srcRect/>
          <a:stretch>
            <a:fillRect/>
          </a:stretch>
        </p:blipFill>
        <p:spPr bwMode="auto">
          <a:xfrm>
            <a:off x="6516216" y="3933056"/>
            <a:ext cx="2386506" cy="2232248"/>
          </a:xfrm>
          <a:prstGeom prst="rect">
            <a:avLst/>
          </a:prstGeom>
          <a:ln>
            <a:noFill/>
          </a:ln>
          <a:effectLst>
            <a:softEdge rad="112500"/>
          </a:effectLst>
          <a:extLst/>
        </p:spPr>
      </p:pic>
      <p:pic>
        <p:nvPicPr>
          <p:cNvPr id="1030" name="Picture 6" descr="C:\Users\User\Desktop\Вода\Фото -досліди\PC270046.JPG"/>
          <p:cNvPicPr>
            <a:picLocks noChangeAspect="1" noChangeArrowheads="1"/>
          </p:cNvPicPr>
          <p:nvPr/>
        </p:nvPicPr>
        <p:blipFill>
          <a:blip r:embed="rId6" cstate="print">
            <a:extLst/>
          </a:blip>
          <a:srcRect/>
          <a:stretch>
            <a:fillRect/>
          </a:stretch>
        </p:blipFill>
        <p:spPr bwMode="auto">
          <a:xfrm>
            <a:off x="3635896" y="3771079"/>
            <a:ext cx="2736304" cy="2264532"/>
          </a:xfrm>
          <a:prstGeom prst="rect">
            <a:avLst/>
          </a:prstGeom>
          <a:ln>
            <a:noFill/>
          </a:ln>
          <a:effectLst>
            <a:softEdge rad="112500"/>
          </a:effectLst>
          <a:extLst/>
        </p:spPr>
      </p:pic>
      <p:sp>
        <p:nvSpPr>
          <p:cNvPr id="32779" name="Прямоугольник 6"/>
          <p:cNvSpPr>
            <a:spLocks noChangeArrowheads="1"/>
          </p:cNvSpPr>
          <p:nvPr/>
        </p:nvSpPr>
        <p:spPr bwMode="auto">
          <a:xfrm>
            <a:off x="3829050" y="2857500"/>
            <a:ext cx="2813050" cy="368300"/>
          </a:xfrm>
          <a:prstGeom prst="rect">
            <a:avLst/>
          </a:prstGeom>
          <a:noFill/>
          <a:ln w="9525">
            <a:noFill/>
            <a:miter lim="800000"/>
            <a:headEnd/>
            <a:tailEnd/>
          </a:ln>
        </p:spPr>
        <p:txBody>
          <a:bodyPr wrap="none">
            <a:spAutoFit/>
          </a:bodyPr>
          <a:lstStyle/>
          <a:p>
            <a:r>
              <a:rPr lang="uk-UA" b="1" i="1"/>
              <a:t>Спробуй зекономити</a:t>
            </a:r>
            <a:r>
              <a:rPr lang="uk-UA" i="1"/>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30"/>
                                        </p:tgtEl>
                                        <p:attrNameLst>
                                          <p:attrName>style.visibility</p:attrName>
                                        </p:attrNameLst>
                                      </p:cBhvr>
                                      <p:to>
                                        <p:strVal val="visible"/>
                                      </p:to>
                                    </p:set>
                                    <p:animEffect transition="in" filter="fade">
                                      <p:cBhvr>
                                        <p:cTn id="34" dur="500"/>
                                        <p:tgtEl>
                                          <p:spTgt spid="103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029"/>
                                        </p:tgtEl>
                                        <p:attrNameLst>
                                          <p:attrName>style.visibility</p:attrName>
                                        </p:attrNameLst>
                                      </p:cBhvr>
                                      <p:to>
                                        <p:strVal val="visible"/>
                                      </p:to>
                                    </p:set>
                                    <p:animEffect transition="in" filter="fade">
                                      <p:cBhvr>
                                        <p:cTn id="39" dur="500"/>
                                        <p:tgtEl>
                                          <p:spTgt spid="1029"/>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nodeType="clickEffect">
                                  <p:stCondLst>
                                    <p:cond delay="0"/>
                                  </p:stCondLst>
                                  <p:childTnLst>
                                    <p:set>
                                      <p:cBhvr>
                                        <p:cTn id="43" dur="1" fill="hold">
                                          <p:stCondLst>
                                            <p:cond delay="0"/>
                                          </p:stCondLst>
                                        </p:cTn>
                                        <p:tgtEl>
                                          <p:spTgt spid="5">
                                            <p:txEl>
                                              <p:pRg st="0" end="0"/>
                                            </p:txEl>
                                          </p:spTgt>
                                        </p:tgtEl>
                                        <p:attrNameLst>
                                          <p:attrName>style.visibility</p:attrName>
                                        </p:attrNameLst>
                                      </p:cBhvr>
                                      <p:to>
                                        <p:strVal val="visible"/>
                                      </p:to>
                                    </p:set>
                                    <p:animEffect transition="in" filter="wheel(1)">
                                      <p:cBhvr>
                                        <p:cTn id="44" dur="2000"/>
                                        <p:tgtEl>
                                          <p:spTgt spid="5">
                                            <p:txEl>
                                              <p:pRg st="0" end="0"/>
                                            </p:txEl>
                                          </p:spTgt>
                                        </p:tgtEl>
                                      </p:cBhvr>
                                    </p:animEffect>
                                  </p:childTnLst>
                                </p:cTn>
                              </p:par>
                              <p:par>
                                <p:cTn id="45" presetID="21" presetClass="entr" presetSubtype="1" fill="hold" nodeType="withEffect">
                                  <p:stCondLst>
                                    <p:cond delay="0"/>
                                  </p:stCondLst>
                                  <p:childTnLst>
                                    <p:set>
                                      <p:cBhvr>
                                        <p:cTn id="46" dur="1" fill="hold">
                                          <p:stCondLst>
                                            <p:cond delay="0"/>
                                          </p:stCondLst>
                                        </p:cTn>
                                        <p:tgtEl>
                                          <p:spTgt spid="5">
                                            <p:txEl>
                                              <p:pRg st="1" end="1"/>
                                            </p:txEl>
                                          </p:spTgt>
                                        </p:tgtEl>
                                        <p:attrNameLst>
                                          <p:attrName>style.visibility</p:attrName>
                                        </p:attrNameLst>
                                      </p:cBhvr>
                                      <p:to>
                                        <p:strVal val="visible"/>
                                      </p:to>
                                    </p:set>
                                    <p:animEffect transition="in" filter="wheel(1)">
                                      <p:cBhvr>
                                        <p:cTn id="47"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Прямоугольник 1"/>
          <p:cNvSpPr>
            <a:spLocks noChangeArrowheads="1"/>
          </p:cNvSpPr>
          <p:nvPr/>
        </p:nvSpPr>
        <p:spPr bwMode="auto">
          <a:xfrm>
            <a:off x="323850" y="188913"/>
            <a:ext cx="8569325" cy="5092700"/>
          </a:xfrm>
          <a:prstGeom prst="rect">
            <a:avLst/>
          </a:prstGeom>
          <a:noFill/>
          <a:ln w="9525">
            <a:noFill/>
            <a:miter lim="800000"/>
            <a:headEnd/>
            <a:tailEnd/>
          </a:ln>
        </p:spPr>
        <p:txBody>
          <a:bodyPr>
            <a:spAutoFit/>
          </a:bodyPr>
          <a:lstStyle/>
          <a:p>
            <a:r>
              <a:rPr lang="uk-UA" sz="2400" b="1"/>
              <a:t>ДИЛЕМА</a:t>
            </a:r>
          </a:p>
          <a:p>
            <a:pPr algn="ctr"/>
            <a:r>
              <a:rPr lang="uk-UA" sz="3600" b="1">
                <a:solidFill>
                  <a:srgbClr val="002060"/>
                </a:solidFill>
                <a:latin typeface="Century Schoolbook" pitchFamily="18" charset="0"/>
                <a:ea typeface="Batang"/>
                <a:cs typeface="Batang"/>
              </a:rPr>
              <a:t>Краплина за краплиною</a:t>
            </a:r>
            <a:endParaRPr lang="uk-UA" sz="3600" i="1">
              <a:solidFill>
                <a:srgbClr val="FF0000"/>
              </a:solidFill>
              <a:latin typeface="Century Schoolbook" pitchFamily="18" charset="0"/>
              <a:ea typeface="Batang"/>
              <a:cs typeface="Batang"/>
            </a:endParaRPr>
          </a:p>
          <a:p>
            <a:r>
              <a:rPr lang="uk-UA" i="1"/>
              <a:t>Ви гостюєте у свого друга. У дворі другової хати ви бачите його батька, що тримає в руках шланг і збирається мити машину.</a:t>
            </a:r>
          </a:p>
          <a:p>
            <a:r>
              <a:rPr lang="uk-UA" b="1"/>
              <a:t>Ви вирішуєте:</a:t>
            </a:r>
          </a:p>
          <a:p>
            <a:endParaRPr lang="uk-UA" b="1"/>
          </a:p>
          <a:p>
            <a:pPr>
              <a:lnSpc>
                <a:spcPct val="150000"/>
              </a:lnSpc>
            </a:pPr>
            <a:r>
              <a:rPr lang="uk-UA"/>
              <a:t>• запропонувати йому допомогу;</a:t>
            </a:r>
          </a:p>
          <a:p>
            <a:pPr>
              <a:lnSpc>
                <a:spcPct val="150000"/>
              </a:lnSpc>
            </a:pPr>
            <a:r>
              <a:rPr lang="uk-UA"/>
              <a:t>• сказати, що можна заощадити багато води, якщо помити машину щіткою з відра;</a:t>
            </a:r>
          </a:p>
          <a:p>
            <a:pPr>
              <a:lnSpc>
                <a:spcPct val="150000"/>
              </a:lnSpc>
            </a:pPr>
            <a:r>
              <a:rPr lang="uk-UA"/>
              <a:t>• запропонувати відігнати машину на мийку;</a:t>
            </a:r>
          </a:p>
          <a:p>
            <a:pPr>
              <a:lnSpc>
                <a:spcPct val="150000"/>
              </a:lnSpc>
            </a:pPr>
            <a:r>
              <a:rPr lang="uk-UA"/>
              <a:t>• нічого не казати, бо, по-перше,ви соромитесь, а по-друге, вважаєте,</a:t>
            </a:r>
          </a:p>
          <a:p>
            <a:pPr>
              <a:lnSpc>
                <a:spcPct val="150000"/>
              </a:lnSpc>
            </a:pPr>
            <a:r>
              <a:rPr lang="uk-UA"/>
              <a:t>що вас це не обходить;</a:t>
            </a:r>
          </a:p>
          <a:p>
            <a:pPr>
              <a:lnSpc>
                <a:spcPct val="150000"/>
              </a:lnSpc>
            </a:pPr>
            <a:r>
              <a:rPr lang="uk-UA"/>
              <a:t>• зробити щось інше.</a:t>
            </a:r>
          </a:p>
        </p:txBody>
      </p:sp>
      <p:sp>
        <p:nvSpPr>
          <p:cNvPr id="33794" name="Прямоугольник 2"/>
          <p:cNvSpPr>
            <a:spLocks noChangeArrowheads="1"/>
          </p:cNvSpPr>
          <p:nvPr/>
        </p:nvSpPr>
        <p:spPr bwMode="auto">
          <a:xfrm>
            <a:off x="179388" y="5740400"/>
            <a:ext cx="8785225" cy="922338"/>
          </a:xfrm>
          <a:prstGeom prst="rect">
            <a:avLst/>
          </a:prstGeom>
          <a:noFill/>
          <a:ln w="9525">
            <a:noFill/>
            <a:miter lim="800000"/>
            <a:headEnd/>
            <a:tailEnd/>
          </a:ln>
        </p:spPr>
        <p:txBody>
          <a:bodyPr>
            <a:spAutoFit/>
          </a:bodyPr>
          <a:lstStyle/>
          <a:p>
            <a:pPr>
              <a:lnSpc>
                <a:spcPct val="150000"/>
              </a:lnSpc>
            </a:pPr>
            <a:r>
              <a:rPr lang="ru-RU" b="1">
                <a:solidFill>
                  <a:srgbClr val="FF0000"/>
                </a:solidFill>
              </a:rPr>
              <a:t>Висновок: </a:t>
            </a:r>
            <a:r>
              <a:rPr lang="ru-RU" b="1" i="1"/>
              <a:t>миючи автомобіль, використовуйте відро з мильною водою: шлангом користуйтеся лише для ополіскування наприкінці миття.</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esktop\Вода\21.jpeg"/>
          <p:cNvPicPr>
            <a:picLocks noChangeAspect="1" noChangeArrowheads="1"/>
          </p:cNvPicPr>
          <p:nvPr/>
        </p:nvPicPr>
        <p:blipFill>
          <a:blip r:embed="rId2">
            <a:extLst/>
          </a:blip>
          <a:srcRect/>
          <a:stretch>
            <a:fillRect/>
          </a:stretch>
        </p:blipFill>
        <p:spPr bwMode="auto">
          <a:xfrm>
            <a:off x="251520" y="188640"/>
            <a:ext cx="2664296" cy="1656184"/>
          </a:xfrm>
          <a:prstGeom prst="rect">
            <a:avLst/>
          </a:prstGeom>
          <a:ln>
            <a:noFill/>
          </a:ln>
          <a:effectLst>
            <a:softEdge rad="112500"/>
          </a:effectLst>
          <a:extLst/>
        </p:spPr>
      </p:pic>
      <p:pic>
        <p:nvPicPr>
          <p:cNvPr id="5123" name="Picture 3" descr="C:\Users\User\Desktop\Вода\10.jpeg"/>
          <p:cNvPicPr>
            <a:picLocks noChangeAspect="1" noChangeArrowheads="1"/>
          </p:cNvPicPr>
          <p:nvPr/>
        </p:nvPicPr>
        <p:blipFill>
          <a:blip r:embed="rId3">
            <a:extLst/>
          </a:blip>
          <a:srcRect/>
          <a:stretch>
            <a:fillRect/>
          </a:stretch>
        </p:blipFill>
        <p:spPr bwMode="auto">
          <a:xfrm>
            <a:off x="6588224" y="-30832"/>
            <a:ext cx="2265040" cy="2311762"/>
          </a:xfrm>
          <a:prstGeom prst="rect">
            <a:avLst/>
          </a:prstGeom>
          <a:ln>
            <a:noFill/>
          </a:ln>
          <a:effectLst>
            <a:softEdge rad="112500"/>
          </a:effectLst>
          <a:extLst/>
        </p:spPr>
      </p:pic>
      <p:sp>
        <p:nvSpPr>
          <p:cNvPr id="2" name="Прямоугольник 1"/>
          <p:cNvSpPr>
            <a:spLocks noChangeArrowheads="1"/>
          </p:cNvSpPr>
          <p:nvPr/>
        </p:nvSpPr>
        <p:spPr bwMode="auto">
          <a:xfrm>
            <a:off x="3041650" y="0"/>
            <a:ext cx="3783013" cy="1938338"/>
          </a:xfrm>
          <a:prstGeom prst="rect">
            <a:avLst/>
          </a:prstGeom>
          <a:noFill/>
          <a:ln w="9525">
            <a:noFill/>
            <a:miter lim="800000"/>
            <a:headEnd/>
            <a:tailEnd/>
          </a:ln>
        </p:spPr>
        <p:txBody>
          <a:bodyPr>
            <a:spAutoFit/>
          </a:bodyPr>
          <a:lstStyle/>
          <a:p>
            <a:pPr algn="ctr"/>
            <a:r>
              <a:rPr lang="ru-RU" sz="4000" b="1">
                <a:solidFill>
                  <a:srgbClr val="FF0000"/>
                </a:solidFill>
                <a:latin typeface="Bookman Old Style" pitchFamily="18" charset="0"/>
              </a:rPr>
              <a:t>Правила економії </a:t>
            </a:r>
          </a:p>
          <a:p>
            <a:pPr algn="ctr"/>
            <a:r>
              <a:rPr lang="ru-RU" sz="4000" b="1">
                <a:solidFill>
                  <a:srgbClr val="FF0000"/>
                </a:solidFill>
                <a:latin typeface="Bookman Old Style" pitchFamily="18" charset="0"/>
              </a:rPr>
              <a:t>води</a:t>
            </a:r>
          </a:p>
        </p:txBody>
      </p:sp>
      <p:sp>
        <p:nvSpPr>
          <p:cNvPr id="3" name="Прямоугольник 2"/>
          <p:cNvSpPr/>
          <p:nvPr/>
        </p:nvSpPr>
        <p:spPr>
          <a:xfrm>
            <a:off x="0" y="1946275"/>
            <a:ext cx="9144000" cy="5816600"/>
          </a:xfrm>
          <a:prstGeom prst="rect">
            <a:avLst/>
          </a:prstGeom>
        </p:spPr>
        <p:txBody>
          <a:bodyPr>
            <a:spAutoFit/>
          </a:bodyPr>
          <a:lstStyle/>
          <a:p>
            <a:pPr marL="285750" indent="-285750">
              <a:lnSpc>
                <a:spcPct val="150000"/>
              </a:lnSpc>
              <a:buFont typeface="Wingdings" pitchFamily="2" charset="2"/>
              <a:buChar char="v"/>
              <a:defRPr/>
            </a:pPr>
            <a:r>
              <a:rPr lang="ru-RU" sz="1400" b="1" dirty="0" err="1">
                <a:latin typeface="Bookman Old Style" pitchFamily="18" charset="0"/>
              </a:rPr>
              <a:t>Користуючись</a:t>
            </a:r>
            <a:r>
              <a:rPr lang="ru-RU" sz="1400" b="1" dirty="0">
                <a:latin typeface="Bookman Old Style" pitchFamily="18" charset="0"/>
              </a:rPr>
              <a:t> </a:t>
            </a:r>
            <a:r>
              <a:rPr lang="ru-RU" sz="1400" b="1" dirty="0" err="1">
                <a:latin typeface="Bookman Old Style" pitchFamily="18" charset="0"/>
              </a:rPr>
              <a:t>склянкою</a:t>
            </a:r>
            <a:r>
              <a:rPr lang="ru-RU" sz="1400" b="1" dirty="0">
                <a:latin typeface="Bookman Old Style" pitchFamily="18" charset="0"/>
              </a:rPr>
              <a:t> при </a:t>
            </a:r>
            <a:r>
              <a:rPr lang="ru-RU" sz="1400" b="1" dirty="0" err="1">
                <a:latin typeface="Bookman Old Style" pitchFamily="18" charset="0"/>
              </a:rPr>
              <a:t>чищенні</a:t>
            </a:r>
            <a:r>
              <a:rPr lang="ru-RU" sz="1400" b="1" dirty="0">
                <a:latin typeface="Bookman Old Style" pitchFamily="18" charset="0"/>
              </a:rPr>
              <a:t> </a:t>
            </a:r>
            <a:r>
              <a:rPr lang="ru-RU" sz="1400" b="1" dirty="0" err="1">
                <a:latin typeface="Bookman Old Style" pitchFamily="18" charset="0"/>
              </a:rPr>
              <a:t>зубів</a:t>
            </a:r>
            <a:r>
              <a:rPr lang="ru-RU" sz="1400" b="1" dirty="0">
                <a:latin typeface="Bookman Old Style" pitchFamily="18" charset="0"/>
              </a:rPr>
              <a:t>, вода не </a:t>
            </a:r>
            <a:r>
              <a:rPr lang="ru-RU" sz="1400" b="1" dirty="0" err="1">
                <a:latin typeface="Bookman Old Style" pitchFamily="18" charset="0"/>
              </a:rPr>
              <a:t>витече</a:t>
            </a:r>
            <a:r>
              <a:rPr lang="ru-RU" sz="1400" b="1" dirty="0">
                <a:latin typeface="Bookman Old Style" pitchFamily="18" charset="0"/>
              </a:rPr>
              <a:t> </a:t>
            </a:r>
            <a:r>
              <a:rPr lang="ru-RU" sz="1400" b="1" dirty="0" err="1">
                <a:latin typeface="Bookman Old Style" pitchFamily="18" charset="0"/>
              </a:rPr>
              <a:t>даремно</a:t>
            </a:r>
            <a:r>
              <a:rPr lang="ru-RU" sz="1400" b="1" dirty="0">
                <a:latin typeface="Bookman Old Style" pitchFamily="18" charset="0"/>
              </a:rPr>
              <a:t>.</a:t>
            </a:r>
          </a:p>
          <a:p>
            <a:pPr marL="285750" indent="-285750">
              <a:lnSpc>
                <a:spcPct val="150000"/>
              </a:lnSpc>
              <a:buFont typeface="Wingdings" pitchFamily="2" charset="2"/>
              <a:buChar char="v"/>
              <a:defRPr/>
            </a:pPr>
            <a:r>
              <a:rPr lang="ru-RU" sz="1400" b="1" dirty="0" err="1">
                <a:latin typeface="Bookman Old Style" pitchFamily="18" charset="0"/>
              </a:rPr>
              <a:t>Заміните</a:t>
            </a:r>
            <a:r>
              <a:rPr lang="ru-RU" sz="1400" b="1" dirty="0">
                <a:latin typeface="Bookman Old Style" pitchFamily="18" charset="0"/>
              </a:rPr>
              <a:t> </a:t>
            </a:r>
            <a:r>
              <a:rPr lang="ru-RU" sz="1400" b="1" dirty="0" err="1">
                <a:latin typeface="Bookman Old Style" pitchFamily="18" charset="0"/>
              </a:rPr>
              <a:t>прийом</a:t>
            </a:r>
            <a:r>
              <a:rPr lang="ru-RU" sz="1400" b="1" dirty="0">
                <a:latin typeface="Bookman Old Style" pitchFamily="18" charset="0"/>
              </a:rPr>
              <a:t> </a:t>
            </a:r>
            <a:r>
              <a:rPr lang="ru-RU" sz="1400" b="1" dirty="0" err="1">
                <a:latin typeface="Bookman Old Style" pitchFamily="18" charset="0"/>
              </a:rPr>
              <a:t>ванни</a:t>
            </a:r>
            <a:r>
              <a:rPr lang="ru-RU" sz="1400" b="1" dirty="0">
                <a:latin typeface="Bookman Old Style" pitchFamily="18" charset="0"/>
              </a:rPr>
              <a:t> душем.</a:t>
            </a:r>
          </a:p>
          <a:p>
            <a:pPr marL="285750" indent="-285750">
              <a:lnSpc>
                <a:spcPct val="150000"/>
              </a:lnSpc>
              <a:buFont typeface="Wingdings" pitchFamily="2" charset="2"/>
              <a:buChar char="v"/>
              <a:defRPr/>
            </a:pPr>
            <a:r>
              <a:rPr lang="ru-RU" sz="1400" b="1" dirty="0">
                <a:latin typeface="Bookman Old Style" pitchFamily="18" charset="0"/>
              </a:rPr>
              <a:t> </a:t>
            </a:r>
            <a:r>
              <a:rPr lang="ru-RU" sz="1400" b="1" dirty="0" err="1">
                <a:latin typeface="Bookman Old Style" pitchFamily="18" charset="0"/>
              </a:rPr>
              <a:t>Приймаючи</a:t>
            </a:r>
            <a:r>
              <a:rPr lang="ru-RU" sz="1400" b="1" dirty="0">
                <a:latin typeface="Bookman Old Style" pitchFamily="18" charset="0"/>
              </a:rPr>
              <a:t> душ, </a:t>
            </a:r>
            <a:r>
              <a:rPr lang="ru-RU" sz="1400" b="1" dirty="0" err="1">
                <a:latin typeface="Bookman Old Style" pitchFamily="18" charset="0"/>
              </a:rPr>
              <a:t>намагатися</a:t>
            </a:r>
            <a:r>
              <a:rPr lang="ru-RU" sz="1400" b="1" dirty="0">
                <a:latin typeface="Bookman Old Style" pitchFamily="18" charset="0"/>
              </a:rPr>
              <a:t>, </a:t>
            </a:r>
            <a:r>
              <a:rPr lang="ru-RU" sz="1400" b="1" dirty="0" err="1">
                <a:latin typeface="Bookman Old Style" pitchFamily="18" charset="0"/>
              </a:rPr>
              <a:t>щоб</a:t>
            </a:r>
            <a:r>
              <a:rPr lang="ru-RU" sz="1400" b="1" dirty="0">
                <a:latin typeface="Bookman Old Style" pitchFamily="18" charset="0"/>
              </a:rPr>
              <a:t> вона не </a:t>
            </a:r>
            <a:r>
              <a:rPr lang="ru-RU" sz="1400" b="1" dirty="0" err="1">
                <a:latin typeface="Bookman Old Style" pitchFamily="18" charset="0"/>
              </a:rPr>
              <a:t>витрачалася</a:t>
            </a:r>
            <a:r>
              <a:rPr lang="ru-RU" sz="1400" b="1" dirty="0">
                <a:latin typeface="Bookman Old Style" pitchFamily="18" charset="0"/>
              </a:rPr>
              <a:t> </a:t>
            </a:r>
            <a:r>
              <a:rPr lang="ru-RU" sz="1400" b="1" dirty="0" err="1">
                <a:latin typeface="Bookman Old Style" pitchFamily="18" charset="0"/>
              </a:rPr>
              <a:t>марно</a:t>
            </a:r>
            <a:r>
              <a:rPr lang="ru-RU" sz="1400" b="1" dirty="0">
                <a:latin typeface="Bookman Old Style" pitchFamily="18" charset="0"/>
              </a:rPr>
              <a:t>.</a:t>
            </a:r>
          </a:p>
          <a:p>
            <a:pPr marL="285750" indent="-285750">
              <a:lnSpc>
                <a:spcPct val="150000"/>
              </a:lnSpc>
              <a:buFont typeface="Wingdings" pitchFamily="2" charset="2"/>
              <a:buChar char="v"/>
              <a:defRPr/>
            </a:pPr>
            <a:r>
              <a:rPr lang="ru-RU" sz="1400" b="1" dirty="0">
                <a:latin typeface="Bookman Old Style" pitchFamily="18" charset="0"/>
              </a:rPr>
              <a:t> Мити посуд не </a:t>
            </a:r>
            <a:r>
              <a:rPr lang="ru-RU" sz="1400" b="1" dirty="0" err="1">
                <a:latin typeface="Bookman Old Style" pitchFamily="18" charset="0"/>
              </a:rPr>
              <a:t>під</a:t>
            </a:r>
            <a:r>
              <a:rPr lang="ru-RU" sz="1400" b="1" dirty="0">
                <a:latin typeface="Bookman Old Style" pitchFamily="18" charset="0"/>
              </a:rPr>
              <a:t> </a:t>
            </a:r>
            <a:r>
              <a:rPr lang="ru-RU" sz="1400" b="1" dirty="0" err="1">
                <a:latin typeface="Bookman Old Style" pitchFamily="18" charset="0"/>
              </a:rPr>
              <a:t>поточним</a:t>
            </a:r>
            <a:r>
              <a:rPr lang="ru-RU" sz="1400" b="1" dirty="0">
                <a:latin typeface="Bookman Old Style" pitchFamily="18" charset="0"/>
              </a:rPr>
              <a:t> </a:t>
            </a:r>
            <a:r>
              <a:rPr lang="ru-RU" sz="1400" b="1" dirty="0" err="1">
                <a:latin typeface="Bookman Old Style" pitchFamily="18" charset="0"/>
              </a:rPr>
              <a:t>струменем</a:t>
            </a:r>
            <a:r>
              <a:rPr lang="ru-RU" sz="1400" b="1" dirty="0">
                <a:latin typeface="Bookman Old Style" pitchFamily="18" charset="0"/>
              </a:rPr>
              <a:t>, а в </a:t>
            </a:r>
            <a:r>
              <a:rPr lang="ru-RU" sz="1400" b="1" dirty="0" err="1">
                <a:latin typeface="Bookman Old Style" pitchFamily="18" charset="0"/>
              </a:rPr>
              <a:t>раковині</a:t>
            </a:r>
            <a:r>
              <a:rPr lang="ru-RU" sz="1400" b="1" dirty="0">
                <a:latin typeface="Bookman Old Style" pitchFamily="18" charset="0"/>
              </a:rPr>
              <a:t>, </a:t>
            </a:r>
            <a:r>
              <a:rPr lang="ru-RU" sz="1400" b="1" dirty="0" err="1">
                <a:latin typeface="Bookman Old Style" pitchFamily="18" charset="0"/>
              </a:rPr>
              <a:t>закривши</a:t>
            </a:r>
            <a:r>
              <a:rPr lang="ru-RU" sz="1400" b="1" dirty="0">
                <a:latin typeface="Bookman Old Style" pitchFamily="18" charset="0"/>
              </a:rPr>
              <a:t> </a:t>
            </a:r>
            <a:r>
              <a:rPr lang="ru-RU" sz="1400" b="1" dirty="0" err="1">
                <a:latin typeface="Bookman Old Style" pitchFamily="18" charset="0"/>
              </a:rPr>
              <a:t>зливний</a:t>
            </a:r>
            <a:r>
              <a:rPr lang="ru-RU" sz="1400" b="1" dirty="0">
                <a:latin typeface="Bookman Old Style" pitchFamily="18" charset="0"/>
              </a:rPr>
              <a:t> </a:t>
            </a:r>
            <a:r>
              <a:rPr lang="ru-RU" sz="1400" b="1" dirty="0" err="1">
                <a:latin typeface="Bookman Old Style" pitchFamily="18" charset="0"/>
              </a:rPr>
              <a:t>отвір</a:t>
            </a:r>
            <a:r>
              <a:rPr lang="ru-RU" sz="1400" b="1" dirty="0">
                <a:latin typeface="Bookman Old Style" pitchFamily="18" charset="0"/>
              </a:rPr>
              <a:t> </a:t>
            </a:r>
            <a:r>
              <a:rPr lang="ru-RU" sz="1400" b="1" dirty="0" err="1">
                <a:latin typeface="Bookman Old Style" pitchFamily="18" charset="0"/>
              </a:rPr>
              <a:t>пробкою</a:t>
            </a:r>
            <a:r>
              <a:rPr lang="ru-RU" sz="1400" b="1" dirty="0">
                <a:latin typeface="Bookman Old Style" pitchFamily="18" charset="0"/>
              </a:rPr>
              <a:t>.</a:t>
            </a:r>
          </a:p>
          <a:p>
            <a:pPr marL="285750" indent="-285750">
              <a:lnSpc>
                <a:spcPct val="150000"/>
              </a:lnSpc>
              <a:buFont typeface="Wingdings" pitchFamily="2" charset="2"/>
              <a:buChar char="v"/>
              <a:defRPr/>
            </a:pPr>
            <a:r>
              <a:rPr lang="ru-RU" sz="1400" b="1" dirty="0" err="1">
                <a:latin typeface="Bookman Old Style" pitchFamily="18" charset="0"/>
              </a:rPr>
              <a:t>Прати</a:t>
            </a:r>
            <a:r>
              <a:rPr lang="ru-RU" sz="1400" b="1" dirty="0">
                <a:latin typeface="Bookman Old Style" pitchFamily="18" charset="0"/>
              </a:rPr>
              <a:t> </a:t>
            </a:r>
            <a:r>
              <a:rPr lang="ru-RU" sz="1400" b="1" dirty="0" err="1">
                <a:latin typeface="Bookman Old Style" pitchFamily="18" charset="0"/>
              </a:rPr>
              <a:t>білизну</a:t>
            </a:r>
            <a:r>
              <a:rPr lang="ru-RU" sz="1400" b="1" dirty="0">
                <a:latin typeface="Bookman Old Style" pitchFamily="18" charset="0"/>
              </a:rPr>
              <a:t> при </a:t>
            </a:r>
            <a:r>
              <a:rPr lang="ru-RU" sz="1400" b="1" dirty="0" err="1">
                <a:latin typeface="Bookman Old Style" pitchFamily="18" charset="0"/>
              </a:rPr>
              <a:t>повному</a:t>
            </a:r>
            <a:r>
              <a:rPr lang="ru-RU" sz="1400" b="1" dirty="0">
                <a:latin typeface="Bookman Old Style" pitchFamily="18" charset="0"/>
              </a:rPr>
              <a:t> </a:t>
            </a:r>
            <a:r>
              <a:rPr lang="ru-RU" sz="1400" b="1" dirty="0" err="1">
                <a:latin typeface="Bookman Old Style" pitchFamily="18" charset="0"/>
              </a:rPr>
              <a:t>завантаженні</a:t>
            </a:r>
            <a:r>
              <a:rPr lang="ru-RU" sz="1400" b="1" dirty="0">
                <a:latin typeface="Bookman Old Style" pitchFamily="18" charset="0"/>
              </a:rPr>
              <a:t> </a:t>
            </a:r>
            <a:r>
              <a:rPr lang="ru-RU" sz="1400" b="1" dirty="0" err="1">
                <a:latin typeface="Bookman Old Style" pitchFamily="18" charset="0"/>
              </a:rPr>
              <a:t>машини</a:t>
            </a:r>
            <a:r>
              <a:rPr lang="ru-RU" sz="1400" b="1" dirty="0">
                <a:latin typeface="Bookman Old Style" pitchFamily="18" charset="0"/>
              </a:rPr>
              <a:t>.</a:t>
            </a:r>
          </a:p>
          <a:p>
            <a:pPr marL="285750" indent="-285750">
              <a:lnSpc>
                <a:spcPct val="150000"/>
              </a:lnSpc>
              <a:buFont typeface="Wingdings" pitchFamily="2" charset="2"/>
              <a:buChar char="v"/>
              <a:defRPr/>
            </a:pPr>
            <a:r>
              <a:rPr lang="ru-RU" sz="1400" b="1" dirty="0" err="1">
                <a:latin typeface="Bookman Old Style" pitchFamily="18" charset="0"/>
              </a:rPr>
              <a:t>Мийте</a:t>
            </a:r>
            <a:r>
              <a:rPr lang="ru-RU" sz="1400" b="1" dirty="0">
                <a:latin typeface="Bookman Old Style" pitchFamily="18" charset="0"/>
              </a:rPr>
              <a:t> машину з </a:t>
            </a:r>
            <a:r>
              <a:rPr lang="ru-RU" sz="1400" b="1" dirty="0" err="1">
                <a:latin typeface="Bookman Old Style" pitchFamily="18" charset="0"/>
              </a:rPr>
              <a:t>відром</a:t>
            </a:r>
            <a:r>
              <a:rPr lang="ru-RU" sz="1400" b="1" dirty="0">
                <a:latin typeface="Bookman Old Style" pitchFamily="18" charset="0"/>
              </a:rPr>
              <a:t> - </a:t>
            </a:r>
            <a:r>
              <a:rPr lang="ru-RU" sz="1400" b="1" dirty="0" err="1">
                <a:latin typeface="Bookman Old Style" pitchFamily="18" charset="0"/>
              </a:rPr>
              <a:t>це</a:t>
            </a:r>
            <a:r>
              <a:rPr lang="ru-RU" sz="1400" b="1" dirty="0">
                <a:latin typeface="Bookman Old Style" pitchFamily="18" charset="0"/>
              </a:rPr>
              <a:t> 30 л, а 20-хвилинна </a:t>
            </a:r>
            <a:r>
              <a:rPr lang="ru-RU" sz="1400" b="1" dirty="0" err="1">
                <a:latin typeface="Bookman Old Style" pitchFamily="18" charset="0"/>
              </a:rPr>
              <a:t>мийка</a:t>
            </a:r>
            <a:r>
              <a:rPr lang="ru-RU" sz="1400" b="1" dirty="0">
                <a:latin typeface="Bookman Old Style" pitchFamily="18" charset="0"/>
              </a:rPr>
              <a:t> </a:t>
            </a:r>
            <a:r>
              <a:rPr lang="ru-RU" sz="1400" b="1" dirty="0" err="1">
                <a:latin typeface="Bookman Old Style" pitchFamily="18" charset="0"/>
              </a:rPr>
              <a:t>машини</a:t>
            </a:r>
            <a:r>
              <a:rPr lang="ru-RU" sz="1400" b="1" dirty="0">
                <a:latin typeface="Bookman Old Style" pitchFamily="18" charset="0"/>
              </a:rPr>
              <a:t> </a:t>
            </a:r>
            <a:r>
              <a:rPr lang="ru-RU" sz="1400" b="1" dirty="0" err="1">
                <a:latin typeface="Bookman Old Style" pitchFamily="18" charset="0"/>
              </a:rPr>
              <a:t>зі</a:t>
            </a:r>
            <a:r>
              <a:rPr lang="ru-RU" sz="1400" b="1" dirty="0">
                <a:latin typeface="Bookman Old Style" pitchFamily="18" charset="0"/>
              </a:rPr>
              <a:t> шлангом - </a:t>
            </a:r>
            <a:r>
              <a:rPr lang="ru-RU" sz="1400" b="1" dirty="0" err="1">
                <a:latin typeface="Bookman Old Style" pitchFamily="18" charset="0"/>
              </a:rPr>
              <a:t>це</a:t>
            </a:r>
            <a:r>
              <a:rPr lang="ru-RU" sz="1400" b="1" dirty="0">
                <a:latin typeface="Bookman Old Style" pitchFamily="18" charset="0"/>
              </a:rPr>
              <a:t> 240 к.</a:t>
            </a:r>
          </a:p>
          <a:p>
            <a:pPr marL="285750" indent="-285750">
              <a:lnSpc>
                <a:spcPct val="150000"/>
              </a:lnSpc>
              <a:buFont typeface="Wingdings" pitchFamily="2" charset="2"/>
              <a:buChar char="v"/>
              <a:defRPr/>
            </a:pPr>
            <a:r>
              <a:rPr lang="ru-RU" sz="1400" b="1" dirty="0">
                <a:latin typeface="Bookman Old Style" pitchFamily="18" charset="0"/>
              </a:rPr>
              <a:t>За </a:t>
            </a:r>
            <a:r>
              <a:rPr lang="ru-RU" sz="1400" b="1" dirty="0" err="1">
                <a:latin typeface="Bookman Old Style" pitchFamily="18" charset="0"/>
              </a:rPr>
              <a:t>допомогою</a:t>
            </a:r>
            <a:r>
              <a:rPr lang="ru-RU" sz="1400" b="1" dirty="0">
                <a:latin typeface="Bookman Old Style" pitchFamily="18" charset="0"/>
              </a:rPr>
              <a:t> </a:t>
            </a:r>
            <a:r>
              <a:rPr lang="ru-RU" sz="1400" b="1" dirty="0" err="1">
                <a:latin typeface="Bookman Old Style" pitchFamily="18" charset="0"/>
              </a:rPr>
              <a:t>батьків</a:t>
            </a:r>
            <a:r>
              <a:rPr lang="ru-RU" sz="1400" b="1" dirty="0">
                <a:latin typeface="Bookman Old Style" pitchFamily="18" charset="0"/>
              </a:rPr>
              <a:t> </a:t>
            </a:r>
            <a:r>
              <a:rPr lang="ru-RU" sz="1400" b="1" dirty="0" err="1">
                <a:latin typeface="Bookman Old Style" pitchFamily="18" charset="0"/>
              </a:rPr>
              <a:t>полагодити</a:t>
            </a:r>
            <a:r>
              <a:rPr lang="ru-RU" sz="1400" b="1" dirty="0">
                <a:latin typeface="Bookman Old Style" pitchFamily="18" charset="0"/>
              </a:rPr>
              <a:t> </a:t>
            </a:r>
            <a:r>
              <a:rPr lang="ru-RU" sz="1400" b="1" dirty="0" err="1">
                <a:latin typeface="Bookman Old Style" pitchFamily="18" charset="0"/>
              </a:rPr>
              <a:t>всі</a:t>
            </a:r>
            <a:r>
              <a:rPr lang="ru-RU" sz="1400" b="1" dirty="0">
                <a:latin typeface="Bookman Old Style" pitchFamily="18" charset="0"/>
              </a:rPr>
              <a:t> </a:t>
            </a:r>
            <a:r>
              <a:rPr lang="ru-RU" sz="1400" b="1" dirty="0" err="1">
                <a:latin typeface="Bookman Old Style" pitchFamily="18" charset="0"/>
              </a:rPr>
              <a:t>крани</a:t>
            </a:r>
            <a:r>
              <a:rPr lang="ru-RU" sz="1400" b="1" dirty="0">
                <a:latin typeface="Bookman Old Style" pitchFamily="18" charset="0"/>
              </a:rPr>
              <a:t>, </a:t>
            </a:r>
            <a:r>
              <a:rPr lang="ru-RU" sz="1400" b="1" dirty="0" err="1">
                <a:latin typeface="Bookman Old Style" pitchFamily="18" charset="0"/>
              </a:rPr>
              <a:t>що</a:t>
            </a:r>
            <a:r>
              <a:rPr lang="ru-RU" sz="1400" b="1" dirty="0">
                <a:latin typeface="Bookman Old Style" pitchFamily="18" charset="0"/>
              </a:rPr>
              <a:t> </a:t>
            </a:r>
            <a:r>
              <a:rPr lang="ru-RU" sz="1400" b="1" dirty="0" err="1">
                <a:latin typeface="Bookman Old Style" pitchFamily="18" charset="0"/>
              </a:rPr>
              <a:t>підтікають</a:t>
            </a:r>
            <a:r>
              <a:rPr lang="ru-RU" sz="1400" b="1" dirty="0">
                <a:latin typeface="Bookman Old Style" pitchFamily="18" charset="0"/>
              </a:rPr>
              <a:t>.</a:t>
            </a:r>
          </a:p>
          <a:p>
            <a:pPr marL="285750" indent="-285750">
              <a:lnSpc>
                <a:spcPct val="150000"/>
              </a:lnSpc>
              <a:buFont typeface="Wingdings" pitchFamily="2" charset="2"/>
              <a:buChar char="v"/>
              <a:defRPr/>
            </a:pPr>
            <a:r>
              <a:rPr lang="ru-RU" sz="1400" b="1" dirty="0" err="1">
                <a:latin typeface="Bookman Old Style" pitchFamily="18" charset="0"/>
              </a:rPr>
              <a:t>Встановіть</a:t>
            </a:r>
            <a:r>
              <a:rPr lang="ru-RU" sz="1400" b="1" dirty="0">
                <a:latin typeface="Bookman Old Style" pitchFamily="18" charset="0"/>
              </a:rPr>
              <a:t> </a:t>
            </a:r>
            <a:r>
              <a:rPr lang="ru-RU" sz="1400" b="1" dirty="0" err="1">
                <a:latin typeface="Bookman Old Style" pitchFamily="18" charset="0"/>
              </a:rPr>
              <a:t>лічильник</a:t>
            </a:r>
            <a:r>
              <a:rPr lang="ru-RU" sz="1400" b="1" dirty="0">
                <a:latin typeface="Bookman Old Style" pitchFamily="18" charset="0"/>
              </a:rPr>
              <a:t>. Без </a:t>
            </a:r>
            <a:r>
              <a:rPr lang="ru-RU" sz="1400" b="1" dirty="0" err="1">
                <a:latin typeface="Bookman Old Style" pitchFamily="18" charset="0"/>
              </a:rPr>
              <a:t>лічильників</a:t>
            </a:r>
            <a:r>
              <a:rPr lang="ru-RU" sz="1400" b="1" dirty="0">
                <a:latin typeface="Bookman Old Style" pitchFamily="18" charset="0"/>
              </a:rPr>
              <a:t> на воду </a:t>
            </a:r>
            <a:r>
              <a:rPr lang="ru-RU" sz="1400" b="1" dirty="0" err="1">
                <a:latin typeface="Bookman Old Style" pitchFamily="18" charset="0"/>
              </a:rPr>
              <a:t>відбувається</a:t>
            </a:r>
            <a:r>
              <a:rPr lang="ru-RU" sz="1400" b="1" dirty="0">
                <a:latin typeface="Bookman Old Style" pitchFamily="18" charset="0"/>
              </a:rPr>
              <a:t> </a:t>
            </a:r>
            <a:r>
              <a:rPr lang="ru-RU" sz="1400" b="1" dirty="0" err="1">
                <a:latin typeface="Bookman Old Style" pitchFamily="18" charset="0"/>
              </a:rPr>
              <a:t>надмірне</a:t>
            </a:r>
            <a:r>
              <a:rPr lang="ru-RU" sz="1400" b="1" dirty="0">
                <a:latin typeface="Bookman Old Style" pitchFamily="18" charset="0"/>
              </a:rPr>
              <a:t>, а </a:t>
            </a:r>
            <a:r>
              <a:rPr lang="ru-RU" sz="1400" b="1" dirty="0" err="1">
                <a:latin typeface="Bookman Old Style" pitchFamily="18" charset="0"/>
              </a:rPr>
              <a:t>також</a:t>
            </a:r>
            <a:r>
              <a:rPr lang="ru-RU" sz="1400" b="1" dirty="0">
                <a:latin typeface="Bookman Old Style" pitchFamily="18" charset="0"/>
              </a:rPr>
              <a:t> </a:t>
            </a:r>
            <a:r>
              <a:rPr lang="ru-RU" sz="1400" b="1" dirty="0" err="1">
                <a:latin typeface="Bookman Old Style" pitchFamily="18" charset="0"/>
              </a:rPr>
              <a:t>безоплатне</a:t>
            </a:r>
            <a:r>
              <a:rPr lang="ru-RU" sz="1400" b="1" dirty="0">
                <a:latin typeface="Bookman Old Style" pitchFamily="18" charset="0"/>
              </a:rPr>
              <a:t> </a:t>
            </a:r>
            <a:r>
              <a:rPr lang="ru-RU" sz="1400" b="1" dirty="0" err="1">
                <a:latin typeface="Bookman Old Style" pitchFamily="18" charset="0"/>
              </a:rPr>
              <a:t>споживання</a:t>
            </a:r>
            <a:r>
              <a:rPr lang="ru-RU" sz="1400" b="1" dirty="0">
                <a:latin typeface="Bookman Old Style" pitchFamily="18" charset="0"/>
              </a:rPr>
              <a:t> води </a:t>
            </a:r>
            <a:r>
              <a:rPr lang="ru-RU" sz="1400" b="1" dirty="0" err="1">
                <a:latin typeface="Bookman Old Style" pitchFamily="18" charset="0"/>
              </a:rPr>
              <a:t>перевищує</a:t>
            </a:r>
            <a:r>
              <a:rPr lang="ru-RU" sz="1400" b="1" dirty="0">
                <a:latin typeface="Bookman Old Style" pitchFamily="18" charset="0"/>
              </a:rPr>
              <a:t> норму.</a:t>
            </a:r>
          </a:p>
          <a:p>
            <a:pPr marL="285750" indent="-285750">
              <a:lnSpc>
                <a:spcPct val="150000"/>
              </a:lnSpc>
              <a:buFont typeface="Wingdings" pitchFamily="2" charset="2"/>
              <a:buChar char="v"/>
              <a:defRPr/>
            </a:pPr>
            <a:r>
              <a:rPr lang="uk-UA" sz="1400" b="1" dirty="0">
                <a:latin typeface="Bookman Old Style" pitchFamily="18" charset="0"/>
              </a:rPr>
              <a:t>Використовуйте «вторинну» воду (</a:t>
            </a:r>
            <a:r>
              <a:rPr lang="uk-UA" sz="1400" b="1" i="1" dirty="0">
                <a:latin typeface="Bookman Old Style" pitchFamily="18" charset="0"/>
              </a:rPr>
              <a:t>колишню у вживанні )</a:t>
            </a:r>
            <a:endParaRPr lang="ru-RU" sz="1400" b="1" i="1" dirty="0">
              <a:latin typeface="Bookman Old Style" pitchFamily="18" charset="0"/>
            </a:endParaRPr>
          </a:p>
          <a:p>
            <a:pPr marL="285750" indent="-285750">
              <a:lnSpc>
                <a:spcPct val="150000"/>
              </a:lnSpc>
              <a:buFont typeface="Wingdings" pitchFamily="2" charset="2"/>
              <a:buChar char="v"/>
              <a:defRPr/>
            </a:pPr>
            <a:r>
              <a:rPr lang="uk-UA" sz="1400" b="1" dirty="0">
                <a:latin typeface="Bookman Old Style" pitchFamily="18" charset="0"/>
              </a:rPr>
              <a:t>Установлюйте економну техніку</a:t>
            </a:r>
            <a:endParaRPr lang="ru-RU" sz="1400" b="1" dirty="0">
              <a:latin typeface="Bookman Old Style" pitchFamily="18" charset="0"/>
            </a:endParaRPr>
          </a:p>
          <a:p>
            <a:pPr marL="285750" indent="-285750">
              <a:lnSpc>
                <a:spcPct val="150000"/>
              </a:lnSpc>
              <a:buFont typeface="Wingdings" pitchFamily="2" charset="2"/>
              <a:buChar char="v"/>
              <a:defRPr/>
            </a:pPr>
            <a:r>
              <a:rPr lang="ru-RU" sz="1400" b="1" dirty="0">
                <a:latin typeface="Bookman Old Style" pitchFamily="18" charset="0"/>
              </a:rPr>
              <a:t>На </a:t>
            </a:r>
            <a:r>
              <a:rPr lang="ru-RU" sz="1400" b="1" dirty="0" err="1">
                <a:latin typeface="Bookman Old Style" pitchFamily="18" charset="0"/>
              </a:rPr>
              <a:t>дачі</a:t>
            </a:r>
            <a:r>
              <a:rPr lang="ru-RU" sz="1400" b="1" dirty="0">
                <a:latin typeface="Bookman Old Style" pitchFamily="18" charset="0"/>
              </a:rPr>
              <a:t> </a:t>
            </a:r>
            <a:r>
              <a:rPr lang="ru-RU" sz="1400" b="1" dirty="0" err="1">
                <a:latin typeface="Bookman Old Style" pitchFamily="18" charset="0"/>
              </a:rPr>
              <a:t>поставити</a:t>
            </a:r>
            <a:r>
              <a:rPr lang="ru-RU" sz="1400" b="1" dirty="0">
                <a:latin typeface="Bookman Old Style" pitchFamily="18" charset="0"/>
              </a:rPr>
              <a:t> бочку для </a:t>
            </a:r>
            <a:r>
              <a:rPr lang="ru-RU" sz="1400" b="1" dirty="0" err="1">
                <a:latin typeface="Bookman Old Style" pitchFamily="18" charset="0"/>
              </a:rPr>
              <a:t>водостічної</a:t>
            </a:r>
            <a:r>
              <a:rPr lang="ru-RU" sz="1400" b="1" dirty="0">
                <a:latin typeface="Bookman Old Style" pitchFamily="18" charset="0"/>
              </a:rPr>
              <a:t> води.</a:t>
            </a:r>
          </a:p>
          <a:p>
            <a:pPr marL="285750" indent="-285750">
              <a:lnSpc>
                <a:spcPct val="150000"/>
              </a:lnSpc>
              <a:buFont typeface="Wingdings" pitchFamily="2" charset="2"/>
              <a:buChar char="v"/>
              <a:defRPr/>
            </a:pPr>
            <a:r>
              <a:rPr lang="ru-RU" sz="1400" b="1" dirty="0">
                <a:latin typeface="Bookman Old Style" pitchFamily="18" charset="0"/>
              </a:rPr>
              <a:t>А головне - не </a:t>
            </a:r>
            <a:r>
              <a:rPr lang="ru-RU" sz="1400" b="1" dirty="0" err="1">
                <a:latin typeface="Bookman Old Style" pitchFamily="18" charset="0"/>
              </a:rPr>
              <a:t>забувайте</a:t>
            </a:r>
            <a:r>
              <a:rPr lang="ru-RU" sz="1400" b="1" dirty="0">
                <a:latin typeface="Bookman Old Style" pitchFamily="18" charset="0"/>
              </a:rPr>
              <a:t> </a:t>
            </a:r>
            <a:r>
              <a:rPr lang="ru-RU" sz="1400" b="1" dirty="0" err="1">
                <a:latin typeface="Bookman Old Style" pitchFamily="18" charset="0"/>
              </a:rPr>
              <a:t>закривати</a:t>
            </a:r>
            <a:r>
              <a:rPr lang="ru-RU" sz="1400" b="1" dirty="0">
                <a:latin typeface="Bookman Old Style" pitchFamily="18" charset="0"/>
              </a:rPr>
              <a:t> воду!</a:t>
            </a:r>
          </a:p>
          <a:p>
            <a:pPr marL="285750" indent="-285750">
              <a:lnSpc>
                <a:spcPct val="150000"/>
              </a:lnSpc>
              <a:buFont typeface="Wingdings" pitchFamily="2" charset="2"/>
              <a:buChar char="v"/>
              <a:defRPr/>
            </a:pPr>
            <a:endParaRPr lang="ru-RU" sz="1400" b="1" dirty="0">
              <a:latin typeface="Bookman Old Style" pitchFamily="18" charset="0"/>
            </a:endParaRPr>
          </a:p>
          <a:p>
            <a:pPr marL="285750" indent="-285750">
              <a:lnSpc>
                <a:spcPct val="150000"/>
              </a:lnSpc>
              <a:buFont typeface="Wingdings" pitchFamily="2" charset="2"/>
              <a:buChar char="v"/>
              <a:defRPr/>
            </a:pPr>
            <a:endParaRPr lang="ru-RU" sz="1400" b="1" dirty="0">
              <a:latin typeface="Bookman Old Style" pitchFamily="18" charset="0"/>
            </a:endParaRPr>
          </a:p>
          <a:p>
            <a:pPr marL="285750" indent="-285750">
              <a:lnSpc>
                <a:spcPct val="150000"/>
              </a:lnSpc>
              <a:buFont typeface="Wingdings" pitchFamily="2" charset="2"/>
              <a:buChar char="v"/>
              <a:defRPr/>
            </a:pPr>
            <a:endParaRPr lang="ru-RU" sz="1600" b="1" dirty="0">
              <a:latin typeface="Bookman Old Style" pitchFamily="18" charset="0"/>
            </a:endParaRPr>
          </a:p>
          <a:p>
            <a:pPr>
              <a:defRPr/>
            </a:pPr>
            <a:endParaRPr lang="ru-RU" sz="1200" dirty="0"/>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123"/>
                                        </p:tgtEl>
                                        <p:attrNameLst>
                                          <p:attrName>style.visibility</p:attrName>
                                        </p:attrNameLst>
                                      </p:cBhvr>
                                      <p:to>
                                        <p:strVal val="visible"/>
                                      </p:to>
                                    </p:set>
                                    <p:animEffect transition="in" filter="fade">
                                      <p:cBhvr>
                                        <p:cTn id="19" dur="500"/>
                                        <p:tgtEl>
                                          <p:spTgt spid="5123"/>
                                        </p:tgtEl>
                                      </p:cBhvr>
                                    </p:animEffect>
                                  </p:childTnLst>
                                </p:cTn>
                              </p:par>
                            </p:childTnLst>
                          </p:cTn>
                        </p:par>
                      </p:childTnLst>
                    </p:cTn>
                  </p:par>
                  <p:par>
                    <p:cTn id="20" fill="hold">
                      <p:stCondLst>
                        <p:cond delay="indefinite"/>
                      </p:stCondLst>
                      <p:childTnLst>
                        <p:par>
                          <p:cTn id="21" fill="hold">
                            <p:stCondLst>
                              <p:cond delay="0"/>
                            </p:stCondLst>
                            <p:childTnLst>
                              <p:par>
                                <p:cTn id="22" presetID="27" presetClass="emph" presetSubtype="0" fill="remove" grpId="0" nodeType="clickEffect">
                                  <p:stCondLst>
                                    <p:cond delay="0"/>
                                  </p:stCondLst>
                                  <p:childTnLst>
                                    <p:animClr clrSpc="rgb" dir="cw">
                                      <p:cBhvr override="childStyle">
                                        <p:cTn id="23" dur="250" autoRev="1" fill="remove"/>
                                        <p:tgtEl>
                                          <p:spTgt spid="3"/>
                                        </p:tgtEl>
                                        <p:attrNameLst>
                                          <p:attrName>style.color</p:attrName>
                                        </p:attrNameLst>
                                      </p:cBhvr>
                                      <p:to>
                                        <a:schemeClr val="bg1"/>
                                      </p:to>
                                    </p:animClr>
                                    <p:animClr clrSpc="rgb" dir="cw">
                                      <p:cBhvr>
                                        <p:cTn id="24" dur="250" autoRev="1" fill="remove"/>
                                        <p:tgtEl>
                                          <p:spTgt spid="3"/>
                                        </p:tgtEl>
                                        <p:attrNameLst>
                                          <p:attrName>fillcolor</p:attrName>
                                        </p:attrNameLst>
                                      </p:cBhvr>
                                      <p:to>
                                        <a:schemeClr val="bg1"/>
                                      </p:to>
                                    </p:animClr>
                                    <p:set>
                                      <p:cBhvr>
                                        <p:cTn id="25" dur="250" autoRev="1" fill="remove"/>
                                        <p:tgtEl>
                                          <p:spTgt spid="3"/>
                                        </p:tgtEl>
                                        <p:attrNameLst>
                                          <p:attrName>fill.type</p:attrName>
                                        </p:attrNameLst>
                                      </p:cBhvr>
                                      <p:to>
                                        <p:strVal val="solid"/>
                                      </p:to>
                                    </p:set>
                                    <p:set>
                                      <p:cBhvr>
                                        <p:cTn id="26" dur="250" autoRev="1" fill="remove"/>
                                        <p:tgtEl>
                                          <p:spTgt spid="3"/>
                                        </p:tgtEl>
                                        <p:attrNameLst>
                                          <p:attrName>fill.on</p:attrName>
                                        </p:attrNameLst>
                                      </p:cBhvr>
                                      <p:to>
                                        <p:strVal val="true"/>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p:cTn id="3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33" dur="500"/>
                                        <p:tgtEl>
                                          <p:spTgt spid="3">
                                            <p:txEl>
                                              <p:pRg st="0" end="0"/>
                                            </p:txEl>
                                          </p:spTgt>
                                        </p:tgtEl>
                                      </p:cBhvr>
                                    </p:animEffect>
                                  </p:childTnLst>
                                </p:cTn>
                              </p:par>
                              <p:par>
                                <p:cTn id="34" presetID="53" presetClass="entr" presetSubtype="16" fill="hold" nodeType="with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 calcmode="lin" valueType="num">
                                      <p:cBhvr>
                                        <p:cTn id="36"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38" dur="500"/>
                                        <p:tgtEl>
                                          <p:spTgt spid="3">
                                            <p:txEl>
                                              <p:pRg st="1" end="1"/>
                                            </p:txEl>
                                          </p:spTgt>
                                        </p:tgtEl>
                                      </p:cBhvr>
                                    </p:animEffect>
                                  </p:childTnLst>
                                </p:cTn>
                              </p:par>
                              <p:par>
                                <p:cTn id="39" presetID="53" presetClass="entr" presetSubtype="16" fill="hold" nodeType="with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 calcmode="lin" valueType="num">
                                      <p:cBhvr>
                                        <p:cTn id="4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43" dur="500"/>
                                        <p:tgtEl>
                                          <p:spTgt spid="3">
                                            <p:txEl>
                                              <p:pRg st="2" end="2"/>
                                            </p:txEl>
                                          </p:spTgt>
                                        </p:tgtEl>
                                      </p:cBhvr>
                                    </p:animEffect>
                                  </p:childTnLst>
                                </p:cTn>
                              </p:par>
                              <p:par>
                                <p:cTn id="44" presetID="53" presetClass="entr" presetSubtype="16" fill="hold" nodeType="withEffect">
                                  <p:stCondLst>
                                    <p:cond delay="0"/>
                                  </p:stCondLst>
                                  <p:childTnLst>
                                    <p:set>
                                      <p:cBhvr>
                                        <p:cTn id="45" dur="1" fill="hold">
                                          <p:stCondLst>
                                            <p:cond delay="0"/>
                                          </p:stCondLst>
                                        </p:cTn>
                                        <p:tgtEl>
                                          <p:spTgt spid="3">
                                            <p:txEl>
                                              <p:pRg st="3" end="3"/>
                                            </p:txEl>
                                          </p:spTgt>
                                        </p:tgtEl>
                                        <p:attrNameLst>
                                          <p:attrName>style.visibility</p:attrName>
                                        </p:attrNameLst>
                                      </p:cBhvr>
                                      <p:to>
                                        <p:strVal val="visible"/>
                                      </p:to>
                                    </p:set>
                                    <p:anim calcmode="lin" valueType="num">
                                      <p:cBhvr>
                                        <p:cTn id="4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48" dur="500"/>
                                        <p:tgtEl>
                                          <p:spTgt spid="3">
                                            <p:txEl>
                                              <p:pRg st="3" end="3"/>
                                            </p:txEl>
                                          </p:spTgt>
                                        </p:tgtEl>
                                      </p:cBhvr>
                                    </p:animEffect>
                                  </p:childTnLst>
                                </p:cTn>
                              </p:par>
                              <p:par>
                                <p:cTn id="49" presetID="53" presetClass="entr" presetSubtype="16" fill="hold" nodeType="with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anim calcmode="lin" valueType="num">
                                      <p:cBhvr>
                                        <p:cTn id="5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5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53" dur="500"/>
                                        <p:tgtEl>
                                          <p:spTgt spid="3">
                                            <p:txEl>
                                              <p:pRg st="4" end="4"/>
                                            </p:txEl>
                                          </p:spTgt>
                                        </p:tgtEl>
                                      </p:cBhvr>
                                    </p:animEffect>
                                  </p:childTnLst>
                                </p:cTn>
                              </p:par>
                              <p:par>
                                <p:cTn id="54" presetID="53" presetClass="entr" presetSubtype="16" fill="hold" nodeType="with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 calcmode="lin" valueType="num">
                                      <p:cBhvr>
                                        <p:cTn id="56"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8" dur="500"/>
                                        <p:tgtEl>
                                          <p:spTgt spid="3">
                                            <p:txEl>
                                              <p:pRg st="5" end="5"/>
                                            </p:txEl>
                                          </p:spTgt>
                                        </p:tgtEl>
                                      </p:cBhvr>
                                    </p:animEffect>
                                  </p:childTnLst>
                                </p:cTn>
                              </p:par>
                              <p:par>
                                <p:cTn id="59" presetID="53" presetClass="entr" presetSubtype="16" fill="hold" nodeType="with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 calcmode="lin" valueType="num">
                                      <p:cBhvr>
                                        <p:cTn id="6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63" dur="500"/>
                                        <p:tgtEl>
                                          <p:spTgt spid="3">
                                            <p:txEl>
                                              <p:pRg st="6" end="6"/>
                                            </p:txEl>
                                          </p:spTgt>
                                        </p:tgtEl>
                                      </p:cBhvr>
                                    </p:animEffect>
                                  </p:childTnLst>
                                </p:cTn>
                              </p:par>
                              <p:par>
                                <p:cTn id="64" presetID="53" presetClass="entr" presetSubtype="16" fill="hold" nodeType="withEffect">
                                  <p:stCondLst>
                                    <p:cond delay="0"/>
                                  </p:stCondLst>
                                  <p:childTnLst>
                                    <p:set>
                                      <p:cBhvr>
                                        <p:cTn id="65" dur="1" fill="hold">
                                          <p:stCondLst>
                                            <p:cond delay="0"/>
                                          </p:stCondLst>
                                        </p:cTn>
                                        <p:tgtEl>
                                          <p:spTgt spid="3">
                                            <p:txEl>
                                              <p:pRg st="7" end="7"/>
                                            </p:txEl>
                                          </p:spTgt>
                                        </p:tgtEl>
                                        <p:attrNameLst>
                                          <p:attrName>style.visibility</p:attrName>
                                        </p:attrNameLst>
                                      </p:cBhvr>
                                      <p:to>
                                        <p:strVal val="visible"/>
                                      </p:to>
                                    </p:set>
                                    <p:anim calcmode="lin" valueType="num">
                                      <p:cBhvr>
                                        <p:cTn id="6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68" dur="500"/>
                                        <p:tgtEl>
                                          <p:spTgt spid="3">
                                            <p:txEl>
                                              <p:pRg st="7" end="7"/>
                                            </p:txEl>
                                          </p:spTgt>
                                        </p:tgtEl>
                                      </p:cBhvr>
                                    </p:animEffect>
                                  </p:childTnLst>
                                </p:cTn>
                              </p:par>
                              <p:par>
                                <p:cTn id="69" presetID="53" presetClass="entr" presetSubtype="16" fill="hold" nodeType="with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p:cTn id="71"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2"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73" dur="500"/>
                                        <p:tgtEl>
                                          <p:spTgt spid="3">
                                            <p:txEl>
                                              <p:pRg st="8" end="8"/>
                                            </p:txEl>
                                          </p:spTgt>
                                        </p:tgtEl>
                                      </p:cBhvr>
                                    </p:animEffect>
                                  </p:childTnLst>
                                </p:cTn>
                              </p:par>
                              <p:par>
                                <p:cTn id="74" presetID="53" presetClass="entr" presetSubtype="16" fill="hold" nodeType="withEffect">
                                  <p:stCondLst>
                                    <p:cond delay="0"/>
                                  </p:stCondLst>
                                  <p:childTnLst>
                                    <p:set>
                                      <p:cBhvr>
                                        <p:cTn id="75" dur="1" fill="hold">
                                          <p:stCondLst>
                                            <p:cond delay="0"/>
                                          </p:stCondLst>
                                        </p:cTn>
                                        <p:tgtEl>
                                          <p:spTgt spid="3">
                                            <p:txEl>
                                              <p:pRg st="9" end="9"/>
                                            </p:txEl>
                                          </p:spTgt>
                                        </p:tgtEl>
                                        <p:attrNameLst>
                                          <p:attrName>style.visibility</p:attrName>
                                        </p:attrNameLst>
                                      </p:cBhvr>
                                      <p:to>
                                        <p:strVal val="visible"/>
                                      </p:to>
                                    </p:set>
                                    <p:anim calcmode="lin" valueType="num">
                                      <p:cBhvr>
                                        <p:cTn id="76"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7"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8" dur="500"/>
                                        <p:tgtEl>
                                          <p:spTgt spid="3">
                                            <p:txEl>
                                              <p:pRg st="9" end="9"/>
                                            </p:txEl>
                                          </p:spTgt>
                                        </p:tgtEl>
                                      </p:cBhvr>
                                    </p:animEffect>
                                  </p:childTnLst>
                                </p:cTn>
                              </p:par>
                              <p:par>
                                <p:cTn id="79" presetID="53" presetClass="entr" presetSubtype="16" fill="hold" nodeType="withEffect">
                                  <p:stCondLst>
                                    <p:cond delay="0"/>
                                  </p:stCondLst>
                                  <p:childTnLst>
                                    <p:set>
                                      <p:cBhvr>
                                        <p:cTn id="80" dur="1" fill="hold">
                                          <p:stCondLst>
                                            <p:cond delay="0"/>
                                          </p:stCondLst>
                                        </p:cTn>
                                        <p:tgtEl>
                                          <p:spTgt spid="3">
                                            <p:txEl>
                                              <p:pRg st="10" end="10"/>
                                            </p:txEl>
                                          </p:spTgt>
                                        </p:tgtEl>
                                        <p:attrNameLst>
                                          <p:attrName>style.visibility</p:attrName>
                                        </p:attrNameLst>
                                      </p:cBhvr>
                                      <p:to>
                                        <p:strVal val="visible"/>
                                      </p:to>
                                    </p:set>
                                    <p:anim calcmode="lin" valueType="num">
                                      <p:cBhvr>
                                        <p:cTn id="81"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2"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83" dur="500"/>
                                        <p:tgtEl>
                                          <p:spTgt spid="3">
                                            <p:txEl>
                                              <p:pRg st="10" end="10"/>
                                            </p:txEl>
                                          </p:spTgt>
                                        </p:tgtEl>
                                      </p:cBhvr>
                                    </p:animEffect>
                                  </p:childTnLst>
                                </p:cTn>
                              </p:par>
                              <p:par>
                                <p:cTn id="84" presetID="53" presetClass="entr" presetSubtype="16" fill="hold" nodeType="withEffect">
                                  <p:stCondLst>
                                    <p:cond delay="0"/>
                                  </p:stCondLst>
                                  <p:childTnLst>
                                    <p:set>
                                      <p:cBhvr>
                                        <p:cTn id="85" dur="1" fill="hold">
                                          <p:stCondLst>
                                            <p:cond delay="0"/>
                                          </p:stCondLst>
                                        </p:cTn>
                                        <p:tgtEl>
                                          <p:spTgt spid="3">
                                            <p:txEl>
                                              <p:pRg st="11" end="11"/>
                                            </p:txEl>
                                          </p:spTgt>
                                        </p:tgtEl>
                                        <p:attrNameLst>
                                          <p:attrName>style.visibility</p:attrName>
                                        </p:attrNameLst>
                                      </p:cBhvr>
                                      <p:to>
                                        <p:strVal val="visible"/>
                                      </p:to>
                                    </p:set>
                                    <p:anim calcmode="lin" valueType="num">
                                      <p:cBhvr>
                                        <p:cTn id="86"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87"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8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fontScale="90000"/>
          </a:bodyPr>
          <a:lstStyle/>
          <a:p>
            <a:pPr eaLnBrk="1" hangingPunct="1">
              <a:defRPr/>
            </a:pPr>
            <a:r>
              <a:rPr sz="3600" dirty="0"/>
              <a:t>«</a:t>
            </a:r>
            <a:r>
              <a:rPr sz="3600" dirty="0" err="1"/>
              <a:t>Асоціативний</a:t>
            </a:r>
            <a:r>
              <a:rPr sz="3600" dirty="0"/>
              <a:t> кущ</a:t>
            </a:r>
            <a:r>
              <a:rPr sz="3600" dirty="0" smtClean="0"/>
              <a:t>» </a:t>
            </a:r>
            <a:r>
              <a:rPr dirty="0"/>
              <a:t/>
            </a:r>
            <a:br>
              <a:rPr dirty="0"/>
            </a:br>
            <a:r>
              <a:rPr sz="2000" dirty="0" smtClean="0">
                <a:solidFill>
                  <a:srgbClr val="7030A0"/>
                </a:solidFill>
              </a:rPr>
              <a:t>Яка </a:t>
            </a:r>
            <a:r>
              <a:rPr sz="2000" dirty="0" err="1">
                <a:solidFill>
                  <a:srgbClr val="7030A0"/>
                </a:solidFill>
              </a:rPr>
              <a:t>саме</a:t>
            </a:r>
            <a:r>
              <a:rPr sz="2000" dirty="0">
                <a:solidFill>
                  <a:srgbClr val="7030A0"/>
                </a:solidFill>
              </a:rPr>
              <a:t> </a:t>
            </a:r>
            <a:r>
              <a:rPr sz="2000" dirty="0" err="1">
                <a:solidFill>
                  <a:srgbClr val="7030A0"/>
                </a:solidFill>
              </a:rPr>
              <a:t>діяльність</a:t>
            </a:r>
            <a:r>
              <a:rPr sz="2000" dirty="0">
                <a:solidFill>
                  <a:srgbClr val="7030A0"/>
                </a:solidFill>
              </a:rPr>
              <a:t> </a:t>
            </a:r>
            <a:r>
              <a:rPr sz="2000" dirty="0" err="1">
                <a:solidFill>
                  <a:srgbClr val="7030A0"/>
                </a:solidFill>
              </a:rPr>
              <a:t>людини</a:t>
            </a:r>
            <a:r>
              <a:rPr sz="2000" dirty="0">
                <a:solidFill>
                  <a:srgbClr val="7030A0"/>
                </a:solidFill>
              </a:rPr>
              <a:t> </a:t>
            </a:r>
            <a:r>
              <a:rPr sz="2000" dirty="0" err="1">
                <a:solidFill>
                  <a:srgbClr val="7030A0"/>
                </a:solidFill>
              </a:rPr>
              <a:t>сприяє</a:t>
            </a:r>
            <a:r>
              <a:rPr sz="2000" dirty="0">
                <a:solidFill>
                  <a:srgbClr val="7030A0"/>
                </a:solidFill>
              </a:rPr>
              <a:t> </a:t>
            </a:r>
            <a:r>
              <a:rPr sz="2000" dirty="0" err="1">
                <a:solidFill>
                  <a:srgbClr val="7030A0"/>
                </a:solidFill>
              </a:rPr>
              <a:t>забрудненню</a:t>
            </a:r>
            <a:r>
              <a:rPr sz="2000" dirty="0">
                <a:solidFill>
                  <a:srgbClr val="7030A0"/>
                </a:solidFill>
              </a:rPr>
              <a:t> </a:t>
            </a:r>
            <a:r>
              <a:rPr sz="2000" dirty="0" smtClean="0">
                <a:solidFill>
                  <a:srgbClr val="7030A0"/>
                </a:solidFill>
              </a:rPr>
              <a:t>води</a:t>
            </a:r>
            <a:endParaRPr sz="2000" dirty="0">
              <a:solidFill>
                <a:srgbClr val="7030A0"/>
              </a:solidFill>
            </a:endParaRPr>
          </a:p>
        </p:txBody>
      </p:sp>
      <p:graphicFrame>
        <p:nvGraphicFramePr>
          <p:cNvPr id="4" name="Объект 3"/>
          <p:cNvGraphicFramePr>
            <a:graphicFrameLocks noGrp="1"/>
          </p:cNvGraphicFramePr>
          <p:nvPr>
            <p:ph idx="1"/>
          </p:nvPr>
        </p:nvGraphicFramePr>
        <p:xfrm>
          <a:off x="467544" y="98072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a:spLocks noChangeArrowheads="1"/>
          </p:cNvSpPr>
          <p:nvPr/>
        </p:nvSpPr>
        <p:spPr bwMode="auto">
          <a:xfrm>
            <a:off x="0" y="5516563"/>
            <a:ext cx="9036050" cy="1201737"/>
          </a:xfrm>
          <a:prstGeom prst="rect">
            <a:avLst/>
          </a:prstGeom>
          <a:noFill/>
          <a:ln w="9525">
            <a:noFill/>
            <a:miter lim="800000"/>
            <a:headEnd/>
            <a:tailEnd/>
          </a:ln>
        </p:spPr>
        <p:txBody>
          <a:bodyPr>
            <a:spAutoFit/>
          </a:bodyPr>
          <a:lstStyle/>
          <a:p>
            <a:pPr algn="ctr"/>
            <a:r>
              <a:rPr lang="ru-RU" b="1"/>
              <a:t>Кожен літр забрудненої води, потрапляючи у водойму, робить непридатними 100 літрів чистої води.</a:t>
            </a:r>
          </a:p>
          <a:p>
            <a:pPr algn="ctr"/>
            <a:r>
              <a:rPr lang="ru-RU" b="1"/>
              <a:t>Один грам нафти, потрапляючи на водну поверхню, вкриває її тоненькою плівкою на площі близько 500 гектарів.</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eaLnBrk="1" hangingPunct="1">
              <a:defRPr/>
            </a:pPr>
            <a:r>
              <a:rPr sz="2800" dirty="0" err="1" smtClean="0"/>
              <a:t>дослід</a:t>
            </a:r>
            <a:r>
              <a:rPr sz="2800" dirty="0" smtClean="0"/>
              <a:t> </a:t>
            </a:r>
            <a:r>
              <a:rPr sz="2800" dirty="0"/>
              <a:t>«</a:t>
            </a:r>
            <a:r>
              <a:rPr sz="2800" dirty="0" err="1"/>
              <a:t>Що</a:t>
            </a:r>
            <a:r>
              <a:rPr sz="2800" dirty="0"/>
              <a:t> </a:t>
            </a:r>
            <a:r>
              <a:rPr sz="2800" dirty="0" err="1"/>
              <a:t>може</a:t>
            </a:r>
            <a:r>
              <a:rPr sz="2800" dirty="0"/>
              <a:t> </a:t>
            </a:r>
            <a:r>
              <a:rPr sz="2800" dirty="0" err="1"/>
              <a:t>статися</a:t>
            </a:r>
            <a:r>
              <a:rPr sz="2800" dirty="0"/>
              <a:t> з живою </a:t>
            </a:r>
            <a:r>
              <a:rPr sz="2800" dirty="0" err="1"/>
              <a:t>істотою</a:t>
            </a:r>
            <a:r>
              <a:rPr sz="2800" dirty="0"/>
              <a:t>, коли </a:t>
            </a:r>
            <a:r>
              <a:rPr sz="2800" dirty="0" err="1"/>
              <a:t>її</a:t>
            </a:r>
            <a:r>
              <a:rPr sz="2800" dirty="0"/>
              <a:t> </a:t>
            </a:r>
            <a:r>
              <a:rPr sz="2800" dirty="0" err="1"/>
              <a:t>середовище</a:t>
            </a:r>
            <a:r>
              <a:rPr sz="2800" dirty="0"/>
              <a:t> </a:t>
            </a:r>
            <a:r>
              <a:rPr sz="2800" dirty="0" err="1"/>
              <a:t>забруднене</a:t>
            </a:r>
            <a:r>
              <a:rPr sz="2800" dirty="0"/>
              <a:t> </a:t>
            </a:r>
            <a:r>
              <a:rPr sz="2800" dirty="0" err="1"/>
              <a:t>або</a:t>
            </a:r>
            <a:r>
              <a:rPr sz="2800" dirty="0"/>
              <a:t> </a:t>
            </a:r>
            <a:r>
              <a:rPr sz="2800" dirty="0" err="1"/>
              <a:t>змінене</a:t>
            </a:r>
            <a:r>
              <a:rPr sz="2800" dirty="0"/>
              <a:t> на </a:t>
            </a:r>
            <a:r>
              <a:rPr sz="2800" dirty="0" err="1"/>
              <a:t>гірше</a:t>
            </a:r>
            <a:r>
              <a:rPr sz="2800" dirty="0"/>
              <a:t>». </a:t>
            </a:r>
          </a:p>
        </p:txBody>
      </p:sp>
      <p:sp>
        <p:nvSpPr>
          <p:cNvPr id="4" name="Прямоугольник 3"/>
          <p:cNvSpPr>
            <a:spLocks noChangeArrowheads="1"/>
          </p:cNvSpPr>
          <p:nvPr/>
        </p:nvSpPr>
        <p:spPr bwMode="auto">
          <a:xfrm>
            <a:off x="20638" y="5646738"/>
            <a:ext cx="9123362" cy="954087"/>
          </a:xfrm>
          <a:prstGeom prst="rect">
            <a:avLst/>
          </a:prstGeom>
          <a:noFill/>
          <a:ln w="9525">
            <a:noFill/>
            <a:miter lim="800000"/>
            <a:headEnd/>
            <a:tailEnd/>
          </a:ln>
        </p:spPr>
        <p:txBody>
          <a:bodyPr>
            <a:spAutoFit/>
          </a:bodyPr>
          <a:lstStyle/>
          <a:p>
            <a:pPr algn="ctr"/>
            <a:r>
              <a:rPr lang="ru-RU" sz="2800" b="1">
                <a:solidFill>
                  <a:srgbClr val="C00000"/>
                </a:solidFill>
                <a:latin typeface="Arial Black" pitchFamily="34" charset="0"/>
              </a:rPr>
              <a:t>Висновок:  </a:t>
            </a:r>
            <a:r>
              <a:rPr lang="ru-RU" sz="2800"/>
              <a:t>якщо середовище, де існують живі істоти, забруднене,вони поступово гинуть.</a:t>
            </a:r>
          </a:p>
        </p:txBody>
      </p:sp>
      <p:pic>
        <p:nvPicPr>
          <p:cNvPr id="2050" name="Picture 2" descr="C:\Users\User\Desktop\Вода\Фото -досліди\PC240035.JPG"/>
          <p:cNvPicPr>
            <a:picLocks noGrp="1" noChangeAspect="1" noChangeArrowheads="1"/>
          </p:cNvPicPr>
          <p:nvPr>
            <p:ph idx="1"/>
          </p:nvPr>
        </p:nvPicPr>
        <p:blipFill>
          <a:blip r:embed="rId2"/>
          <a:srcRect/>
          <a:stretch>
            <a:fillRect/>
          </a:stretch>
        </p:blipFill>
        <p:spPr>
          <a:xfrm>
            <a:off x="4716463" y="2276475"/>
            <a:ext cx="4286250" cy="2986088"/>
          </a:xfrm>
          <a:effectLst>
            <a:outerShdw blurRad="190500" algn="tl" rotWithShape="0">
              <a:srgbClr val="000000">
                <a:alpha val="70000"/>
              </a:srgbClr>
            </a:outerShdw>
          </a:effectLst>
          <a:extLst/>
        </p:spPr>
      </p:pic>
      <p:pic>
        <p:nvPicPr>
          <p:cNvPr id="2051" name="Picture 3" descr="C:\Users\User\Desktop\Вода\Фото -досліди\PC240039.JPG"/>
          <p:cNvPicPr>
            <a:picLocks noChangeAspect="1" noChangeArrowheads="1"/>
          </p:cNvPicPr>
          <p:nvPr/>
        </p:nvPicPr>
        <p:blipFill>
          <a:blip r:embed="rId3"/>
          <a:srcRect/>
          <a:stretch>
            <a:fillRect/>
          </a:stretch>
        </p:blipFill>
        <p:spPr bwMode="auto">
          <a:xfrm>
            <a:off x="250825" y="1773238"/>
            <a:ext cx="4330700" cy="3081337"/>
          </a:xfrm>
          <a:prstGeom prst="rect">
            <a:avLst/>
          </a:prstGeom>
          <a:ln>
            <a:noFill/>
          </a:ln>
          <a:effectLst>
            <a:outerShdw blurRad="292100" dist="139700" dir="2700000" algn="tl" rotWithShape="0">
              <a:srgbClr val="333333">
                <a:alpha val="65000"/>
              </a:srgbClr>
            </a:outerShdw>
          </a:effectLs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80">
                                          <p:stCondLst>
                                            <p:cond delay="0"/>
                                          </p:stCondLst>
                                        </p:cTn>
                                        <p:tgtEl>
                                          <p:spTgt spid="2051"/>
                                        </p:tgtEl>
                                      </p:cBhvr>
                                    </p:animEffect>
                                    <p:anim calcmode="lin" valueType="num">
                                      <p:cBhvr>
                                        <p:cTn id="8" dur="1822" tmFilter="0,0; 0.14,0.36; 0.43,0.73; 0.71,0.91; 1.0,1.0">
                                          <p:stCondLst>
                                            <p:cond delay="0"/>
                                          </p:stCondLst>
                                        </p:cTn>
                                        <p:tgtEl>
                                          <p:spTgt spid="205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5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5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5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51"/>
                                        </p:tgtEl>
                                        <p:attrNameLst>
                                          <p:attrName>ppt_y</p:attrName>
                                        </p:attrNameLst>
                                      </p:cBhvr>
                                      <p:tavLst>
                                        <p:tav tm="0" fmla="#ppt_y-sin(pi*$)/81">
                                          <p:val>
                                            <p:fltVal val="0"/>
                                          </p:val>
                                        </p:tav>
                                        <p:tav tm="100000">
                                          <p:val>
                                            <p:fltVal val="1"/>
                                          </p:val>
                                        </p:tav>
                                      </p:tavLst>
                                    </p:anim>
                                    <p:animScale>
                                      <p:cBhvr>
                                        <p:cTn id="13" dur="26">
                                          <p:stCondLst>
                                            <p:cond delay="650"/>
                                          </p:stCondLst>
                                        </p:cTn>
                                        <p:tgtEl>
                                          <p:spTgt spid="2051"/>
                                        </p:tgtEl>
                                      </p:cBhvr>
                                      <p:to x="100000" y="60000"/>
                                    </p:animScale>
                                    <p:animScale>
                                      <p:cBhvr>
                                        <p:cTn id="14" dur="166" decel="50000">
                                          <p:stCondLst>
                                            <p:cond delay="676"/>
                                          </p:stCondLst>
                                        </p:cTn>
                                        <p:tgtEl>
                                          <p:spTgt spid="2051"/>
                                        </p:tgtEl>
                                      </p:cBhvr>
                                      <p:to x="100000" y="100000"/>
                                    </p:animScale>
                                    <p:animScale>
                                      <p:cBhvr>
                                        <p:cTn id="15" dur="26">
                                          <p:stCondLst>
                                            <p:cond delay="1312"/>
                                          </p:stCondLst>
                                        </p:cTn>
                                        <p:tgtEl>
                                          <p:spTgt spid="2051"/>
                                        </p:tgtEl>
                                      </p:cBhvr>
                                      <p:to x="100000" y="80000"/>
                                    </p:animScale>
                                    <p:animScale>
                                      <p:cBhvr>
                                        <p:cTn id="16" dur="166" decel="50000">
                                          <p:stCondLst>
                                            <p:cond delay="1338"/>
                                          </p:stCondLst>
                                        </p:cTn>
                                        <p:tgtEl>
                                          <p:spTgt spid="2051"/>
                                        </p:tgtEl>
                                      </p:cBhvr>
                                      <p:to x="100000" y="100000"/>
                                    </p:animScale>
                                    <p:animScale>
                                      <p:cBhvr>
                                        <p:cTn id="17" dur="26">
                                          <p:stCondLst>
                                            <p:cond delay="1642"/>
                                          </p:stCondLst>
                                        </p:cTn>
                                        <p:tgtEl>
                                          <p:spTgt spid="2051"/>
                                        </p:tgtEl>
                                      </p:cBhvr>
                                      <p:to x="100000" y="90000"/>
                                    </p:animScale>
                                    <p:animScale>
                                      <p:cBhvr>
                                        <p:cTn id="18" dur="166" decel="50000">
                                          <p:stCondLst>
                                            <p:cond delay="1668"/>
                                          </p:stCondLst>
                                        </p:cTn>
                                        <p:tgtEl>
                                          <p:spTgt spid="2051"/>
                                        </p:tgtEl>
                                      </p:cBhvr>
                                      <p:to x="100000" y="100000"/>
                                    </p:animScale>
                                    <p:animScale>
                                      <p:cBhvr>
                                        <p:cTn id="19" dur="26">
                                          <p:stCondLst>
                                            <p:cond delay="1808"/>
                                          </p:stCondLst>
                                        </p:cTn>
                                        <p:tgtEl>
                                          <p:spTgt spid="2051"/>
                                        </p:tgtEl>
                                      </p:cBhvr>
                                      <p:to x="100000" y="95000"/>
                                    </p:animScale>
                                    <p:animScale>
                                      <p:cBhvr>
                                        <p:cTn id="20" dur="166" decel="50000">
                                          <p:stCondLst>
                                            <p:cond delay="1834"/>
                                          </p:stCondLst>
                                        </p:cTn>
                                        <p:tgtEl>
                                          <p:spTgt spid="205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fade">
                                      <p:cBhvr>
                                        <p:cTn id="25" dur="2000"/>
                                        <p:tgtEl>
                                          <p:spTgt spid="2050"/>
                                        </p:tgtEl>
                                      </p:cBhvr>
                                    </p:animEffect>
                                    <p:anim calcmode="lin" valueType="num">
                                      <p:cBhvr>
                                        <p:cTn id="26" dur="2000" fill="hold"/>
                                        <p:tgtEl>
                                          <p:spTgt spid="2050"/>
                                        </p:tgtEl>
                                        <p:attrNameLst>
                                          <p:attrName>ppt_w</p:attrName>
                                        </p:attrNameLst>
                                      </p:cBhvr>
                                      <p:tavLst>
                                        <p:tav tm="0" fmla="#ppt_w*sin(2.5*pi*$)">
                                          <p:val>
                                            <p:fltVal val="0"/>
                                          </p:val>
                                        </p:tav>
                                        <p:tav tm="100000">
                                          <p:val>
                                            <p:fltVal val="1"/>
                                          </p:val>
                                        </p:tav>
                                      </p:tavLst>
                                    </p:anim>
                                    <p:anim calcmode="lin" valueType="num">
                                      <p:cBhvr>
                                        <p:cTn id="27" dur="2000" fill="hold"/>
                                        <p:tgtEl>
                                          <p:spTgt spid="2050"/>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fltVal val="0"/>
                                          </p:val>
                                        </p:tav>
                                        <p:tav tm="100000">
                                          <p:val>
                                            <p:strVal val="#ppt_h"/>
                                          </p:val>
                                        </p:tav>
                                      </p:tavLst>
                                    </p:anim>
                                    <p:animEffect transition="in" filter="fade">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User\Desktop\Вода\Фото -досліди\PC240028.JPG"/>
          <p:cNvPicPr>
            <a:picLocks noChangeAspect="1" noChangeArrowheads="1"/>
          </p:cNvPicPr>
          <p:nvPr/>
        </p:nvPicPr>
        <p:blipFill>
          <a:blip r:embed="rId2"/>
          <a:srcRect/>
          <a:stretch>
            <a:fillRect/>
          </a:stretch>
        </p:blipFill>
        <p:spPr bwMode="auto">
          <a:xfrm>
            <a:off x="4572000" y="3529013"/>
            <a:ext cx="2336800" cy="2405062"/>
          </a:xfrm>
          <a:prstGeom prst="rect">
            <a:avLst/>
          </a:prstGeom>
          <a:noFill/>
          <a:ln w="9525">
            <a:noFill/>
            <a:miter lim="800000"/>
            <a:headEnd/>
            <a:tailEnd/>
          </a:ln>
        </p:spPr>
      </p:pic>
      <p:sp>
        <p:nvSpPr>
          <p:cNvPr id="5" name="Заголовок 4"/>
          <p:cNvSpPr>
            <a:spLocks noGrp="1"/>
          </p:cNvSpPr>
          <p:nvPr>
            <p:ph type="title" idx="4294967295"/>
          </p:nvPr>
        </p:nvSpPr>
        <p:spPr>
          <a:xfrm>
            <a:off x="-55577" y="0"/>
            <a:ext cx="9144000" cy="1143000"/>
          </a:xfrm>
        </p:spPr>
        <p:txBody>
          <a:bodyPr>
            <a:noAutofit/>
          </a:bodyPr>
          <a:lstStyle/>
          <a:p>
            <a:pPr eaLnBrk="1" hangingPunct="1">
              <a:defRPr/>
            </a:pPr>
            <a:r>
              <a:rPr sz="3600" dirty="0" err="1"/>
              <a:t>Виконання</a:t>
            </a:r>
            <a:r>
              <a:rPr sz="3600" dirty="0"/>
              <a:t> </a:t>
            </a:r>
            <a:r>
              <a:rPr sz="3600" dirty="0" err="1"/>
              <a:t>учнями</a:t>
            </a:r>
            <a:r>
              <a:rPr sz="3600" dirty="0"/>
              <a:t> </a:t>
            </a:r>
            <a:r>
              <a:rPr sz="3600" dirty="0" err="1" smtClean="0"/>
              <a:t>дослідів</a:t>
            </a:r>
            <a:r>
              <a:rPr sz="3600" dirty="0" smtClean="0"/>
              <a:t/>
            </a:r>
            <a:br>
              <a:rPr sz="3600" dirty="0" smtClean="0"/>
            </a:br>
            <a:r>
              <a:rPr sz="3600" dirty="0" smtClean="0"/>
              <a:t> </a:t>
            </a:r>
            <a:r>
              <a:rPr sz="3600" dirty="0"/>
              <a:t>з </a:t>
            </a:r>
            <a:r>
              <a:rPr sz="3600" dirty="0" err="1"/>
              <a:t>очищення</a:t>
            </a:r>
            <a:r>
              <a:rPr sz="3600" dirty="0"/>
              <a:t> води</a:t>
            </a:r>
          </a:p>
        </p:txBody>
      </p:sp>
      <p:sp>
        <p:nvSpPr>
          <p:cNvPr id="2" name="Прямоугольник 1"/>
          <p:cNvSpPr>
            <a:spLocks noChangeArrowheads="1"/>
          </p:cNvSpPr>
          <p:nvPr/>
        </p:nvSpPr>
        <p:spPr bwMode="auto">
          <a:xfrm>
            <a:off x="133350" y="1052513"/>
            <a:ext cx="8929688" cy="862012"/>
          </a:xfrm>
          <a:prstGeom prst="rect">
            <a:avLst/>
          </a:prstGeom>
          <a:noFill/>
          <a:ln w="9525">
            <a:noFill/>
            <a:miter lim="800000"/>
            <a:headEnd/>
            <a:tailEnd/>
          </a:ln>
        </p:spPr>
        <p:txBody>
          <a:bodyPr>
            <a:spAutoFit/>
          </a:bodyPr>
          <a:lstStyle/>
          <a:p>
            <a:r>
              <a:rPr lang="uk-UA" i="1"/>
              <a:t>    </a:t>
            </a:r>
            <a:r>
              <a:rPr lang="uk-UA" sz="1600" i="1"/>
              <a:t>Вода на Землі проходить через велику кількість фільтрів – земну кору, атмосферу, біосферу. Але людство весь час задавалось питанням, чи можна штучно очистити воду. Було винайдено безліч способів. Найпростіший для нас – пропустити воду через фільтр. </a:t>
            </a:r>
          </a:p>
        </p:txBody>
      </p:sp>
      <p:sp>
        <p:nvSpPr>
          <p:cNvPr id="4" name="Прямоугольник 3"/>
          <p:cNvSpPr>
            <a:spLocks noChangeArrowheads="1"/>
          </p:cNvSpPr>
          <p:nvPr/>
        </p:nvSpPr>
        <p:spPr bwMode="auto">
          <a:xfrm>
            <a:off x="250825" y="5934075"/>
            <a:ext cx="8642350" cy="923925"/>
          </a:xfrm>
          <a:prstGeom prst="rect">
            <a:avLst/>
          </a:prstGeom>
          <a:noFill/>
          <a:ln w="9525">
            <a:noFill/>
            <a:miter lim="800000"/>
            <a:headEnd/>
            <a:tailEnd/>
          </a:ln>
        </p:spPr>
        <p:txBody>
          <a:bodyPr>
            <a:spAutoFit/>
          </a:bodyPr>
          <a:lstStyle/>
          <a:p>
            <a:r>
              <a:rPr lang="uk-UA"/>
              <a:t>Якщо пропустити «</a:t>
            </a:r>
            <a:r>
              <a:rPr lang="uk-UA" i="1"/>
              <a:t>грязну воду</a:t>
            </a:r>
            <a:r>
              <a:rPr lang="uk-UA"/>
              <a:t>» через паперову салфетку, активіроване вугілля, пісок, то вода становиться значно чистішою; а через спеціальний фільтр (аквафільтр), то вода стає зовсім чистою.</a:t>
            </a:r>
            <a:endParaRPr lang="ru-RU"/>
          </a:p>
        </p:txBody>
      </p:sp>
      <p:pic>
        <p:nvPicPr>
          <p:cNvPr id="1027" name="Picture 3" descr="C:\Users\User\Desktop\Вода\Фото -досліди\PC240026.JPG"/>
          <p:cNvPicPr>
            <a:picLocks noChangeAspect="1" noChangeArrowheads="1"/>
          </p:cNvPicPr>
          <p:nvPr/>
        </p:nvPicPr>
        <p:blipFill>
          <a:blip r:embed="rId3"/>
          <a:srcRect/>
          <a:stretch>
            <a:fillRect/>
          </a:stretch>
        </p:blipFill>
        <p:spPr bwMode="auto">
          <a:xfrm>
            <a:off x="1547813" y="3471863"/>
            <a:ext cx="2303462" cy="2462212"/>
          </a:xfrm>
          <a:prstGeom prst="rect">
            <a:avLst/>
          </a:prstGeom>
          <a:noFill/>
          <a:ln w="9525">
            <a:noFill/>
            <a:miter lim="800000"/>
            <a:headEnd/>
            <a:tailEnd/>
          </a:ln>
        </p:spPr>
      </p:pic>
      <p:pic>
        <p:nvPicPr>
          <p:cNvPr id="1028" name="Picture 4" descr="C:\Users\User\Desktop\Вода\Фото -досліди\PC240031.JPG"/>
          <p:cNvPicPr>
            <a:picLocks noChangeAspect="1" noChangeArrowheads="1"/>
          </p:cNvPicPr>
          <p:nvPr/>
        </p:nvPicPr>
        <p:blipFill>
          <a:blip r:embed="rId4"/>
          <a:srcRect/>
          <a:stretch>
            <a:fillRect/>
          </a:stretch>
        </p:blipFill>
        <p:spPr bwMode="auto">
          <a:xfrm>
            <a:off x="147638" y="1914525"/>
            <a:ext cx="2197100" cy="2346325"/>
          </a:xfrm>
          <a:prstGeom prst="rect">
            <a:avLst/>
          </a:prstGeom>
          <a:noFill/>
          <a:ln w="9525">
            <a:noFill/>
            <a:miter lim="800000"/>
            <a:headEnd/>
            <a:tailEnd/>
          </a:ln>
        </p:spPr>
      </p:pic>
      <p:pic>
        <p:nvPicPr>
          <p:cNvPr id="1030" name="Picture 6" descr="C:\Users\User\Desktop\Вода\Фото -досліди\PC240027.JPG"/>
          <p:cNvPicPr>
            <a:picLocks noChangeAspect="1" noChangeArrowheads="1"/>
          </p:cNvPicPr>
          <p:nvPr/>
        </p:nvPicPr>
        <p:blipFill>
          <a:blip r:embed="rId5"/>
          <a:srcRect/>
          <a:stretch>
            <a:fillRect/>
          </a:stretch>
        </p:blipFill>
        <p:spPr bwMode="auto">
          <a:xfrm>
            <a:off x="6838950" y="2138363"/>
            <a:ext cx="2232025" cy="2408237"/>
          </a:xfrm>
          <a:prstGeom prst="rect">
            <a:avLst/>
          </a:prstGeom>
          <a:noFill/>
          <a:ln w="9525">
            <a:noFill/>
            <a:miter lim="800000"/>
            <a:headEnd/>
            <a:tailEnd/>
          </a:ln>
        </p:spPr>
      </p:pic>
      <p:pic>
        <p:nvPicPr>
          <p:cNvPr id="1026" name="Picture 2" descr="C:\Users\User\Desktop\Вода\Фото -досліди\PC240032.JPG"/>
          <p:cNvPicPr>
            <a:picLocks noChangeAspect="1" noChangeArrowheads="1"/>
          </p:cNvPicPr>
          <p:nvPr/>
        </p:nvPicPr>
        <p:blipFill>
          <a:blip r:embed="rId6"/>
          <a:srcRect/>
          <a:stretch>
            <a:fillRect/>
          </a:stretch>
        </p:blipFill>
        <p:spPr bwMode="auto">
          <a:xfrm>
            <a:off x="3563938" y="1914525"/>
            <a:ext cx="2371725" cy="2090738"/>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27"/>
                                        </p:tgtEl>
                                        <p:attrNameLst>
                                          <p:attrName>style.visibility</p:attrName>
                                        </p:attrNameLst>
                                      </p:cBhvr>
                                      <p:to>
                                        <p:strVal val="visible"/>
                                      </p:to>
                                    </p:set>
                                    <p:animEffect transition="in" filter="fade">
                                      <p:cBhvr>
                                        <p:cTn id="26" dur="500"/>
                                        <p:tgtEl>
                                          <p:spTgt spid="102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29"/>
                                        </p:tgtEl>
                                        <p:attrNameLst>
                                          <p:attrName>style.visibility</p:attrName>
                                        </p:attrNameLst>
                                      </p:cBhvr>
                                      <p:to>
                                        <p:strVal val="visible"/>
                                      </p:to>
                                    </p:set>
                                    <p:animEffect transition="in" filter="fade">
                                      <p:cBhvr>
                                        <p:cTn id="31" dur="500"/>
                                        <p:tgtEl>
                                          <p:spTgt spid="102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4">
                                            <p:txEl>
                                              <p:pRg st="0" end="0"/>
                                            </p:txEl>
                                          </p:spTgt>
                                        </p:tgtEl>
                                        <p:attrNameLst>
                                          <p:attrName>style.visibility</p:attrName>
                                        </p:attrNameLst>
                                      </p:cBhvr>
                                      <p:to>
                                        <p:strVal val="visible"/>
                                      </p:to>
                                    </p:set>
                                    <p:anim calcmode="lin" valueType="num">
                                      <p:cBhvr>
                                        <p:cTn id="36"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Содержимое 2"/>
          <p:cNvSpPr>
            <a:spLocks noGrp="1"/>
          </p:cNvSpPr>
          <p:nvPr>
            <p:ph idx="4294967295"/>
          </p:nvPr>
        </p:nvSpPr>
        <p:spPr>
          <a:xfrm>
            <a:off x="0" y="1600200"/>
            <a:ext cx="8229600" cy="4525963"/>
          </a:xfrm>
        </p:spPr>
        <p:txBody>
          <a:bodyPr/>
          <a:lstStyle/>
          <a:p>
            <a:pPr marL="0" eaLnBrk="1" hangingPunct="1">
              <a:spcBef>
                <a:spcPct val="0"/>
              </a:spcBef>
              <a:buFont typeface="Arial" charset="0"/>
              <a:buNone/>
            </a:pPr>
            <a:endParaRPr lang="uk-UA" smtClean="0"/>
          </a:p>
          <a:p>
            <a:pPr marL="0" eaLnBrk="1" hangingPunct="1">
              <a:spcBef>
                <a:spcPct val="0"/>
              </a:spcBef>
              <a:buFont typeface="Arial" charset="0"/>
              <a:buNone/>
            </a:pPr>
            <a:r>
              <a:rPr lang="uk-UA" sz="1200" b="1" i="1" smtClean="0"/>
              <a:t>  </a:t>
            </a:r>
            <a:endParaRPr lang="uk-UA" sz="3600" b="1" i="1" smtClean="0"/>
          </a:p>
        </p:txBody>
      </p:sp>
      <p:sp>
        <p:nvSpPr>
          <p:cNvPr id="38914" name="Прямоугольник 3"/>
          <p:cNvSpPr>
            <a:spLocks noChangeArrowheads="1"/>
          </p:cNvSpPr>
          <p:nvPr/>
        </p:nvSpPr>
        <p:spPr bwMode="auto">
          <a:xfrm>
            <a:off x="215900" y="5980113"/>
            <a:ext cx="8712200" cy="830262"/>
          </a:xfrm>
          <a:prstGeom prst="rect">
            <a:avLst/>
          </a:prstGeom>
          <a:noFill/>
          <a:ln w="9525">
            <a:noFill/>
            <a:miter lim="800000"/>
            <a:headEnd/>
            <a:tailEnd/>
          </a:ln>
        </p:spPr>
        <p:txBody>
          <a:bodyPr>
            <a:spAutoFit/>
          </a:bodyPr>
          <a:lstStyle/>
          <a:p>
            <a:pPr algn="ctr"/>
            <a:r>
              <a:rPr lang="ru-RU" sz="2400" b="1">
                <a:solidFill>
                  <a:srgbClr val="002060"/>
                </a:solidFill>
                <a:latin typeface="Bookman Old Style" pitchFamily="18" charset="0"/>
              </a:rPr>
              <a:t>Вода - це джерело життя на Землі, тому до неї потрібно ставитися дбайливо</a:t>
            </a:r>
            <a:r>
              <a:rPr lang="ru-RU"/>
              <a:t>.</a:t>
            </a:r>
          </a:p>
        </p:txBody>
      </p:sp>
      <p:pic>
        <p:nvPicPr>
          <p:cNvPr id="8194" name="Picture 2" descr="C:\Users\User\Desktop\Вода\2.jpeg"/>
          <p:cNvPicPr>
            <a:picLocks noChangeAspect="1" noChangeArrowheads="1"/>
          </p:cNvPicPr>
          <p:nvPr/>
        </p:nvPicPr>
        <p:blipFill>
          <a:blip r:embed="rId2">
            <a:extLst/>
          </a:blip>
          <a:srcRect/>
          <a:stretch>
            <a:fillRect/>
          </a:stretch>
        </p:blipFill>
        <p:spPr bwMode="auto">
          <a:xfrm>
            <a:off x="904917" y="404664"/>
            <a:ext cx="7200800" cy="5112568"/>
          </a:xfrm>
          <a:prstGeom prst="ellipse">
            <a:avLst/>
          </a:prstGeom>
          <a:ln>
            <a:noFill/>
          </a:ln>
          <a:effectLst>
            <a:softEdge rad="112500"/>
          </a:effectLst>
          <a:extLst/>
        </p:spPr>
      </p:pic>
      <p:sp>
        <p:nvSpPr>
          <p:cNvPr id="2" name="Прямоугольник 1"/>
          <p:cNvSpPr>
            <a:spLocks noChangeArrowheads="1"/>
          </p:cNvSpPr>
          <p:nvPr/>
        </p:nvSpPr>
        <p:spPr bwMode="auto">
          <a:xfrm>
            <a:off x="215900" y="115888"/>
            <a:ext cx="8712200" cy="831850"/>
          </a:xfrm>
          <a:prstGeom prst="rect">
            <a:avLst/>
          </a:prstGeom>
          <a:noFill/>
          <a:ln w="9525">
            <a:noFill/>
            <a:miter lim="800000"/>
            <a:headEnd/>
            <a:tailEnd/>
          </a:ln>
        </p:spPr>
        <p:txBody>
          <a:bodyPr>
            <a:spAutoFit/>
          </a:bodyPr>
          <a:lstStyle/>
          <a:p>
            <a:pPr algn="ctr"/>
            <a:r>
              <a:rPr lang="ru-RU" sz="2400" b="1" i="1">
                <a:solidFill>
                  <a:srgbClr val="FF0000"/>
                </a:solidFill>
              </a:rPr>
              <a:t>Висновок, що один із способів зберегти воду чистою — залишити її в землі, не використовуючи зайвої. </a:t>
            </a:r>
          </a:p>
        </p:txBody>
      </p:sp>
      <p:sp>
        <p:nvSpPr>
          <p:cNvPr id="3" name="Прямоугольник 2"/>
          <p:cNvSpPr>
            <a:spLocks noChangeArrowheads="1"/>
          </p:cNvSpPr>
          <p:nvPr/>
        </p:nvSpPr>
        <p:spPr bwMode="auto">
          <a:xfrm>
            <a:off x="50800" y="5084763"/>
            <a:ext cx="9093200" cy="2924175"/>
          </a:xfrm>
          <a:prstGeom prst="rect">
            <a:avLst/>
          </a:prstGeom>
          <a:noFill/>
          <a:ln w="9525">
            <a:noFill/>
            <a:miter lim="800000"/>
            <a:headEnd/>
            <a:tailEnd/>
          </a:ln>
        </p:spPr>
        <p:txBody>
          <a:bodyPr>
            <a:spAutoFit/>
          </a:bodyPr>
          <a:lstStyle/>
          <a:p>
            <a:pPr algn="ctr"/>
            <a:r>
              <a:rPr lang="ru-RU" sz="2000" b="1">
                <a:solidFill>
                  <a:srgbClr val="C00000"/>
                </a:solidFill>
                <a:latin typeface="Arial Black" pitchFamily="34" charset="0"/>
                <a:ea typeface="Aharoni"/>
                <a:cs typeface="Aharoni"/>
              </a:rPr>
              <a:t>Запам'ятайте: </a:t>
            </a:r>
            <a:r>
              <a:rPr lang="ru-RU" sz="2000" b="1"/>
              <a:t>економлячи воду, ми зберігаємо енергію, гроші, </a:t>
            </a:r>
          </a:p>
          <a:p>
            <a:pPr algn="ctr"/>
            <a:r>
              <a:rPr lang="ru-RU" sz="2000" b="1"/>
              <a:t>своє здоров'я і здоров'я нашої планети.</a:t>
            </a:r>
          </a:p>
          <a:p>
            <a:endParaRPr lang="ru-RU"/>
          </a:p>
          <a:p>
            <a:endParaRPr lang="ru-RU"/>
          </a:p>
          <a:p>
            <a:endParaRPr lang="ru-RU"/>
          </a:p>
          <a:p>
            <a:endParaRPr lang="ru-RU"/>
          </a:p>
          <a:p>
            <a:endParaRPr lang="ru-RU"/>
          </a:p>
          <a:p>
            <a:endParaRPr lang="ru-RU"/>
          </a:p>
          <a:p>
            <a:endParaRPr lang="ru-RU"/>
          </a:p>
          <a:p>
            <a:endParaRPr lang="ru-RU"/>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8194"/>
                                        </p:tgtEl>
                                        <p:attrNameLst>
                                          <p:attrName>style.visibility</p:attrName>
                                        </p:attrNameLst>
                                      </p:cBhvr>
                                      <p:to>
                                        <p:strVal val="visible"/>
                                      </p:to>
                                    </p:set>
                                    <p:animEffect transition="in" filter="fade">
                                      <p:cBhvr>
                                        <p:cTn id="14" dur="2000"/>
                                        <p:tgtEl>
                                          <p:spTgt spid="8194"/>
                                        </p:tgtEl>
                                      </p:cBhvr>
                                    </p:animEffect>
                                    <p:anim calcmode="lin" valueType="num">
                                      <p:cBhvr>
                                        <p:cTn id="15" dur="2000" fill="hold"/>
                                        <p:tgtEl>
                                          <p:spTgt spid="8194"/>
                                        </p:tgtEl>
                                        <p:attrNameLst>
                                          <p:attrName>ppt_w</p:attrName>
                                        </p:attrNameLst>
                                      </p:cBhvr>
                                      <p:tavLst>
                                        <p:tav tm="0" fmla="#ppt_w*sin(2.5*pi*$)">
                                          <p:val>
                                            <p:fltVal val="0"/>
                                          </p:val>
                                        </p:tav>
                                        <p:tav tm="100000">
                                          <p:val>
                                            <p:fltVal val="1"/>
                                          </p:val>
                                        </p:tav>
                                      </p:tavLst>
                                    </p:anim>
                                    <p:anim calcmode="lin" valueType="num">
                                      <p:cBhvr>
                                        <p:cTn id="16" dur="2000" fill="hold"/>
                                        <p:tgtEl>
                                          <p:spTgt spid="8194"/>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132856"/>
            <a:ext cx="8856984" cy="1143000"/>
          </a:xfrm>
        </p:spPr>
        <p:txBody>
          <a:bodyPr>
            <a:normAutofit fontScale="90000"/>
          </a:bodyPr>
          <a:lstStyle/>
          <a:p>
            <a:pPr eaLnBrk="1" hangingPunct="1">
              <a:defRPr/>
            </a:pPr>
            <a:r>
              <a:rPr sz="3600" dirty="0" smtClean="0"/>
              <a:t/>
            </a:r>
            <a:br>
              <a:rPr sz="3600" dirty="0" smtClean="0"/>
            </a:br>
            <a:r>
              <a:rPr sz="3600" dirty="0" smtClean="0"/>
              <a:t/>
            </a:r>
            <a:br>
              <a:rPr sz="3600" dirty="0" smtClean="0"/>
            </a:br>
            <a:r>
              <a:rPr sz="3600" dirty="0" smtClean="0"/>
              <a:t>Проект  </a:t>
            </a:r>
            <a:r>
              <a:rPr sz="3600" dirty="0" err="1"/>
              <a:t>закінчено</a:t>
            </a:r>
            <a:r>
              <a:rPr sz="3600" dirty="0"/>
              <a:t>. </a:t>
            </a:r>
            <a:r>
              <a:rPr sz="3600" dirty="0" smtClean="0"/>
              <a:t/>
            </a:r>
            <a:br>
              <a:rPr sz="3600" dirty="0" smtClean="0"/>
            </a:br>
            <a:r>
              <a:rPr sz="3600" dirty="0" smtClean="0"/>
              <a:t>Робота  </a:t>
            </a:r>
            <a:r>
              <a:rPr sz="3600" dirty="0"/>
              <a:t>над ним пробудила  </a:t>
            </a:r>
            <a:r>
              <a:rPr sz="3600" dirty="0" smtClean="0"/>
              <a:t>у нас </a:t>
            </a:r>
            <a:r>
              <a:rPr sz="3600" dirty="0" err="1" smtClean="0"/>
              <a:t>цікавість</a:t>
            </a:r>
            <a:r>
              <a:rPr sz="3600" dirty="0" smtClean="0"/>
              <a:t>  до </a:t>
            </a:r>
            <a:r>
              <a:rPr sz="3600" dirty="0" err="1"/>
              <a:t>дослідницької</a:t>
            </a:r>
            <a:r>
              <a:rPr sz="3600" dirty="0"/>
              <a:t> </a:t>
            </a:r>
            <a:r>
              <a:rPr sz="3600" dirty="0" err="1"/>
              <a:t>діяльності</a:t>
            </a:r>
            <a:r>
              <a:rPr sz="3600" dirty="0" smtClean="0"/>
              <a:t>.</a:t>
            </a:r>
            <a:br>
              <a:rPr sz="3600" dirty="0" smtClean="0"/>
            </a:br>
            <a:r>
              <a:rPr sz="3600" dirty="0" smtClean="0">
                <a:effectLst/>
              </a:rPr>
              <a:t> </a:t>
            </a:r>
            <a:r>
              <a:rPr dirty="0">
                <a:effectLst/>
              </a:rPr>
              <a:t/>
            </a:r>
            <a:br>
              <a:rPr dirty="0">
                <a:effectLst/>
              </a:rPr>
            </a:br>
            <a:r>
              <a:rPr dirty="0" smtClean="0">
                <a:solidFill>
                  <a:srgbClr val="C10F92"/>
                </a:solidFill>
                <a:effectLst/>
              </a:rPr>
              <a:t>ПРАЦЮВАТИ  </a:t>
            </a:r>
            <a:r>
              <a:rPr dirty="0">
                <a:solidFill>
                  <a:srgbClr val="C10F92"/>
                </a:solidFill>
                <a:effectLst/>
              </a:rPr>
              <a:t>НАД  ПРОЕКТОМ  БУЛО  ЦІКАВО  І ЗАХОПЛЮЮЧЕ</a:t>
            </a:r>
            <a:r>
              <a:rPr dirty="0" smtClean="0">
                <a:solidFill>
                  <a:srgbClr val="C10F92"/>
                </a:solidFill>
                <a:effectLst/>
              </a:rPr>
              <a:t>!</a:t>
            </a:r>
            <a:r>
              <a:rPr sz="1800" b="0" dirty="0">
                <a:solidFill>
                  <a:srgbClr val="C10F92"/>
                </a:solidFill>
                <a:effectLst/>
              </a:rPr>
              <a:t/>
            </a:r>
            <a:br>
              <a:rPr sz="1800" b="0" dirty="0">
                <a:solidFill>
                  <a:srgbClr val="C10F92"/>
                </a:solidFill>
                <a:effectLst/>
              </a:rPr>
            </a:br>
            <a:r>
              <a:rPr sz="1800" b="0" dirty="0" smtClean="0">
                <a:solidFill>
                  <a:srgbClr val="C10F92"/>
                </a:solidFill>
                <a:effectLst/>
                <a:latin typeface="Arial Black" panose="020B0A04020102020204" pitchFamily="34" charset="0"/>
              </a:rPr>
              <a:t/>
            </a:r>
            <a:br>
              <a:rPr sz="1800" b="0" dirty="0" smtClean="0">
                <a:solidFill>
                  <a:srgbClr val="C10F92"/>
                </a:solidFill>
                <a:effectLst/>
                <a:latin typeface="Arial Black" panose="020B0A04020102020204" pitchFamily="34" charset="0"/>
              </a:rPr>
            </a:br>
            <a:r>
              <a:rPr sz="2700" b="0" dirty="0" smtClean="0">
                <a:solidFill>
                  <a:srgbClr val="C00000"/>
                </a:solidFill>
                <a:effectLst/>
                <a:latin typeface="Arial Black" panose="020B0A04020102020204" pitchFamily="34" charset="0"/>
              </a:rPr>
              <a:t>22 </a:t>
            </a:r>
            <a:r>
              <a:rPr sz="2700" b="0" dirty="0" err="1">
                <a:solidFill>
                  <a:srgbClr val="C00000"/>
                </a:solidFill>
                <a:effectLst/>
                <a:latin typeface="Arial Black" panose="020B0A04020102020204" pitchFamily="34" charset="0"/>
              </a:rPr>
              <a:t>березня</a:t>
            </a:r>
            <a:r>
              <a:rPr sz="2700" b="0" dirty="0">
                <a:solidFill>
                  <a:srgbClr val="C00000"/>
                </a:solidFill>
                <a:effectLst/>
                <a:latin typeface="Arial Black" panose="020B0A04020102020204" pitchFamily="34" charset="0"/>
              </a:rPr>
              <a:t> </a:t>
            </a:r>
            <a:r>
              <a:rPr sz="2700" dirty="0">
                <a:solidFill>
                  <a:srgbClr val="C00000"/>
                </a:solidFill>
                <a:effectLst/>
                <a:latin typeface="Arial Black" panose="020B0A04020102020204" pitchFamily="34" charset="0"/>
                <a:ea typeface="Batang" panose="02030600000101010101" pitchFamily="18" charset="-127"/>
              </a:rPr>
              <a:t>- День </a:t>
            </a:r>
            <a:r>
              <a:rPr sz="2700" dirty="0" err="1">
                <a:solidFill>
                  <a:srgbClr val="C00000"/>
                </a:solidFill>
                <a:effectLst/>
                <a:latin typeface="Arial Black" panose="020B0A04020102020204" pitchFamily="34" charset="0"/>
                <a:ea typeface="Batang" panose="02030600000101010101" pitchFamily="18" charset="-127"/>
              </a:rPr>
              <a:t>захисту</a:t>
            </a:r>
            <a:r>
              <a:rPr sz="2700" dirty="0">
                <a:solidFill>
                  <a:srgbClr val="C00000"/>
                </a:solidFill>
                <a:effectLst/>
                <a:latin typeface="Arial Black" panose="020B0A04020102020204" pitchFamily="34" charset="0"/>
                <a:ea typeface="Batang" panose="02030600000101010101" pitchFamily="18" charset="-127"/>
              </a:rPr>
              <a:t> води</a:t>
            </a:r>
            <a:r>
              <a:rPr sz="2700" dirty="0" smtClean="0">
                <a:solidFill>
                  <a:srgbClr val="C00000"/>
                </a:solidFill>
                <a:effectLst/>
                <a:latin typeface="Batang" panose="02030600000101010101" pitchFamily="18" charset="-127"/>
                <a:ea typeface="Batang" panose="02030600000101010101" pitchFamily="18" charset="-127"/>
              </a:rPr>
              <a:t>.</a:t>
            </a:r>
            <a:br>
              <a:rPr sz="2700" dirty="0" smtClean="0">
                <a:solidFill>
                  <a:srgbClr val="C00000"/>
                </a:solidFill>
                <a:effectLst/>
                <a:latin typeface="Batang" panose="02030600000101010101" pitchFamily="18" charset="-127"/>
                <a:ea typeface="Batang" panose="02030600000101010101" pitchFamily="18" charset="-127"/>
              </a:rPr>
            </a:br>
            <a:r>
              <a:rPr sz="1800" dirty="0" smtClean="0">
                <a:solidFill>
                  <a:srgbClr val="7030A0"/>
                </a:solidFill>
                <a:effectLst/>
                <a:latin typeface="Batang" panose="02030600000101010101" pitchFamily="18" charset="-127"/>
                <a:ea typeface="Batang" panose="02030600000101010101" pitchFamily="18" charset="-127"/>
              </a:rPr>
              <a:t/>
            </a:r>
            <a:br>
              <a:rPr sz="1800" dirty="0" smtClean="0">
                <a:solidFill>
                  <a:srgbClr val="7030A0"/>
                </a:solidFill>
                <a:effectLst/>
                <a:latin typeface="Batang" panose="02030600000101010101" pitchFamily="18" charset="-127"/>
                <a:ea typeface="Batang" panose="02030600000101010101" pitchFamily="18" charset="-127"/>
              </a:rPr>
            </a:br>
            <a:r>
              <a:rPr sz="1800" dirty="0" smtClean="0">
                <a:solidFill>
                  <a:srgbClr val="C00000"/>
                </a:solidFill>
                <a:effectLst/>
                <a:latin typeface="Batang" panose="02030600000101010101" pitchFamily="18" charset="-127"/>
                <a:ea typeface="Batang" panose="02030600000101010101" pitchFamily="18" charset="-127"/>
              </a:rPr>
              <a:t> </a:t>
            </a:r>
            <a:r>
              <a:rPr sz="1800" dirty="0">
                <a:solidFill>
                  <a:srgbClr val="C00000"/>
                </a:solidFill>
                <a:effectLst/>
                <a:latin typeface="Century Gothic" panose="020B0502020202020204" pitchFamily="34" charset="0"/>
                <a:ea typeface="Batang" panose="02030600000101010101" pitchFamily="18" charset="-127"/>
              </a:rPr>
              <a:t>Я </a:t>
            </a:r>
            <a:r>
              <a:rPr sz="1800" dirty="0" err="1">
                <a:solidFill>
                  <a:srgbClr val="C00000"/>
                </a:solidFill>
                <a:effectLst/>
                <a:latin typeface="Century Gothic" panose="020B0502020202020204" pitchFamily="34" charset="0"/>
                <a:ea typeface="Batang" panose="02030600000101010101" pitchFamily="18" charset="-127"/>
              </a:rPr>
              <a:t>пропоную</a:t>
            </a:r>
            <a:r>
              <a:rPr sz="1800" dirty="0">
                <a:solidFill>
                  <a:srgbClr val="C00000"/>
                </a:solidFill>
                <a:effectLst/>
                <a:latin typeface="Century Gothic" panose="020B0502020202020204" pitchFamily="34" charset="0"/>
                <a:ea typeface="Batang" panose="02030600000101010101" pitchFamily="18" charset="-127"/>
              </a:rPr>
              <a:t> вам в </a:t>
            </a:r>
            <a:r>
              <a:rPr sz="1800" dirty="0" err="1">
                <a:solidFill>
                  <a:srgbClr val="C00000"/>
                </a:solidFill>
                <a:effectLst/>
                <a:latin typeface="Century Gothic" panose="020B0502020202020204" pitchFamily="34" charset="0"/>
                <a:ea typeface="Batang" panose="02030600000101010101" pitchFamily="18" charset="-127"/>
              </a:rPr>
              <a:t>цей</a:t>
            </a:r>
            <a:r>
              <a:rPr sz="1800" dirty="0">
                <a:solidFill>
                  <a:srgbClr val="C00000"/>
                </a:solidFill>
                <a:effectLst/>
                <a:latin typeface="Century Gothic" panose="020B0502020202020204" pitchFamily="34" charset="0"/>
                <a:ea typeface="Batang" panose="02030600000101010101" pitchFamily="18" charset="-127"/>
              </a:rPr>
              <a:t> день </a:t>
            </a:r>
            <a:r>
              <a:rPr sz="1800" dirty="0" err="1">
                <a:solidFill>
                  <a:srgbClr val="C00000"/>
                </a:solidFill>
                <a:effectLst/>
                <a:latin typeface="Century Gothic" panose="020B0502020202020204" pitchFamily="34" charset="0"/>
                <a:ea typeface="Batang" panose="02030600000101010101" pitchFamily="18" charset="-127"/>
              </a:rPr>
              <a:t>знову</a:t>
            </a:r>
            <a:r>
              <a:rPr sz="1800" dirty="0">
                <a:solidFill>
                  <a:srgbClr val="C00000"/>
                </a:solidFill>
                <a:effectLst/>
                <a:latin typeface="Century Gothic" panose="020B0502020202020204" pitchFamily="34" charset="0"/>
                <a:ea typeface="Batang" panose="02030600000101010101" pitchFamily="18" charset="-127"/>
              </a:rPr>
              <a:t> </a:t>
            </a:r>
            <a:r>
              <a:rPr sz="1800" dirty="0" err="1">
                <a:solidFill>
                  <a:srgbClr val="C00000"/>
                </a:solidFill>
                <a:effectLst/>
                <a:latin typeface="Century Gothic" panose="020B0502020202020204" pitchFamily="34" charset="0"/>
                <a:ea typeface="Batang" panose="02030600000101010101" pitchFamily="18" charset="-127"/>
              </a:rPr>
              <a:t>повернутися</a:t>
            </a:r>
            <a:r>
              <a:rPr sz="1800" dirty="0">
                <a:solidFill>
                  <a:srgbClr val="C00000"/>
                </a:solidFill>
                <a:effectLst/>
                <a:latin typeface="Century Gothic" panose="020B0502020202020204" pitchFamily="34" charset="0"/>
                <a:ea typeface="Batang" panose="02030600000101010101" pitchFamily="18" charset="-127"/>
              </a:rPr>
              <a:t> до </a:t>
            </a:r>
            <a:r>
              <a:rPr sz="1800" dirty="0" err="1">
                <a:solidFill>
                  <a:srgbClr val="C00000"/>
                </a:solidFill>
                <a:effectLst/>
                <a:latin typeface="Century Gothic" panose="020B0502020202020204" pitchFamily="34" charset="0"/>
                <a:ea typeface="Batang" panose="02030600000101010101" pitchFamily="18" charset="-127"/>
              </a:rPr>
              <a:t>поставленої</a:t>
            </a:r>
            <a:r>
              <a:rPr sz="1800" dirty="0">
                <a:solidFill>
                  <a:srgbClr val="C00000"/>
                </a:solidFill>
                <a:effectLst/>
                <a:latin typeface="Century Gothic" panose="020B0502020202020204" pitchFamily="34" charset="0"/>
                <a:ea typeface="Batang" panose="02030600000101010101" pitchFamily="18" charset="-127"/>
              </a:rPr>
              <a:t> </a:t>
            </a:r>
            <a:r>
              <a:rPr sz="1800" dirty="0" err="1">
                <a:solidFill>
                  <a:srgbClr val="C00000"/>
                </a:solidFill>
                <a:effectLst/>
                <a:latin typeface="Century Gothic" panose="020B0502020202020204" pitchFamily="34" charset="0"/>
                <a:ea typeface="Batang" panose="02030600000101010101" pitchFamily="18" charset="-127"/>
              </a:rPr>
              <a:t>проблеми</a:t>
            </a:r>
            <a:r>
              <a:rPr sz="1800" dirty="0">
                <a:solidFill>
                  <a:srgbClr val="C00000"/>
                </a:solidFill>
                <a:effectLst/>
                <a:latin typeface="Century Gothic" panose="020B0502020202020204" pitchFamily="34" charset="0"/>
                <a:ea typeface="Batang" panose="02030600000101010101" pitchFamily="18" charset="-127"/>
              </a:rPr>
              <a:t>. </a:t>
            </a:r>
            <a:r>
              <a:rPr sz="1800" dirty="0" err="1">
                <a:solidFill>
                  <a:srgbClr val="C00000"/>
                </a:solidFill>
                <a:effectLst/>
                <a:latin typeface="Century Gothic" panose="020B0502020202020204" pitchFamily="34" charset="0"/>
                <a:ea typeface="Batang" panose="02030600000101010101" pitchFamily="18" charset="-127"/>
              </a:rPr>
              <a:t>Кожен</a:t>
            </a:r>
            <a:r>
              <a:rPr sz="1800" dirty="0">
                <a:solidFill>
                  <a:srgbClr val="C00000"/>
                </a:solidFill>
                <a:effectLst/>
                <a:latin typeface="Century Gothic" panose="020B0502020202020204" pitchFamily="34" charset="0"/>
                <a:ea typeface="Batang" panose="02030600000101010101" pitchFamily="18" charset="-127"/>
              </a:rPr>
              <a:t> з вас </a:t>
            </a:r>
            <a:r>
              <a:rPr sz="1800" dirty="0" err="1">
                <a:solidFill>
                  <a:srgbClr val="C00000"/>
                </a:solidFill>
                <a:effectLst/>
                <a:latin typeface="Century Gothic" panose="020B0502020202020204" pitchFamily="34" charset="0"/>
                <a:ea typeface="Batang" panose="02030600000101010101" pitchFamily="18" charset="-127"/>
              </a:rPr>
              <a:t>підготує</a:t>
            </a:r>
            <a:r>
              <a:rPr sz="1800" dirty="0">
                <a:solidFill>
                  <a:srgbClr val="C00000"/>
                </a:solidFill>
                <a:effectLst/>
                <a:latin typeface="Century Gothic" panose="020B0502020202020204" pitchFamily="34" charset="0"/>
                <a:ea typeface="Batang" panose="02030600000101010101" pitchFamily="18" charset="-127"/>
              </a:rPr>
              <a:t> </a:t>
            </a:r>
            <a:r>
              <a:rPr sz="1800" dirty="0" err="1">
                <a:solidFill>
                  <a:srgbClr val="C00000"/>
                </a:solidFill>
                <a:effectLst/>
                <a:latin typeface="Century Gothic" panose="020B0502020202020204" pitchFamily="34" charset="0"/>
                <a:ea typeface="Batang" panose="02030600000101010101" pitchFamily="18" charset="-127"/>
              </a:rPr>
              <a:t>звіт</a:t>
            </a:r>
            <a:r>
              <a:rPr sz="1800" dirty="0">
                <a:solidFill>
                  <a:srgbClr val="C00000"/>
                </a:solidFill>
                <a:effectLst/>
                <a:latin typeface="Century Gothic" panose="020B0502020202020204" pitchFamily="34" charset="0"/>
                <a:ea typeface="Batang" panose="02030600000101010101" pitchFamily="18" charset="-127"/>
              </a:rPr>
              <a:t> про те, </a:t>
            </a:r>
            <a:r>
              <a:rPr sz="1800" dirty="0" err="1">
                <a:solidFill>
                  <a:srgbClr val="C00000"/>
                </a:solidFill>
                <a:effectLst/>
                <a:latin typeface="Century Gothic" panose="020B0502020202020204" pitchFamily="34" charset="0"/>
                <a:ea typeface="Batang" panose="02030600000101010101" pitchFamily="18" charset="-127"/>
              </a:rPr>
              <a:t>що</a:t>
            </a:r>
            <a:r>
              <a:rPr sz="1800" dirty="0">
                <a:solidFill>
                  <a:srgbClr val="C00000"/>
                </a:solidFill>
                <a:effectLst/>
                <a:latin typeface="Century Gothic" panose="020B0502020202020204" pitchFamily="34" charset="0"/>
                <a:ea typeface="Batang" panose="02030600000101010101" pitchFamily="18" charset="-127"/>
              </a:rPr>
              <a:t> </a:t>
            </a:r>
            <a:r>
              <a:rPr sz="1800" dirty="0" err="1">
                <a:solidFill>
                  <a:srgbClr val="C00000"/>
                </a:solidFill>
                <a:effectLst/>
                <a:latin typeface="Century Gothic" panose="020B0502020202020204" pitchFamily="34" charset="0"/>
                <a:ea typeface="Batang" panose="02030600000101010101" pitchFamily="18" charset="-127"/>
              </a:rPr>
              <a:t>він</a:t>
            </a:r>
            <a:r>
              <a:rPr sz="1800" dirty="0">
                <a:solidFill>
                  <a:srgbClr val="C00000"/>
                </a:solidFill>
                <a:effectLst/>
                <a:latin typeface="Century Gothic" panose="020B0502020202020204" pitchFamily="34" charset="0"/>
                <a:ea typeface="Batang" panose="02030600000101010101" pitchFamily="18" charset="-127"/>
              </a:rPr>
              <a:t> </a:t>
            </a:r>
            <a:r>
              <a:rPr sz="1800" dirty="0" err="1">
                <a:solidFill>
                  <a:srgbClr val="C00000"/>
                </a:solidFill>
                <a:effectLst/>
                <a:latin typeface="Century Gothic" panose="020B0502020202020204" pitchFamily="34" charset="0"/>
                <a:ea typeface="Batang" panose="02030600000101010101" pitchFamily="18" charset="-127"/>
              </a:rPr>
              <a:t>зробив</a:t>
            </a:r>
            <a:r>
              <a:rPr sz="1800" dirty="0">
                <a:solidFill>
                  <a:srgbClr val="C00000"/>
                </a:solidFill>
                <a:effectLst/>
                <a:latin typeface="Century Gothic" panose="020B0502020202020204" pitchFamily="34" charset="0"/>
                <a:ea typeface="Batang" panose="02030600000101010101" pitchFamily="18" charset="-127"/>
              </a:rPr>
              <a:t> </a:t>
            </a:r>
            <a:r>
              <a:rPr sz="1800">
                <a:solidFill>
                  <a:srgbClr val="C00000"/>
                </a:solidFill>
                <a:effectLst/>
                <a:latin typeface="Century Gothic" panose="020B0502020202020204" pitchFamily="34" charset="0"/>
                <a:ea typeface="Batang" panose="02030600000101010101" pitchFamily="18" charset="-127"/>
              </a:rPr>
              <a:t>за </a:t>
            </a:r>
            <a:r>
              <a:rPr sz="1800" smtClean="0">
                <a:solidFill>
                  <a:srgbClr val="C00000"/>
                </a:solidFill>
                <a:effectLst/>
                <a:latin typeface="Century Gothic" panose="020B0502020202020204" pitchFamily="34" charset="0"/>
                <a:ea typeface="Batang" panose="02030600000101010101" pitchFamily="18" charset="-127"/>
              </a:rPr>
              <a:t>2 </a:t>
            </a:r>
            <a:r>
              <a:rPr sz="1800" dirty="0" err="1">
                <a:solidFill>
                  <a:srgbClr val="C00000"/>
                </a:solidFill>
                <a:effectLst/>
                <a:latin typeface="Century Gothic" panose="020B0502020202020204" pitchFamily="34" charset="0"/>
                <a:ea typeface="Batang" panose="02030600000101010101" pitchFamily="18" charset="-127"/>
              </a:rPr>
              <a:t>місяці</a:t>
            </a:r>
            <a:r>
              <a:rPr sz="1800" dirty="0">
                <a:solidFill>
                  <a:srgbClr val="C00000"/>
                </a:solidFill>
                <a:effectLst/>
                <a:latin typeface="Century Gothic" panose="020B0502020202020204" pitchFamily="34" charset="0"/>
                <a:ea typeface="Batang" panose="02030600000101010101" pitchFamily="18" charset="-127"/>
              </a:rPr>
              <a:t> для </a:t>
            </a:r>
            <a:r>
              <a:rPr sz="1800" dirty="0" err="1">
                <a:solidFill>
                  <a:srgbClr val="C00000"/>
                </a:solidFill>
                <a:effectLst/>
                <a:latin typeface="Century Gothic" panose="020B0502020202020204" pitchFamily="34" charset="0"/>
                <a:ea typeface="Batang" panose="02030600000101010101" pitchFamily="18" charset="-127"/>
              </a:rPr>
              <a:t>охорони</a:t>
            </a:r>
            <a:r>
              <a:rPr sz="1800" dirty="0">
                <a:solidFill>
                  <a:srgbClr val="C00000"/>
                </a:solidFill>
                <a:effectLst/>
                <a:latin typeface="Century Gothic" panose="020B0502020202020204" pitchFamily="34" charset="0"/>
                <a:ea typeface="Batang" panose="02030600000101010101" pitchFamily="18" charset="-127"/>
              </a:rPr>
              <a:t> та </a:t>
            </a:r>
            <a:r>
              <a:rPr sz="1800" dirty="0" err="1">
                <a:solidFill>
                  <a:srgbClr val="C00000"/>
                </a:solidFill>
                <a:effectLst/>
                <a:latin typeface="Century Gothic" panose="020B0502020202020204" pitchFamily="34" charset="0"/>
                <a:ea typeface="Batang" panose="02030600000101010101" pitchFamily="18" charset="-127"/>
              </a:rPr>
              <a:t>збереження</a:t>
            </a:r>
            <a:r>
              <a:rPr sz="1800" dirty="0">
                <a:solidFill>
                  <a:srgbClr val="C00000"/>
                </a:solidFill>
                <a:effectLst/>
                <a:latin typeface="Century Gothic" panose="020B0502020202020204" pitchFamily="34" charset="0"/>
                <a:ea typeface="Batang" panose="02030600000101010101" pitchFamily="18" charset="-127"/>
              </a:rPr>
              <a:t> води</a:t>
            </a:r>
            <a:r>
              <a:rPr sz="1800" dirty="0" smtClean="0">
                <a:solidFill>
                  <a:srgbClr val="C00000"/>
                </a:solidFill>
                <a:effectLst/>
                <a:latin typeface="Century Gothic" panose="020B0502020202020204" pitchFamily="34" charset="0"/>
                <a:ea typeface="Batang" panose="02030600000101010101" pitchFamily="18" charset="-127"/>
              </a:rPr>
              <a:t>.</a:t>
            </a:r>
            <a:br>
              <a:rPr sz="1800" dirty="0" smtClean="0">
                <a:solidFill>
                  <a:srgbClr val="C00000"/>
                </a:solidFill>
                <a:effectLst/>
                <a:latin typeface="Century Gothic" panose="020B0502020202020204" pitchFamily="34" charset="0"/>
                <a:ea typeface="Batang" panose="02030600000101010101" pitchFamily="18" charset="-127"/>
              </a:rPr>
            </a:br>
            <a:r>
              <a:rPr sz="1800" dirty="0" smtClean="0">
                <a:solidFill>
                  <a:srgbClr val="C00000"/>
                </a:solidFill>
                <a:effectLst/>
                <a:latin typeface="Century Gothic" panose="020B0502020202020204" pitchFamily="34" charset="0"/>
                <a:ea typeface="Batang" panose="02030600000101010101" pitchFamily="18" charset="-127"/>
              </a:rPr>
              <a:t> </a:t>
            </a:r>
            <a:r>
              <a:rPr sz="1800" dirty="0" err="1">
                <a:solidFill>
                  <a:srgbClr val="C00000"/>
                </a:solidFill>
                <a:effectLst/>
                <a:latin typeface="Century Gothic" panose="020B0502020202020204" pitchFamily="34" charset="0"/>
                <a:ea typeface="Batang" panose="02030600000101010101" pitchFamily="18" charset="-127"/>
              </a:rPr>
              <a:t>Напишіть</a:t>
            </a:r>
            <a:r>
              <a:rPr sz="1800" dirty="0">
                <a:solidFill>
                  <a:srgbClr val="C00000"/>
                </a:solidFill>
                <a:effectLst/>
                <a:latin typeface="Century Gothic" panose="020B0502020202020204" pitchFamily="34" charset="0"/>
                <a:ea typeface="Batang" panose="02030600000101010101" pitchFamily="18" charset="-127"/>
              </a:rPr>
              <a:t> </a:t>
            </a:r>
            <a:r>
              <a:rPr sz="1800" dirty="0" err="1">
                <a:solidFill>
                  <a:srgbClr val="C00000"/>
                </a:solidFill>
                <a:effectLst/>
                <a:latin typeface="Century Gothic" panose="020B0502020202020204" pitchFamily="34" charset="0"/>
                <a:ea typeface="Batang" panose="02030600000101010101" pitchFamily="18" charset="-127"/>
              </a:rPr>
              <a:t>звертання</a:t>
            </a:r>
            <a:r>
              <a:rPr sz="1800" dirty="0">
                <a:solidFill>
                  <a:srgbClr val="C00000"/>
                </a:solidFill>
                <a:effectLst/>
                <a:latin typeface="Century Gothic" panose="020B0502020202020204" pitchFamily="34" charset="0"/>
                <a:ea typeface="Batang" panose="02030600000101010101" pitchFamily="18" charset="-127"/>
              </a:rPr>
              <a:t> до </a:t>
            </a:r>
            <a:r>
              <a:rPr sz="1800" dirty="0" err="1">
                <a:solidFill>
                  <a:srgbClr val="C00000"/>
                </a:solidFill>
                <a:effectLst/>
                <a:latin typeface="Century Gothic" panose="020B0502020202020204" pitchFamily="34" charset="0"/>
                <a:ea typeface="Batang" panose="02030600000101010101" pitchFamily="18" charset="-127"/>
              </a:rPr>
              <a:t>жителів</a:t>
            </a:r>
            <a:r>
              <a:rPr sz="1800" dirty="0">
                <a:solidFill>
                  <a:srgbClr val="C00000"/>
                </a:solidFill>
                <a:effectLst/>
                <a:latin typeface="Century Gothic" panose="020B0502020202020204" pitchFamily="34" charset="0"/>
                <a:ea typeface="Batang" panose="02030600000101010101" pitchFamily="18" charset="-127"/>
              </a:rPr>
              <a:t> </a:t>
            </a:r>
            <a:r>
              <a:rPr sz="1800" dirty="0" err="1">
                <a:solidFill>
                  <a:srgbClr val="C00000"/>
                </a:solidFill>
                <a:effectLst/>
                <a:latin typeface="Century Gothic" panose="020B0502020202020204" pitchFamily="34" charset="0"/>
                <a:ea typeface="Batang" panose="02030600000101010101" pitchFamily="18" charset="-127"/>
              </a:rPr>
              <a:t>нашої</a:t>
            </a:r>
            <a:r>
              <a:rPr sz="1800" dirty="0">
                <a:solidFill>
                  <a:srgbClr val="C00000"/>
                </a:solidFill>
                <a:effectLst/>
                <a:latin typeface="Century Gothic" panose="020B0502020202020204" pitchFamily="34" charset="0"/>
                <a:ea typeface="Batang" panose="02030600000101010101" pitchFamily="18" charset="-127"/>
              </a:rPr>
              <a:t> </a:t>
            </a:r>
            <a:r>
              <a:rPr sz="1800" dirty="0" err="1">
                <a:solidFill>
                  <a:srgbClr val="C00000"/>
                </a:solidFill>
                <a:effectLst/>
                <a:latin typeface="Century Gothic" panose="020B0502020202020204" pitchFamily="34" charset="0"/>
                <a:ea typeface="Batang" panose="02030600000101010101" pitchFamily="18" charset="-127"/>
              </a:rPr>
              <a:t>планети</a:t>
            </a:r>
            <a:r>
              <a:rPr sz="1800" dirty="0">
                <a:solidFill>
                  <a:srgbClr val="C00000"/>
                </a:solidFill>
                <a:effectLst/>
                <a:latin typeface="Century Gothic" panose="020B0502020202020204" pitchFamily="34" charset="0"/>
                <a:ea typeface="Batang" panose="02030600000101010101" pitchFamily="18" charset="-127"/>
              </a:rPr>
              <a:t> з </a:t>
            </a:r>
            <a:r>
              <a:rPr sz="1800" dirty="0" err="1">
                <a:solidFill>
                  <a:srgbClr val="C00000"/>
                </a:solidFill>
                <a:effectLst/>
                <a:latin typeface="Century Gothic" panose="020B0502020202020204" pitchFamily="34" charset="0"/>
                <a:ea typeface="Batang" panose="02030600000101010101" pitchFamily="18" charset="-127"/>
              </a:rPr>
              <a:t>проблеми</a:t>
            </a:r>
            <a:r>
              <a:rPr sz="1800" dirty="0">
                <a:solidFill>
                  <a:srgbClr val="C00000"/>
                </a:solidFill>
                <a:effectLst/>
                <a:latin typeface="Century Gothic" panose="020B0502020202020204" pitchFamily="34" charset="0"/>
                <a:ea typeface="Batang" panose="02030600000101010101" pitchFamily="18" charset="-127"/>
              </a:rPr>
              <a:t> </a:t>
            </a:r>
            <a:r>
              <a:rPr sz="1800" dirty="0" err="1">
                <a:solidFill>
                  <a:srgbClr val="C00000"/>
                </a:solidFill>
                <a:effectLst/>
                <a:latin typeface="Century Gothic" panose="020B0502020202020204" pitchFamily="34" charset="0"/>
                <a:ea typeface="Batang" panose="02030600000101010101" pitchFamily="18" charset="-127"/>
              </a:rPr>
              <a:t>збереження</a:t>
            </a:r>
            <a:r>
              <a:rPr sz="1800" dirty="0">
                <a:solidFill>
                  <a:srgbClr val="C00000"/>
                </a:solidFill>
                <a:effectLst/>
                <a:latin typeface="Century Gothic" panose="020B0502020202020204" pitchFamily="34" charset="0"/>
                <a:ea typeface="Batang" panose="02030600000101010101" pitchFamily="18" charset="-127"/>
              </a:rPr>
              <a:t> води.</a:t>
            </a:r>
            <a:r>
              <a:rPr sz="1800" dirty="0">
                <a:solidFill>
                  <a:srgbClr val="C00000"/>
                </a:solidFill>
                <a:effectLst/>
                <a:latin typeface="Batang" panose="02030600000101010101" pitchFamily="18" charset="-127"/>
                <a:ea typeface="Batang" panose="02030600000101010101" pitchFamily="18" charset="-127"/>
              </a:rPr>
              <a:t/>
            </a:r>
            <a:br>
              <a:rPr sz="1800" dirty="0">
                <a:solidFill>
                  <a:srgbClr val="C00000"/>
                </a:solidFill>
                <a:effectLst/>
                <a:latin typeface="Batang" panose="02030600000101010101" pitchFamily="18" charset="-127"/>
                <a:ea typeface="Batang" panose="02030600000101010101" pitchFamily="18" charset="-127"/>
              </a:rPr>
            </a:br>
            <a:endParaRPr sz="1800" dirty="0">
              <a:solidFill>
                <a:srgbClr val="C00000"/>
              </a:solidFill>
              <a:latin typeface="Batang" panose="02030600000101010101" pitchFamily="18" charset="-127"/>
              <a:ea typeface="Batang" panose="02030600000101010101" pitchFamily="18" charset="-127"/>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4" descr="MR4uwiVx[1]"/>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40962" name="Picture 5" descr="1233752326_frames2583[1]"/>
          <p:cNvPicPr>
            <a:picLocks noChangeAspect="1" noChangeArrowheads="1"/>
          </p:cNvPicPr>
          <p:nvPr/>
        </p:nvPicPr>
        <p:blipFill>
          <a:blip r:embed="rId3"/>
          <a:srcRect/>
          <a:stretch>
            <a:fillRect/>
          </a:stretch>
        </p:blipFill>
        <p:spPr bwMode="auto">
          <a:xfrm>
            <a:off x="0" y="0"/>
            <a:ext cx="9359900" cy="7073900"/>
          </a:xfrm>
          <a:prstGeom prst="rect">
            <a:avLst/>
          </a:prstGeom>
          <a:noFill/>
          <a:ln w="9525">
            <a:noFill/>
            <a:miter lim="800000"/>
            <a:headEnd/>
            <a:tailEnd/>
          </a:ln>
        </p:spPr>
      </p:pic>
      <p:sp>
        <p:nvSpPr>
          <p:cNvPr id="40963" name="Rectangle 6"/>
          <p:cNvSpPr>
            <a:spLocks noChangeArrowheads="1"/>
          </p:cNvSpPr>
          <p:nvPr/>
        </p:nvSpPr>
        <p:spPr bwMode="auto">
          <a:xfrm>
            <a:off x="1619250" y="2776538"/>
            <a:ext cx="6408738" cy="646112"/>
          </a:xfrm>
          <a:prstGeom prst="rect">
            <a:avLst/>
          </a:prstGeom>
          <a:noFill/>
          <a:ln w="9525">
            <a:noFill/>
            <a:miter lim="800000"/>
            <a:headEnd/>
            <a:tailEnd/>
          </a:ln>
        </p:spPr>
        <p:txBody>
          <a:bodyPr anchor="ctr">
            <a:spAutoFit/>
          </a:bodyPr>
          <a:lstStyle/>
          <a:p>
            <a:pPr algn="ctr">
              <a:tabLst>
                <a:tab pos="635000" algn="l"/>
              </a:tabLst>
            </a:pPr>
            <a:endParaRPr lang="en-US" altLang="ru-RU" b="1"/>
          </a:p>
          <a:p>
            <a:pPr algn="ctr">
              <a:tabLst>
                <a:tab pos="635000" algn="l"/>
              </a:tabLst>
            </a:pPr>
            <a:endParaRPr lang="en-US" altLang="ru-RU"/>
          </a:p>
        </p:txBody>
      </p:sp>
      <p:pic>
        <p:nvPicPr>
          <p:cNvPr id="40964" name="Picture 7" descr="girl_reading_ha[1]"/>
          <p:cNvPicPr>
            <a:picLocks noChangeAspect="1" noChangeArrowheads="1" noCrop="1"/>
          </p:cNvPicPr>
          <p:nvPr/>
        </p:nvPicPr>
        <p:blipFill>
          <a:blip r:embed="rId4"/>
          <a:srcRect/>
          <a:stretch>
            <a:fillRect/>
          </a:stretch>
        </p:blipFill>
        <p:spPr bwMode="auto">
          <a:xfrm flipH="1">
            <a:off x="7308850" y="4149725"/>
            <a:ext cx="1366838" cy="2108200"/>
          </a:xfrm>
          <a:prstGeom prst="rect">
            <a:avLst/>
          </a:prstGeom>
          <a:noFill/>
          <a:ln w="9525">
            <a:noFill/>
            <a:miter lim="800000"/>
            <a:headEnd/>
            <a:tailEnd/>
          </a:ln>
        </p:spPr>
      </p:pic>
      <p:sp>
        <p:nvSpPr>
          <p:cNvPr id="2" name="Прямоугольник 1"/>
          <p:cNvSpPr>
            <a:spLocks noChangeArrowheads="1"/>
          </p:cNvSpPr>
          <p:nvPr/>
        </p:nvSpPr>
        <p:spPr bwMode="auto">
          <a:xfrm>
            <a:off x="1187450" y="908050"/>
            <a:ext cx="7016750" cy="4647426"/>
          </a:xfrm>
          <a:prstGeom prst="rect">
            <a:avLst/>
          </a:prstGeom>
          <a:noFill/>
          <a:ln w="9525">
            <a:noFill/>
            <a:miter lim="800000"/>
            <a:headEnd/>
            <a:tailEnd/>
          </a:ln>
        </p:spPr>
        <p:txBody>
          <a:bodyPr>
            <a:spAutoFit/>
          </a:bodyPr>
          <a:lstStyle/>
          <a:p>
            <a:r>
              <a:rPr lang="uk-UA" sz="2800" b="1" dirty="0" smtClean="0">
                <a:latin typeface="Arial Black" pitchFamily="34" charset="0"/>
              </a:rPr>
              <a:t>  Список використаних джерел:</a:t>
            </a:r>
          </a:p>
          <a:p>
            <a:r>
              <a:rPr lang="uk-UA" sz="2000" dirty="0" smtClean="0"/>
              <a:t> </a:t>
            </a:r>
            <a:endParaRPr lang="uk-UA" sz="2000" dirty="0"/>
          </a:p>
          <a:p>
            <a:endParaRPr lang="ru-RU" sz="1400" dirty="0" smtClean="0"/>
          </a:p>
          <a:p>
            <a:pPr marL="285750" indent="-285750">
              <a:buFont typeface="Wingdings" pitchFamily="2" charset="2"/>
              <a:buChar char="Ø"/>
            </a:pPr>
            <a:endParaRPr lang="ru-RU" sz="1400" dirty="0" smtClean="0"/>
          </a:p>
          <a:p>
            <a:pPr marL="285750" indent="-285750">
              <a:buFont typeface="Wingdings" pitchFamily="2" charset="2"/>
              <a:buChar char="Ø"/>
            </a:pPr>
            <a:r>
              <a:rPr lang="ru-RU" sz="1600" b="1" dirty="0" smtClean="0">
                <a:latin typeface="Century Gothic" pitchFamily="34" charset="0"/>
                <a:ea typeface="Batang" pitchFamily="18" charset="-127"/>
              </a:rPr>
              <a:t>В</a:t>
            </a:r>
            <a:r>
              <a:rPr lang="ru-RU" sz="1600" b="1" dirty="0">
                <a:latin typeface="Century Gothic" pitchFamily="34" charset="0"/>
                <a:ea typeface="Batang" pitchFamily="18" charset="-127"/>
              </a:rPr>
              <a:t>. </a:t>
            </a:r>
            <a:r>
              <a:rPr lang="ru-RU" sz="1600" b="1" dirty="0" err="1">
                <a:latin typeface="Century Gothic" pitchFamily="34" charset="0"/>
                <a:ea typeface="Batang" pitchFamily="18" charset="-127"/>
              </a:rPr>
              <a:t>Стадницкий</a:t>
            </a:r>
            <a:r>
              <a:rPr lang="ru-RU" sz="1600" b="1" dirty="0">
                <a:latin typeface="Century Gothic" pitchFamily="34" charset="0"/>
                <a:ea typeface="Batang" pitchFamily="18" charset="-127"/>
              </a:rPr>
              <a:t>, А.И. </a:t>
            </a:r>
            <a:r>
              <a:rPr lang="ru-RU" sz="1600" b="1" dirty="0" err="1" smtClean="0">
                <a:latin typeface="Century Gothic" pitchFamily="34" charset="0"/>
                <a:ea typeface="Batang" pitchFamily="18" charset="-127"/>
              </a:rPr>
              <a:t>Родіонов</a:t>
            </a:r>
            <a:r>
              <a:rPr lang="ru-RU" sz="1600" b="1" dirty="0">
                <a:latin typeface="Century Gothic" pitchFamily="34" charset="0"/>
                <a:ea typeface="Batang" pitchFamily="18" charset="-127"/>
              </a:rPr>
              <a:t>. </a:t>
            </a:r>
            <a:r>
              <a:rPr lang="ru-RU" sz="1600" b="1" dirty="0" smtClean="0">
                <a:latin typeface="Century Gothic" pitchFamily="34" charset="0"/>
                <a:ea typeface="Batang" pitchFamily="18" charset="-127"/>
              </a:rPr>
              <a:t>«</a:t>
            </a:r>
            <a:r>
              <a:rPr lang="ru-RU" sz="1600" b="1" dirty="0" err="1" smtClean="0">
                <a:latin typeface="Century Gothic" pitchFamily="34" charset="0"/>
                <a:ea typeface="Batang" pitchFamily="18" charset="-127"/>
              </a:rPr>
              <a:t>Екологія</a:t>
            </a:r>
            <a:r>
              <a:rPr lang="ru-RU" sz="1600" b="1" dirty="0" smtClean="0">
                <a:latin typeface="Century Gothic" pitchFamily="34" charset="0"/>
                <a:ea typeface="Batang" pitchFamily="18" charset="-127"/>
              </a:rPr>
              <a:t>».</a:t>
            </a:r>
          </a:p>
          <a:p>
            <a:endParaRPr lang="ru-RU" sz="1600" b="1" dirty="0" smtClean="0">
              <a:latin typeface="Century Gothic" pitchFamily="34" charset="0"/>
              <a:ea typeface="Batang" pitchFamily="18" charset="-127"/>
            </a:endParaRPr>
          </a:p>
          <a:p>
            <a:pPr marL="285750" indent="-285750">
              <a:buFont typeface="Wingdings" pitchFamily="2" charset="2"/>
              <a:buChar char="Ø"/>
            </a:pPr>
            <a:endParaRPr lang="uk-UA" sz="1600" b="1" dirty="0">
              <a:latin typeface="Century Gothic" pitchFamily="34" charset="0"/>
              <a:ea typeface="Batang" pitchFamily="18" charset="-127"/>
            </a:endParaRPr>
          </a:p>
          <a:p>
            <a:pPr marL="285750" indent="-285750">
              <a:buFont typeface="Wingdings" pitchFamily="2" charset="2"/>
              <a:buChar char="Ø"/>
            </a:pPr>
            <a:r>
              <a:rPr lang="uk-UA" sz="1600" b="1" dirty="0" smtClean="0">
                <a:latin typeface="Century Gothic" pitchFamily="34" charset="0"/>
                <a:ea typeface="Batang" pitchFamily="18" charset="-127"/>
              </a:rPr>
              <a:t>Статті  «Економія </a:t>
            </a:r>
            <a:r>
              <a:rPr lang="uk-UA" sz="1600" b="1" dirty="0">
                <a:latin typeface="Century Gothic" pitchFamily="34" charset="0"/>
                <a:ea typeface="Batang" pitchFamily="18" charset="-127"/>
              </a:rPr>
              <a:t>води у </a:t>
            </a:r>
            <a:r>
              <a:rPr lang="uk-UA" sz="1600" b="1" dirty="0" smtClean="0">
                <a:latin typeface="Century Gothic" pitchFamily="34" charset="0"/>
                <a:ea typeface="Batang" pitchFamily="18" charset="-127"/>
              </a:rPr>
              <a:t>побуті», «</a:t>
            </a:r>
            <a:r>
              <a:rPr lang="uk-UA" sz="1600" b="1" dirty="0" err="1" smtClean="0">
                <a:latin typeface="Century Gothic" pitchFamily="34" charset="0"/>
                <a:ea typeface="Batang" pitchFamily="18" charset="-127"/>
              </a:rPr>
              <a:t>Економим</a:t>
            </a:r>
            <a:r>
              <a:rPr lang="uk-UA" sz="1600" b="1" dirty="0" smtClean="0">
                <a:latin typeface="Century Gothic" pitchFamily="34" charset="0"/>
                <a:ea typeface="Batang" pitchFamily="18" charset="-127"/>
              </a:rPr>
              <a:t> воду»</a:t>
            </a:r>
            <a:endParaRPr lang="uk-UA" sz="1600" b="1" dirty="0">
              <a:latin typeface="Century Gothic" pitchFamily="34" charset="0"/>
              <a:ea typeface="Batang" pitchFamily="18" charset="-127"/>
            </a:endParaRPr>
          </a:p>
          <a:p>
            <a:pPr marL="285750" indent="-285750">
              <a:buFont typeface="Wingdings" pitchFamily="2" charset="2"/>
              <a:buChar char="Ø"/>
            </a:pPr>
            <a:endParaRPr lang="uk-UA" sz="1600" b="1" dirty="0" smtClean="0">
              <a:latin typeface="Century Gothic" pitchFamily="34" charset="0"/>
              <a:ea typeface="Batang" pitchFamily="18" charset="-127"/>
            </a:endParaRPr>
          </a:p>
          <a:p>
            <a:pPr marL="285750" indent="-285750">
              <a:buFont typeface="Wingdings" pitchFamily="2" charset="2"/>
              <a:buChar char="Ø"/>
            </a:pPr>
            <a:endParaRPr lang="uk-UA" sz="1600" b="1" dirty="0" smtClean="0">
              <a:latin typeface="Century Gothic" pitchFamily="34" charset="0"/>
              <a:ea typeface="Batang" pitchFamily="18" charset="-127"/>
            </a:endParaRPr>
          </a:p>
          <a:p>
            <a:pPr marL="285750" indent="-285750">
              <a:buFont typeface="Wingdings" pitchFamily="2" charset="2"/>
              <a:buChar char="Ø"/>
            </a:pPr>
            <a:r>
              <a:rPr lang="uk-UA" sz="1600" b="1" dirty="0" smtClean="0">
                <a:latin typeface="Century Gothic" pitchFamily="34" charset="0"/>
                <a:ea typeface="Batang" pitchFamily="18" charset="-127"/>
              </a:rPr>
              <a:t>Енциклопедія </a:t>
            </a:r>
            <a:r>
              <a:rPr lang="uk-UA" sz="1600" b="1" dirty="0">
                <a:latin typeface="Century Gothic" pitchFamily="34" charset="0"/>
                <a:ea typeface="Batang" pitchFamily="18" charset="-127"/>
              </a:rPr>
              <a:t>для </a:t>
            </a:r>
            <a:r>
              <a:rPr lang="uk-UA" sz="1600" b="1" dirty="0" smtClean="0">
                <a:latin typeface="Century Gothic" pitchFamily="34" charset="0"/>
                <a:ea typeface="Batang" pitchFamily="18" charset="-127"/>
              </a:rPr>
              <a:t>дітей</a:t>
            </a:r>
          </a:p>
          <a:p>
            <a:pPr marL="285750" indent="-285750">
              <a:buFont typeface="Wingdings" pitchFamily="2" charset="2"/>
              <a:buChar char="Ø"/>
            </a:pPr>
            <a:endParaRPr lang="uk-UA" sz="1600" b="1" dirty="0" smtClean="0">
              <a:latin typeface="Century Gothic" pitchFamily="34" charset="0"/>
              <a:ea typeface="Batang" pitchFamily="18" charset="-127"/>
            </a:endParaRPr>
          </a:p>
          <a:p>
            <a:pPr marL="285750" indent="-285750">
              <a:buFont typeface="Wingdings" pitchFamily="2" charset="2"/>
              <a:buChar char="Ø"/>
            </a:pPr>
            <a:endParaRPr lang="uk-UA" sz="1600" b="1" dirty="0">
              <a:latin typeface="Century Gothic" pitchFamily="34" charset="0"/>
              <a:ea typeface="Batang" pitchFamily="18" charset="-127"/>
            </a:endParaRPr>
          </a:p>
          <a:p>
            <a:pPr marL="285750" indent="-285750">
              <a:buFont typeface="Wingdings" pitchFamily="2" charset="2"/>
              <a:buChar char="Ø"/>
            </a:pPr>
            <a:r>
              <a:rPr lang="ru-RU" sz="1600" b="1" dirty="0" smtClean="0">
                <a:latin typeface="Century Gothic" pitchFamily="34" charset="0"/>
                <a:ea typeface="Batang" pitchFamily="18" charset="-127"/>
              </a:rPr>
              <a:t>Д</a:t>
            </a:r>
            <a:r>
              <a:rPr lang="ru-RU" sz="1600" b="1" dirty="0">
                <a:latin typeface="Century Gothic" pitchFamily="34" charset="0"/>
                <a:ea typeface="Batang" pitchFamily="18" charset="-127"/>
              </a:rPr>
              <a:t>. </a:t>
            </a:r>
            <a:r>
              <a:rPr lang="ru-RU" sz="1600" b="1" dirty="0" err="1">
                <a:latin typeface="Century Gothic" pitchFamily="34" charset="0"/>
                <a:ea typeface="Batang" pitchFamily="18" charset="-127"/>
              </a:rPr>
              <a:t>Касаткін</a:t>
            </a:r>
            <a:r>
              <a:rPr lang="ru-RU" sz="1600" b="1" dirty="0">
                <a:latin typeface="Century Gothic" pitchFamily="34" charset="0"/>
                <a:ea typeface="Batang" pitchFamily="18" charset="-127"/>
              </a:rPr>
              <a:t>. Природа і </a:t>
            </a:r>
            <a:r>
              <a:rPr lang="ru-RU" sz="1600" b="1" dirty="0" err="1">
                <a:latin typeface="Century Gothic" pitchFamily="34" charset="0"/>
                <a:ea typeface="Batang" pitchFamily="18" charset="-127"/>
              </a:rPr>
              <a:t>людина</a:t>
            </a:r>
            <a:r>
              <a:rPr lang="ru-RU" sz="1600" b="1" dirty="0">
                <a:latin typeface="Century Gothic" pitchFamily="34" charset="0"/>
                <a:ea typeface="Batang" pitchFamily="18" charset="-127"/>
              </a:rPr>
              <a:t>. Вода </a:t>
            </a:r>
            <a:r>
              <a:rPr lang="ru-RU" sz="1600" b="1" dirty="0" err="1">
                <a:latin typeface="Century Gothic" pitchFamily="34" charset="0"/>
                <a:ea typeface="Batang" pitchFamily="18" charset="-127"/>
              </a:rPr>
              <a:t>джерело</a:t>
            </a:r>
            <a:r>
              <a:rPr lang="ru-RU" sz="1600" b="1" dirty="0">
                <a:latin typeface="Century Gothic" pitchFamily="34" charset="0"/>
                <a:ea typeface="Batang" pitchFamily="18" charset="-127"/>
              </a:rPr>
              <a:t> </a:t>
            </a:r>
            <a:r>
              <a:rPr lang="ru-RU" sz="1600" b="1" dirty="0" err="1">
                <a:latin typeface="Century Gothic" pitchFamily="34" charset="0"/>
                <a:ea typeface="Batang" pitchFamily="18" charset="-127"/>
              </a:rPr>
              <a:t>життя</a:t>
            </a:r>
            <a:r>
              <a:rPr lang="ru-RU" sz="1600" b="1" dirty="0" smtClean="0">
                <a:latin typeface="Century Gothic" pitchFamily="34" charset="0"/>
                <a:ea typeface="Batang" pitchFamily="18" charset="-127"/>
              </a:rPr>
              <a:t>.</a:t>
            </a:r>
          </a:p>
          <a:p>
            <a:endParaRPr lang="ru-RU" sz="1600" b="1" dirty="0" smtClean="0">
              <a:latin typeface="Century Gothic" pitchFamily="34" charset="0"/>
              <a:ea typeface="Batang" pitchFamily="18" charset="-127"/>
            </a:endParaRPr>
          </a:p>
          <a:p>
            <a:pPr marL="285750" indent="-285750">
              <a:buFont typeface="Wingdings" pitchFamily="2" charset="2"/>
              <a:buChar char="Ø"/>
            </a:pPr>
            <a:endParaRPr lang="ru-RU" sz="1600" b="1" dirty="0">
              <a:latin typeface="Century Gothic" pitchFamily="34" charset="0"/>
              <a:ea typeface="Batang" pitchFamily="18" charset="-127"/>
            </a:endParaRPr>
          </a:p>
          <a:p>
            <a:pPr marL="285750" indent="-285750">
              <a:buFont typeface="Wingdings" pitchFamily="2" charset="2"/>
              <a:buChar char="Ø"/>
            </a:pPr>
            <a:r>
              <a:rPr lang="ru-RU" sz="1600" b="1" dirty="0">
                <a:latin typeface="Century Gothic" pitchFamily="34" charset="0"/>
                <a:ea typeface="Batang" pitchFamily="18" charset="-127"/>
              </a:rPr>
              <a:t> </a:t>
            </a:r>
            <a:r>
              <a:rPr lang="ru-RU" sz="1600" b="1" dirty="0" smtClean="0">
                <a:latin typeface="Century Gothic" pitchFamily="34" charset="0"/>
                <a:ea typeface="Batang" pitchFamily="18" charset="-127"/>
              </a:rPr>
              <a:t>В.М</a:t>
            </a:r>
            <a:r>
              <a:rPr lang="ru-RU" sz="1600" b="1" dirty="0">
                <a:latin typeface="Century Gothic" pitchFamily="34" charset="0"/>
                <a:ea typeface="Batang" pitchFamily="18" charset="-127"/>
              </a:rPr>
              <a:t>. Константинов. «</a:t>
            </a:r>
            <a:r>
              <a:rPr lang="ru-RU" sz="1600" b="1" dirty="0" err="1">
                <a:latin typeface="Century Gothic" pitchFamily="34" charset="0"/>
                <a:ea typeface="Batang" pitchFamily="18" charset="-127"/>
              </a:rPr>
              <a:t>Охорона</a:t>
            </a:r>
            <a:r>
              <a:rPr lang="ru-RU" sz="1600" b="1" dirty="0">
                <a:latin typeface="Century Gothic" pitchFamily="34" charset="0"/>
                <a:ea typeface="Batang" pitchFamily="18" charset="-127"/>
              </a:rPr>
              <a:t> </a:t>
            </a:r>
            <a:r>
              <a:rPr lang="ru-RU" sz="1600" b="1" dirty="0" err="1">
                <a:latin typeface="Century Gothic" pitchFamily="34" charset="0"/>
                <a:ea typeface="Batang" pitchFamily="18" charset="-127"/>
              </a:rPr>
              <a:t>природи</a:t>
            </a:r>
            <a:r>
              <a:rPr lang="ru-RU" sz="1600" b="1" dirty="0">
                <a:latin typeface="Century Gothic" pitchFamily="34" charset="0"/>
                <a:ea typeface="Batang" pitchFamily="18" charset="-127"/>
              </a:rPr>
              <a:t>», 2001 р. </a:t>
            </a:r>
            <a:endParaRPr lang="uk-UA" sz="1600" b="1" dirty="0">
              <a:latin typeface="Century Gothic" pitchFamily="34" charset="0"/>
              <a:ea typeface="Batang" pitchFamily="18" charset="-127"/>
            </a:endParaRPr>
          </a:p>
          <a:p>
            <a:endParaRPr lang="ru-RU"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pPr eaLnBrk="1" hangingPunct="1">
              <a:defRPr/>
            </a:pPr>
            <a:endParaRPr/>
          </a:p>
        </p:txBody>
      </p:sp>
      <p:sp>
        <p:nvSpPr>
          <p:cNvPr id="15362" name="Объект 7"/>
          <p:cNvSpPr>
            <a:spLocks noGrp="1"/>
          </p:cNvSpPr>
          <p:nvPr>
            <p:ph idx="1"/>
          </p:nvPr>
        </p:nvSpPr>
        <p:spPr/>
        <p:txBody>
          <a:bodyPr/>
          <a:lstStyle/>
          <a:p>
            <a:pPr eaLnBrk="1" hangingPunct="1"/>
            <a:endParaRPr lang="ru-RU" smtClean="0"/>
          </a:p>
        </p:txBody>
      </p:sp>
      <p:pic>
        <p:nvPicPr>
          <p:cNvPr id="15363" name="Picture 2" descr="C:\Users\User\Desktop\Вода\32.jpeg"/>
          <p:cNvPicPr>
            <a:picLocks noChangeAspect="1" noChangeArrowheads="1"/>
          </p:cNvPicPr>
          <p:nvPr/>
        </p:nvPicPr>
        <p:blipFill>
          <a:blip r:embed="rId2"/>
          <a:srcRect/>
          <a:stretch>
            <a:fillRect/>
          </a:stretch>
        </p:blipFill>
        <p:spPr bwMode="auto">
          <a:xfrm>
            <a:off x="0" y="15875"/>
            <a:ext cx="9144000" cy="6858000"/>
          </a:xfrm>
          <a:prstGeom prst="rect">
            <a:avLst/>
          </a:prstGeom>
          <a:noFill/>
          <a:ln w="9525">
            <a:noFill/>
            <a:miter lim="800000"/>
            <a:headEnd/>
            <a:tailEnd/>
          </a:ln>
        </p:spPr>
      </p:pic>
      <p:sp>
        <p:nvSpPr>
          <p:cNvPr id="15364" name="Прямоугольник 3"/>
          <p:cNvSpPr>
            <a:spLocks noChangeArrowheads="1"/>
          </p:cNvSpPr>
          <p:nvPr/>
        </p:nvSpPr>
        <p:spPr bwMode="auto">
          <a:xfrm>
            <a:off x="323850" y="260350"/>
            <a:ext cx="8569325" cy="5578475"/>
          </a:xfrm>
          <a:prstGeom prst="rect">
            <a:avLst/>
          </a:prstGeom>
          <a:noFill/>
          <a:ln w="9525">
            <a:noFill/>
            <a:miter lim="800000"/>
            <a:headEnd/>
            <a:tailEnd/>
          </a:ln>
        </p:spPr>
        <p:txBody>
          <a:bodyPr>
            <a:spAutoFit/>
          </a:bodyPr>
          <a:lstStyle/>
          <a:p>
            <a:pPr marL="342900" indent="-342900" algn="ctr"/>
            <a:r>
              <a:rPr lang="uk-UA" sz="4000">
                <a:solidFill>
                  <a:srgbClr val="FF0000"/>
                </a:solidFill>
                <a:latin typeface="Arial Black" pitchFamily="34" charset="0"/>
                <a:ea typeface="Aharoni"/>
                <a:cs typeface="Aharoni"/>
              </a:rPr>
              <a:t>Зміст</a:t>
            </a:r>
          </a:p>
          <a:p>
            <a:pPr marL="342900" indent="-342900"/>
            <a:endParaRPr lang="uk-UA" sz="2000">
              <a:latin typeface="Arial Black" pitchFamily="34" charset="0"/>
              <a:ea typeface="Aharoni"/>
              <a:cs typeface="Aharoni"/>
            </a:endParaRPr>
          </a:p>
          <a:p>
            <a:pPr marL="342900" indent="-342900">
              <a:buFontTx/>
              <a:buAutoNum type="arabicPeriod"/>
            </a:pPr>
            <a:r>
              <a:rPr lang="uk-UA" sz="2000">
                <a:latin typeface="Arial Black" pitchFamily="34" charset="0"/>
                <a:ea typeface="Aharoni"/>
                <a:cs typeface="Aharoni"/>
              </a:rPr>
              <a:t>Хід роботи над проектом</a:t>
            </a:r>
          </a:p>
          <a:p>
            <a:pPr marL="342900" indent="-342900">
              <a:buFontTx/>
              <a:buAutoNum type="arabicPeriod"/>
            </a:pPr>
            <a:endParaRPr lang="uk-UA" sz="2000">
              <a:latin typeface="Arial Black" pitchFamily="34" charset="0"/>
              <a:ea typeface="Aharoni"/>
              <a:cs typeface="Aharoni"/>
            </a:endParaRPr>
          </a:p>
          <a:p>
            <a:pPr marL="342900" indent="-342900">
              <a:buFontTx/>
              <a:buAutoNum type="arabicPeriod"/>
            </a:pPr>
            <a:r>
              <a:rPr lang="uk-UA" sz="2000">
                <a:latin typeface="Arial Black" pitchFamily="34" charset="0"/>
                <a:ea typeface="Aharoni"/>
                <a:cs typeface="Aharoni"/>
              </a:rPr>
              <a:t>Вступ</a:t>
            </a:r>
          </a:p>
          <a:p>
            <a:pPr marL="342900" indent="-342900"/>
            <a:r>
              <a:rPr lang="uk-UA" sz="2000" i="1">
                <a:latin typeface="Arial Black" pitchFamily="34" charset="0"/>
                <a:ea typeface="Aharoni"/>
                <a:cs typeface="Aharoni"/>
              </a:rPr>
              <a:t>      Диво - вода</a:t>
            </a:r>
          </a:p>
          <a:p>
            <a:pPr marL="342900" indent="-342900"/>
            <a:endParaRPr lang="uk-UA" sz="2000" i="1">
              <a:latin typeface="Arial Black" pitchFamily="34" charset="0"/>
              <a:ea typeface="Aharoni"/>
              <a:cs typeface="Aharoni"/>
            </a:endParaRPr>
          </a:p>
          <a:p>
            <a:pPr marL="342900" indent="-342900">
              <a:buFontTx/>
              <a:buAutoNum type="arabicPeriod" startAt="3"/>
            </a:pPr>
            <a:r>
              <a:rPr lang="uk-UA" sz="2000">
                <a:latin typeface="Arial Black" pitchFamily="34" charset="0"/>
                <a:ea typeface="Aharoni"/>
                <a:cs typeface="Aharoni"/>
              </a:rPr>
              <a:t>Основна частина</a:t>
            </a:r>
          </a:p>
          <a:p>
            <a:pPr marL="342900" indent="-342900"/>
            <a:r>
              <a:rPr lang="uk-UA" sz="2000">
                <a:latin typeface="Arial Black" pitchFamily="34" charset="0"/>
                <a:ea typeface="Aharoni"/>
                <a:cs typeface="Aharoni"/>
              </a:rPr>
              <a:t>      </a:t>
            </a:r>
            <a:r>
              <a:rPr lang="uk-UA" sz="2000" i="1">
                <a:latin typeface="Arial Black" pitchFamily="34" charset="0"/>
                <a:ea typeface="Aharoni"/>
                <a:cs typeface="Aharoni"/>
              </a:rPr>
              <a:t>Використання води людиною</a:t>
            </a:r>
          </a:p>
          <a:p>
            <a:pPr marL="342900" indent="-342900"/>
            <a:r>
              <a:rPr lang="uk-UA" sz="2000" i="1">
                <a:latin typeface="Arial Black" pitchFamily="34" charset="0"/>
                <a:ea typeface="Aharoni"/>
                <a:cs typeface="Aharoni"/>
              </a:rPr>
              <a:t>      Правила економії води</a:t>
            </a:r>
          </a:p>
          <a:p>
            <a:pPr marL="342900" indent="-342900"/>
            <a:r>
              <a:rPr lang="uk-UA" sz="2000" i="1">
                <a:latin typeface="Arial Black" pitchFamily="34" charset="0"/>
                <a:ea typeface="Aharoni"/>
                <a:cs typeface="Aharoni"/>
              </a:rPr>
              <a:t>      Досліди</a:t>
            </a:r>
          </a:p>
          <a:p>
            <a:pPr marL="342900" indent="-342900"/>
            <a:r>
              <a:rPr lang="uk-UA" sz="2000" i="1">
                <a:latin typeface="Arial Black" pitchFamily="34" charset="0"/>
                <a:ea typeface="Aharoni"/>
                <a:cs typeface="Aharoni"/>
              </a:rPr>
              <a:t>      Охорона води</a:t>
            </a:r>
          </a:p>
          <a:p>
            <a:pPr marL="342900" indent="-342900"/>
            <a:endParaRPr lang="uk-UA" sz="2000" i="1">
              <a:latin typeface="Arial Black" pitchFamily="34" charset="0"/>
              <a:ea typeface="Aharoni"/>
              <a:cs typeface="Aharoni"/>
            </a:endParaRPr>
          </a:p>
          <a:p>
            <a:pPr marL="342900" indent="-342900">
              <a:buFontTx/>
              <a:buAutoNum type="arabicPeriod" startAt="4"/>
            </a:pPr>
            <a:r>
              <a:rPr lang="uk-UA" sz="2000">
                <a:latin typeface="Arial Black" pitchFamily="34" charset="0"/>
                <a:ea typeface="Aharoni"/>
                <a:cs typeface="Aharoni"/>
              </a:rPr>
              <a:t>Висновки</a:t>
            </a:r>
          </a:p>
          <a:p>
            <a:pPr marL="342900" indent="-342900">
              <a:buFontTx/>
              <a:buAutoNum type="arabicPeriod" startAt="4"/>
            </a:pPr>
            <a:endParaRPr lang="uk-UA" sz="2000">
              <a:latin typeface="Arial Black" pitchFamily="34" charset="0"/>
              <a:ea typeface="Aharoni"/>
              <a:cs typeface="Aharoni"/>
            </a:endParaRPr>
          </a:p>
          <a:p>
            <a:pPr marL="342900" indent="-342900">
              <a:buFontTx/>
              <a:buAutoNum type="arabicPeriod" startAt="5"/>
            </a:pPr>
            <a:r>
              <a:rPr lang="uk-UA" sz="2000">
                <a:latin typeface="Arial Black" pitchFamily="34" charset="0"/>
                <a:ea typeface="Aharoni"/>
                <a:cs typeface="Aharoni"/>
              </a:rPr>
              <a:t>Список використаних джерел</a:t>
            </a:r>
          </a:p>
          <a:p>
            <a:pPr marL="342900" indent="-342900"/>
            <a:endParaRPr lang="uk-UA" sz="2000">
              <a:latin typeface="Arial Black" pitchFamily="34" charset="0"/>
              <a:ea typeface="Aharoni"/>
              <a:cs typeface="Aharoni"/>
            </a:endParaRPr>
          </a:p>
        </p:txBody>
      </p:sp>
      <p:pic>
        <p:nvPicPr>
          <p:cNvPr id="9" name="Picture 2" descr="C:\Users\User\Desktop\Вода\6.jpeg"/>
          <p:cNvPicPr>
            <a:picLocks noChangeAspect="1" noChangeArrowheads="1"/>
          </p:cNvPicPr>
          <p:nvPr/>
        </p:nvPicPr>
        <p:blipFill>
          <a:blip r:embed="rId3">
            <a:extLst/>
          </a:blip>
          <a:srcRect/>
          <a:stretch>
            <a:fillRect/>
          </a:stretch>
        </p:blipFill>
        <p:spPr bwMode="auto">
          <a:xfrm>
            <a:off x="5959057" y="226693"/>
            <a:ext cx="2952328" cy="2592288"/>
          </a:xfrm>
          <a:prstGeom prst="ellipse">
            <a:avLst/>
          </a:prstGeom>
          <a:ln>
            <a:noFill/>
          </a:ln>
          <a:effectLst>
            <a:softEdge rad="112500"/>
          </a:effectLs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Прямоугольник 3"/>
          <p:cNvSpPr>
            <a:spLocks noChangeArrowheads="1"/>
          </p:cNvSpPr>
          <p:nvPr/>
        </p:nvSpPr>
        <p:spPr bwMode="auto">
          <a:xfrm>
            <a:off x="242888" y="47625"/>
            <a:ext cx="8901112" cy="6924675"/>
          </a:xfrm>
          <a:prstGeom prst="rect">
            <a:avLst/>
          </a:prstGeom>
          <a:noFill/>
          <a:ln w="9525">
            <a:noFill/>
            <a:miter lim="800000"/>
            <a:headEnd/>
            <a:tailEnd/>
          </a:ln>
        </p:spPr>
        <p:txBody>
          <a:bodyPr>
            <a:spAutoFit/>
          </a:bodyPr>
          <a:lstStyle/>
          <a:p>
            <a:pPr algn="ctr"/>
            <a:r>
              <a:rPr lang="uk-UA" sz="2800" b="1">
                <a:solidFill>
                  <a:srgbClr val="002060"/>
                </a:solidFill>
                <a:latin typeface="Arial Black" pitchFamily="34" charset="0"/>
              </a:rPr>
              <a:t>ХІД РОБОТИ НАД ПРОЕКТОМ</a:t>
            </a:r>
            <a:endParaRPr lang="ru-RU" sz="2800" b="1">
              <a:latin typeface="Arial Black" pitchFamily="34" charset="0"/>
              <a:ea typeface="Batang"/>
              <a:cs typeface="Batang"/>
            </a:endParaRPr>
          </a:p>
          <a:p>
            <a:endParaRPr lang="uk-UA" sz="1200" b="1">
              <a:latin typeface="Bookman Old Style" pitchFamily="18" charset="0"/>
              <a:ea typeface="Batang"/>
              <a:cs typeface="Batang"/>
            </a:endParaRPr>
          </a:p>
          <a:p>
            <a:r>
              <a:rPr lang="uk-UA" sz="1200" b="1">
                <a:latin typeface="Bookman Old Style" pitchFamily="18" charset="0"/>
                <a:ea typeface="Batang"/>
                <a:cs typeface="Batang"/>
              </a:rPr>
              <a:t>І</a:t>
            </a:r>
            <a:r>
              <a:rPr lang="uk-UA" sz="1400" b="1">
                <a:latin typeface="Bookman Old Style" pitchFamily="18" charset="0"/>
                <a:ea typeface="Batang"/>
                <a:cs typeface="Batang"/>
              </a:rPr>
              <a:t>. Попередня робота.</a:t>
            </a:r>
            <a:endParaRPr lang="ru-RU" sz="1400">
              <a:latin typeface="Bookman Old Style" pitchFamily="18" charset="0"/>
            </a:endParaRPr>
          </a:p>
          <a:p>
            <a:r>
              <a:rPr lang="uk-UA" sz="1400">
                <a:latin typeface="Bookman Old Style" pitchFamily="18" charset="0"/>
              </a:rPr>
              <a:t>На попередніх уроках природознавства слід закріпити знання учнів про значення води, її властивості та три стани, сформувати уявлення про кругообіг води в природі, навчити робити розчини.</a:t>
            </a:r>
            <a:endParaRPr lang="ru-RU" sz="1400">
              <a:latin typeface="Bookman Old Style" pitchFamily="18" charset="0"/>
            </a:endParaRPr>
          </a:p>
          <a:p>
            <a:r>
              <a:rPr lang="uk-UA" sz="1400">
                <a:latin typeface="Bookman Old Style" pitchFamily="18" charset="0"/>
              </a:rPr>
              <a:t> </a:t>
            </a:r>
            <a:endParaRPr lang="ru-RU" sz="1400">
              <a:latin typeface="Bookman Old Style" pitchFamily="18" charset="0"/>
            </a:endParaRPr>
          </a:p>
          <a:p>
            <a:r>
              <a:rPr lang="uk-UA" sz="1400" b="1">
                <a:latin typeface="Bookman Old Style" pitchFamily="18" charset="0"/>
              </a:rPr>
              <a:t>ІІ. Підготовчий етап.</a:t>
            </a:r>
            <a:r>
              <a:rPr lang="uk-UA" sz="1400">
                <a:latin typeface="Bookman Old Style" pitchFamily="18" charset="0"/>
              </a:rPr>
              <a:t> </a:t>
            </a:r>
            <a:endParaRPr lang="ru-RU" sz="1400">
              <a:latin typeface="Bookman Old Style" pitchFamily="18" charset="0"/>
            </a:endParaRPr>
          </a:p>
          <a:p>
            <a:r>
              <a:rPr lang="uk-UA" sz="1400">
                <a:latin typeface="Bookman Old Style" pitchFamily="18" charset="0"/>
              </a:rPr>
              <a:t>Розробка плану проекту.</a:t>
            </a:r>
            <a:endParaRPr lang="ru-RU" sz="1400">
              <a:latin typeface="Bookman Old Style" pitchFamily="18" charset="0"/>
            </a:endParaRPr>
          </a:p>
          <a:p>
            <a:r>
              <a:rPr lang="uk-UA" sz="1400">
                <a:latin typeface="Bookman Old Style" pitchFamily="18" charset="0"/>
              </a:rPr>
              <a:t>Розподіл дітей на групи, враховуючи їхні інтереси та захоплення.</a:t>
            </a:r>
            <a:endParaRPr lang="ru-RU" sz="1400">
              <a:latin typeface="Bookman Old Style" pitchFamily="18" charset="0"/>
            </a:endParaRPr>
          </a:p>
          <a:p>
            <a:r>
              <a:rPr lang="uk-UA" sz="1400">
                <a:latin typeface="Bookman Old Style" pitchFamily="18" charset="0"/>
              </a:rPr>
              <a:t>Ознайомлення з темою колективної роботи.</a:t>
            </a:r>
            <a:endParaRPr lang="ru-RU" sz="1400">
              <a:latin typeface="Bookman Old Style" pitchFamily="18" charset="0"/>
            </a:endParaRPr>
          </a:p>
          <a:p>
            <a:r>
              <a:rPr lang="uk-UA" sz="1400">
                <a:latin typeface="Bookman Old Style" pitchFamily="18" charset="0"/>
              </a:rPr>
              <a:t>Проведення інструктажів.</a:t>
            </a:r>
            <a:endParaRPr lang="ru-RU" sz="1400">
              <a:latin typeface="Bookman Old Style" pitchFamily="18" charset="0"/>
            </a:endParaRPr>
          </a:p>
          <a:p>
            <a:r>
              <a:rPr lang="uk-UA" sz="1400">
                <a:latin typeface="Bookman Old Style" pitchFamily="18" charset="0"/>
              </a:rPr>
              <a:t> </a:t>
            </a:r>
            <a:endParaRPr lang="ru-RU" sz="1400">
              <a:latin typeface="Bookman Old Style" pitchFamily="18" charset="0"/>
            </a:endParaRPr>
          </a:p>
          <a:p>
            <a:r>
              <a:rPr lang="uk-UA" sz="1400" b="1">
                <a:latin typeface="Bookman Old Style" pitchFamily="18" charset="0"/>
              </a:rPr>
              <a:t>III. Планування роботи.</a:t>
            </a:r>
            <a:r>
              <a:rPr lang="uk-UA" sz="1400">
                <a:latin typeface="Bookman Old Style" pitchFamily="18" charset="0"/>
              </a:rPr>
              <a:t> </a:t>
            </a:r>
            <a:endParaRPr lang="ru-RU" sz="1400">
              <a:latin typeface="Bookman Old Style" pitchFamily="18" charset="0"/>
            </a:endParaRPr>
          </a:p>
          <a:p>
            <a:r>
              <a:rPr lang="uk-UA" sz="1400">
                <a:latin typeface="Bookman Old Style" pitchFamily="18" charset="0"/>
              </a:rPr>
              <a:t>Ознайомлення з метою та завданнями для групової роботи.</a:t>
            </a:r>
            <a:endParaRPr lang="ru-RU" sz="1400">
              <a:latin typeface="Bookman Old Style" pitchFamily="18" charset="0"/>
            </a:endParaRPr>
          </a:p>
          <a:p>
            <a:r>
              <a:rPr lang="uk-UA" sz="1400">
                <a:latin typeface="Bookman Old Style" pitchFamily="18" charset="0"/>
              </a:rPr>
              <a:t>Визначення шляхів виконання завдань, пошуку інформації.</a:t>
            </a:r>
            <a:endParaRPr lang="ru-RU" sz="1400">
              <a:latin typeface="Bookman Old Style" pitchFamily="18" charset="0"/>
            </a:endParaRPr>
          </a:p>
          <a:p>
            <a:r>
              <a:rPr lang="uk-UA" sz="1400">
                <a:latin typeface="Bookman Old Style" pitchFamily="18" charset="0"/>
              </a:rPr>
              <a:t>Розподіл обов'язків між членами груп.</a:t>
            </a:r>
            <a:endParaRPr lang="ru-RU" sz="1400">
              <a:latin typeface="Bookman Old Style" pitchFamily="18" charset="0"/>
            </a:endParaRPr>
          </a:p>
          <a:p>
            <a:r>
              <a:rPr lang="uk-UA" sz="1400">
                <a:latin typeface="Bookman Old Style" pitchFamily="18" charset="0"/>
              </a:rPr>
              <a:t> </a:t>
            </a:r>
            <a:endParaRPr lang="ru-RU" sz="1400">
              <a:latin typeface="Bookman Old Style" pitchFamily="18" charset="0"/>
            </a:endParaRPr>
          </a:p>
          <a:p>
            <a:r>
              <a:rPr lang="uk-UA" sz="1400" b="1">
                <a:latin typeface="Bookman Old Style" pitchFamily="18" charset="0"/>
              </a:rPr>
              <a:t>IV. Дослідницький етап.</a:t>
            </a:r>
            <a:endParaRPr lang="ru-RU" sz="1400">
              <a:latin typeface="Bookman Old Style" pitchFamily="18" charset="0"/>
            </a:endParaRPr>
          </a:p>
          <a:p>
            <a:r>
              <a:rPr lang="uk-UA" sz="1400">
                <a:latin typeface="Bookman Old Style" pitchFamily="18" charset="0"/>
              </a:rPr>
              <a:t>Самостійна робота учасників проекту над індивідуальними та груповими дослідженнями.</a:t>
            </a:r>
          </a:p>
          <a:p>
            <a:endParaRPr lang="uk-UA" sz="1400">
              <a:latin typeface="Bookman Old Style" pitchFamily="18" charset="0"/>
            </a:endParaRPr>
          </a:p>
          <a:p>
            <a:r>
              <a:rPr lang="ru-RU" sz="1400" b="1">
                <a:latin typeface="Bookman Old Style" pitchFamily="18" charset="0"/>
              </a:rPr>
              <a:t>V. Узагальнюючий етап.</a:t>
            </a:r>
            <a:endParaRPr lang="ru-RU" sz="1400">
              <a:latin typeface="Bookman Old Style" pitchFamily="18" charset="0"/>
            </a:endParaRPr>
          </a:p>
          <a:p>
            <a:r>
              <a:rPr lang="ru-RU" sz="1400">
                <a:latin typeface="Bookman Old Style" pitchFamily="18" charset="0"/>
              </a:rPr>
              <a:t>Обговорення отриманих даних у групах.</a:t>
            </a:r>
          </a:p>
          <a:p>
            <a:r>
              <a:rPr lang="ru-RU" sz="1400">
                <a:latin typeface="Bookman Old Style" pitchFamily="18" charset="0"/>
              </a:rPr>
              <a:t> Оформлення творчого звіту у вигляді виступу, презентації, буклету.</a:t>
            </a:r>
          </a:p>
          <a:p>
            <a:endParaRPr lang="ru-RU" sz="1400">
              <a:latin typeface="Bookman Old Style" pitchFamily="18" charset="0"/>
            </a:endParaRPr>
          </a:p>
          <a:p>
            <a:r>
              <a:rPr lang="ru-RU" sz="1400" b="1">
                <a:latin typeface="Bookman Old Style" pitchFamily="18" charset="0"/>
                <a:ea typeface="Batang"/>
                <a:cs typeface="Batang"/>
              </a:rPr>
              <a:t>VI. Захист проекту.</a:t>
            </a:r>
            <a:endParaRPr lang="ru-RU" sz="1400">
              <a:latin typeface="Bookman Old Style" pitchFamily="18" charset="0"/>
            </a:endParaRPr>
          </a:p>
          <a:p>
            <a:r>
              <a:rPr lang="ru-RU" sz="1400">
                <a:latin typeface="Bookman Old Style" pitchFamily="18" charset="0"/>
              </a:rPr>
              <a:t>Захист проводиться на уроці "Природознавство" за темою "«»Запитання до природи. Як економно використовувати воду вдома?»</a:t>
            </a:r>
          </a:p>
          <a:p>
            <a:r>
              <a:rPr lang="ru-RU" sz="1400">
                <a:latin typeface="Bookman Old Style" pitchFamily="18" charset="0"/>
              </a:rPr>
              <a:t>Оцінювання результатів роботи над проектом в цілому, наскільки вдалим він був. </a:t>
            </a:r>
          </a:p>
          <a:p>
            <a:r>
              <a:rPr lang="ru-RU" sz="1400" b="1">
                <a:latin typeface="Bookman Old Style" pitchFamily="18" charset="0"/>
              </a:rPr>
              <a:t>Висновки.</a:t>
            </a:r>
          </a:p>
          <a:p>
            <a:endParaRPr lang="ru-RU" sz="1200"/>
          </a:p>
        </p:txBody>
      </p:sp>
      <p:pic>
        <p:nvPicPr>
          <p:cNvPr id="4098" name="Picture 2" descr="C:\Users\User\Desktop\i.jpeg"/>
          <p:cNvPicPr>
            <a:picLocks noChangeAspect="1" noChangeArrowheads="1"/>
          </p:cNvPicPr>
          <p:nvPr/>
        </p:nvPicPr>
        <p:blipFill>
          <a:blip r:embed="rId2">
            <a:extLst/>
          </a:blip>
          <a:srcRect/>
          <a:stretch>
            <a:fillRect/>
          </a:stretch>
        </p:blipFill>
        <p:spPr bwMode="auto">
          <a:xfrm>
            <a:off x="6300192" y="1484784"/>
            <a:ext cx="2664296" cy="2664296"/>
          </a:xfrm>
          <a:prstGeom prst="rect">
            <a:avLst/>
          </a:prstGeom>
          <a:ln>
            <a:noFill/>
          </a:ln>
          <a:effectLst>
            <a:softEdge rad="112500"/>
          </a:effectLs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80">
                                          <p:stCondLst>
                                            <p:cond delay="0"/>
                                          </p:stCondLst>
                                        </p:cTn>
                                        <p:tgtEl>
                                          <p:spTgt spid="4098"/>
                                        </p:tgtEl>
                                      </p:cBhvr>
                                    </p:animEffect>
                                    <p:anim calcmode="lin" valueType="num">
                                      <p:cBhvr>
                                        <p:cTn id="8" dur="1822" tmFilter="0,0; 0.14,0.36; 0.43,0.73; 0.71,0.91; 1.0,1.0">
                                          <p:stCondLst>
                                            <p:cond delay="0"/>
                                          </p:stCondLst>
                                        </p:cTn>
                                        <p:tgtEl>
                                          <p:spTgt spid="409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09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09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09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098"/>
                                        </p:tgtEl>
                                        <p:attrNameLst>
                                          <p:attrName>ppt_y</p:attrName>
                                        </p:attrNameLst>
                                      </p:cBhvr>
                                      <p:tavLst>
                                        <p:tav tm="0" fmla="#ppt_y-sin(pi*$)/81">
                                          <p:val>
                                            <p:fltVal val="0"/>
                                          </p:val>
                                        </p:tav>
                                        <p:tav tm="100000">
                                          <p:val>
                                            <p:fltVal val="1"/>
                                          </p:val>
                                        </p:tav>
                                      </p:tavLst>
                                    </p:anim>
                                    <p:animScale>
                                      <p:cBhvr>
                                        <p:cTn id="13" dur="26">
                                          <p:stCondLst>
                                            <p:cond delay="650"/>
                                          </p:stCondLst>
                                        </p:cTn>
                                        <p:tgtEl>
                                          <p:spTgt spid="4098"/>
                                        </p:tgtEl>
                                      </p:cBhvr>
                                      <p:to x="100000" y="60000"/>
                                    </p:animScale>
                                    <p:animScale>
                                      <p:cBhvr>
                                        <p:cTn id="14" dur="166" decel="50000">
                                          <p:stCondLst>
                                            <p:cond delay="676"/>
                                          </p:stCondLst>
                                        </p:cTn>
                                        <p:tgtEl>
                                          <p:spTgt spid="4098"/>
                                        </p:tgtEl>
                                      </p:cBhvr>
                                      <p:to x="100000" y="100000"/>
                                    </p:animScale>
                                    <p:animScale>
                                      <p:cBhvr>
                                        <p:cTn id="15" dur="26">
                                          <p:stCondLst>
                                            <p:cond delay="1312"/>
                                          </p:stCondLst>
                                        </p:cTn>
                                        <p:tgtEl>
                                          <p:spTgt spid="4098"/>
                                        </p:tgtEl>
                                      </p:cBhvr>
                                      <p:to x="100000" y="80000"/>
                                    </p:animScale>
                                    <p:animScale>
                                      <p:cBhvr>
                                        <p:cTn id="16" dur="166" decel="50000">
                                          <p:stCondLst>
                                            <p:cond delay="1338"/>
                                          </p:stCondLst>
                                        </p:cTn>
                                        <p:tgtEl>
                                          <p:spTgt spid="4098"/>
                                        </p:tgtEl>
                                      </p:cBhvr>
                                      <p:to x="100000" y="100000"/>
                                    </p:animScale>
                                    <p:animScale>
                                      <p:cBhvr>
                                        <p:cTn id="17" dur="26">
                                          <p:stCondLst>
                                            <p:cond delay="1642"/>
                                          </p:stCondLst>
                                        </p:cTn>
                                        <p:tgtEl>
                                          <p:spTgt spid="4098"/>
                                        </p:tgtEl>
                                      </p:cBhvr>
                                      <p:to x="100000" y="90000"/>
                                    </p:animScale>
                                    <p:animScale>
                                      <p:cBhvr>
                                        <p:cTn id="18" dur="166" decel="50000">
                                          <p:stCondLst>
                                            <p:cond delay="1668"/>
                                          </p:stCondLst>
                                        </p:cTn>
                                        <p:tgtEl>
                                          <p:spTgt spid="4098"/>
                                        </p:tgtEl>
                                      </p:cBhvr>
                                      <p:to x="100000" y="100000"/>
                                    </p:animScale>
                                    <p:animScale>
                                      <p:cBhvr>
                                        <p:cTn id="19" dur="26">
                                          <p:stCondLst>
                                            <p:cond delay="1808"/>
                                          </p:stCondLst>
                                        </p:cTn>
                                        <p:tgtEl>
                                          <p:spTgt spid="4098"/>
                                        </p:tgtEl>
                                      </p:cBhvr>
                                      <p:to x="100000" y="95000"/>
                                    </p:animScale>
                                    <p:animScale>
                                      <p:cBhvr>
                                        <p:cTn id="20" dur="166" decel="50000">
                                          <p:stCondLst>
                                            <p:cond delay="1834"/>
                                          </p:stCondLst>
                                        </p:cTn>
                                        <p:tgtEl>
                                          <p:spTgt spid="409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8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WordArt 6"/>
          <p:cNvSpPr>
            <a:spLocks noChangeArrowheads="1" noChangeShapeType="1" noTextEdit="1"/>
          </p:cNvSpPr>
          <p:nvPr/>
        </p:nvSpPr>
        <p:spPr bwMode="auto">
          <a:xfrm>
            <a:off x="1714500" y="4071938"/>
            <a:ext cx="6076950" cy="8572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endParaRPr lang="ru-RU" sz="2800" kern="10">
              <a:solidFill>
                <a:srgbClr val="0066FF"/>
              </a:solidFill>
              <a:effectLst>
                <a:outerShdw dist="35921" dir="2700000" algn="ctr" rotWithShape="0">
                  <a:srgbClr val="C0C0C0">
                    <a:alpha val="79999"/>
                  </a:srgbClr>
                </a:outerShdw>
              </a:effectLst>
              <a:latin typeface="Impact"/>
            </a:endParaRPr>
          </a:p>
        </p:txBody>
      </p:sp>
      <p:pic>
        <p:nvPicPr>
          <p:cNvPr id="7" name="Picture 6" descr="http://s16.rimg.info/6a1a28a99fdadff549f4aae3a0bf5a37.gif">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071688" y="5857875"/>
            <a:ext cx="235267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s16.rimg.info/6a1a28a99fdadff549f4aae3a0bf5a37.gif">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14313" y="428625"/>
            <a:ext cx="3286125"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Рисунок 14" descr="237.jpg"/>
          <p:cNvPicPr>
            <a:picLocks noChangeAspect="1"/>
          </p:cNvPicPr>
          <p:nvPr/>
        </p:nvPicPr>
        <p:blipFill>
          <a:blip r:embed="rId5">
            <a:clrChange>
              <a:clrFrom>
                <a:srgbClr val="FFFFFF"/>
              </a:clrFrom>
              <a:clrTo>
                <a:srgbClr val="FFFFFF">
                  <a:alpha val="0"/>
                </a:srgbClr>
              </a:clrTo>
            </a:clrChange>
            <a:lum contrast="10000"/>
            <a:extLst>
              <a:ext uri="{28A0092B-C50C-407E-A947-70E740481C1C}">
                <a14:useLocalDpi xmlns:a14="http://schemas.microsoft.com/office/drawing/2010/main" val="0"/>
              </a:ext>
            </a:extLst>
          </a:blip>
          <a:srcRect l="48746" t="48958"/>
          <a:stretch>
            <a:fillRect/>
          </a:stretch>
        </p:blipFill>
        <p:spPr bwMode="auto">
          <a:xfrm>
            <a:off x="-428625" y="3857625"/>
            <a:ext cx="277495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Прямокутник 8"/>
          <p:cNvSpPr/>
          <p:nvPr/>
        </p:nvSpPr>
        <p:spPr>
          <a:xfrm>
            <a:off x="2231589" y="555171"/>
            <a:ext cx="5429250" cy="1108075"/>
          </a:xfrm>
          <a:prstGeom prst="rect">
            <a:avLst/>
          </a:prstGeom>
        </p:spPr>
        <p:txBody>
          <a:bodyPr>
            <a:spAutoFit/>
          </a:bodyPr>
          <a:lstStyle/>
          <a:p>
            <a:pPr>
              <a:defRPr/>
            </a:pPr>
            <a:r>
              <a:rPr lang="uk-UA" sz="6600" b="1" dirty="0">
                <a:solidFill>
                  <a:schemeClr val="accent6">
                    <a:lumMod val="50000"/>
                  </a:schemeClr>
                </a:solidFill>
                <a:latin typeface="American Retro" pitchFamily="66" charset="0"/>
              </a:rPr>
              <a:t>Девіз   учнів:</a:t>
            </a:r>
            <a:endParaRPr lang="ru-RU" sz="6600" dirty="0">
              <a:solidFill>
                <a:schemeClr val="accent6">
                  <a:lumMod val="50000"/>
                </a:schemeClr>
              </a:solidFill>
            </a:endParaRPr>
          </a:p>
        </p:txBody>
      </p:sp>
      <p:sp>
        <p:nvSpPr>
          <p:cNvPr id="11" name="Прямокутник 10"/>
          <p:cNvSpPr/>
          <p:nvPr/>
        </p:nvSpPr>
        <p:spPr>
          <a:xfrm>
            <a:off x="1619672" y="2609001"/>
            <a:ext cx="4516536" cy="2800767"/>
          </a:xfrm>
          <a:prstGeom prst="rect">
            <a:avLst/>
          </a:prstGeom>
        </p:spPr>
        <p:txBody>
          <a:bodyPr wrap="square">
            <a:spAutoFit/>
          </a:bodyPr>
          <a:lstStyle/>
          <a:p>
            <a:pPr marL="342900" indent="-342900" algn="r">
              <a:spcBef>
                <a:spcPct val="20000"/>
              </a:spcBef>
              <a:buClr>
                <a:srgbClr val="1ACE9F"/>
              </a:buClr>
              <a:buSzPct val="60000"/>
              <a:defRPr/>
            </a:pPr>
            <a:r>
              <a:rPr lang="ru-RU" sz="4000" b="1" kern="0" dirty="0">
                <a:solidFill>
                  <a:srgbClr val="660033"/>
                </a:solidFill>
                <a:effectLst>
                  <a:outerShdw blurRad="38100" dist="38100" dir="2700000" algn="tl">
                    <a:srgbClr val="000000"/>
                  </a:outerShdw>
                </a:effectLst>
                <a:latin typeface="Candara" pitchFamily="34" charset="0"/>
              </a:rPr>
              <a:t>Не </a:t>
            </a:r>
            <a:r>
              <a:rPr lang="ru-RU" sz="4000" b="1" kern="0" dirty="0" err="1">
                <a:solidFill>
                  <a:srgbClr val="660033"/>
                </a:solidFill>
                <a:effectLst>
                  <a:outerShdw blurRad="38100" dist="38100" dir="2700000" algn="tl">
                    <a:srgbClr val="000000"/>
                  </a:outerShdw>
                </a:effectLst>
                <a:latin typeface="Candara" pitchFamily="34" charset="0"/>
              </a:rPr>
              <a:t>лінуйся</a:t>
            </a:r>
            <a:r>
              <a:rPr lang="ru-RU" sz="4000" b="1" kern="0" dirty="0">
                <a:solidFill>
                  <a:srgbClr val="660033"/>
                </a:solidFill>
                <a:effectLst>
                  <a:outerShdw blurRad="38100" dist="38100" dir="2700000" algn="tl">
                    <a:srgbClr val="000000"/>
                  </a:outerShdw>
                </a:effectLst>
                <a:latin typeface="Candara" pitchFamily="34" charset="0"/>
              </a:rPr>
              <a:t>        </a:t>
            </a:r>
            <a:r>
              <a:rPr lang="ru-RU" sz="4000" b="1" kern="0" dirty="0" err="1">
                <a:solidFill>
                  <a:srgbClr val="660033"/>
                </a:solidFill>
                <a:effectLst>
                  <a:outerShdw blurRad="38100" dist="38100" dir="2700000" algn="tl">
                    <a:srgbClr val="000000"/>
                  </a:outerShdw>
                </a:effectLst>
                <a:latin typeface="Candara" pitchFamily="34" charset="0"/>
              </a:rPr>
              <a:t>працювати</a:t>
            </a:r>
            <a:r>
              <a:rPr lang="ru-RU" sz="4000" b="1" kern="0" dirty="0">
                <a:solidFill>
                  <a:srgbClr val="660033"/>
                </a:solidFill>
                <a:effectLst>
                  <a:outerShdw blurRad="38100" dist="38100" dir="2700000" algn="tl">
                    <a:srgbClr val="000000"/>
                  </a:outerShdw>
                </a:effectLst>
                <a:latin typeface="Candara" pitchFamily="34" charset="0"/>
              </a:rPr>
              <a:t>,</a:t>
            </a:r>
          </a:p>
          <a:p>
            <a:pPr marL="342900" indent="-342900" algn="r">
              <a:spcBef>
                <a:spcPct val="20000"/>
              </a:spcBef>
              <a:buClr>
                <a:srgbClr val="1ACE9F"/>
              </a:buClr>
              <a:buSzPct val="60000"/>
              <a:defRPr/>
            </a:pPr>
            <a:r>
              <a:rPr lang="ru-RU" sz="4000" b="1" kern="0" dirty="0" err="1">
                <a:solidFill>
                  <a:srgbClr val="660033"/>
                </a:solidFill>
                <a:effectLst>
                  <a:outerShdw blurRad="38100" dist="38100" dir="2700000" algn="tl">
                    <a:srgbClr val="000000"/>
                  </a:outerShdw>
                </a:effectLst>
                <a:latin typeface="Candara" pitchFamily="34" charset="0"/>
              </a:rPr>
              <a:t>якщо</a:t>
            </a:r>
            <a:r>
              <a:rPr lang="ru-RU" sz="4000" b="1" kern="0" dirty="0">
                <a:solidFill>
                  <a:srgbClr val="660033"/>
                </a:solidFill>
                <a:effectLst>
                  <a:outerShdw blurRad="38100" dist="38100" dir="2700000" algn="tl">
                    <a:srgbClr val="000000"/>
                  </a:outerShdw>
                </a:effectLst>
                <a:latin typeface="Candara" pitchFamily="34" charset="0"/>
              </a:rPr>
              <a:t> </a:t>
            </a:r>
            <a:r>
              <a:rPr lang="ru-RU" sz="4000" b="1" kern="0" dirty="0" err="1">
                <a:solidFill>
                  <a:srgbClr val="660033"/>
                </a:solidFill>
                <a:effectLst>
                  <a:outerShdw blurRad="38100" dist="38100" dir="2700000" algn="tl">
                    <a:srgbClr val="000000"/>
                  </a:outerShdw>
                </a:effectLst>
                <a:latin typeface="Candara" pitchFamily="34" charset="0"/>
              </a:rPr>
              <a:t>хочеш</a:t>
            </a:r>
            <a:r>
              <a:rPr lang="ru-RU" sz="4000" b="1" kern="0" dirty="0">
                <a:solidFill>
                  <a:srgbClr val="660033"/>
                </a:solidFill>
                <a:effectLst>
                  <a:outerShdw blurRad="38100" dist="38100" dir="2700000" algn="tl">
                    <a:srgbClr val="000000"/>
                  </a:outerShdw>
                </a:effectLst>
                <a:latin typeface="Candara" pitchFamily="34" charset="0"/>
              </a:rPr>
              <a:t> </a:t>
            </a:r>
          </a:p>
          <a:p>
            <a:pPr marL="342900" indent="-342900" algn="r">
              <a:spcBef>
                <a:spcPct val="20000"/>
              </a:spcBef>
              <a:buClr>
                <a:srgbClr val="1ACE9F"/>
              </a:buClr>
              <a:buSzPct val="60000"/>
              <a:defRPr/>
            </a:pPr>
            <a:r>
              <a:rPr lang="ru-RU" sz="4000" b="1" kern="0" dirty="0">
                <a:solidFill>
                  <a:srgbClr val="660033"/>
                </a:solidFill>
                <a:effectLst>
                  <a:outerShdw blurRad="38100" dist="38100" dir="2700000" algn="tl">
                    <a:srgbClr val="000000"/>
                  </a:outerShdw>
                </a:effectLst>
                <a:latin typeface="Candara" pitchFamily="34" charset="0"/>
              </a:rPr>
              <a:t>          </a:t>
            </a:r>
            <a:r>
              <a:rPr lang="ru-RU" sz="4000" b="1" kern="0" dirty="0" err="1" smtClean="0">
                <a:solidFill>
                  <a:srgbClr val="660033"/>
                </a:solidFill>
                <a:effectLst>
                  <a:outerShdw blurRad="38100" dist="38100" dir="2700000" algn="tl">
                    <a:srgbClr val="000000"/>
                  </a:outerShdw>
                </a:effectLst>
                <a:latin typeface="Candara" pitchFamily="34" charset="0"/>
              </a:rPr>
              <a:t>щось</a:t>
            </a:r>
            <a:r>
              <a:rPr lang="ru-RU" sz="4000" b="1" kern="0" dirty="0">
                <a:solidFill>
                  <a:srgbClr val="660033"/>
                </a:solidFill>
                <a:effectLst>
                  <a:outerShdw blurRad="38100" dist="38100" dir="2700000" algn="tl">
                    <a:srgbClr val="000000"/>
                  </a:outerShdw>
                </a:effectLst>
                <a:latin typeface="Candara" pitchFamily="34" charset="0"/>
              </a:rPr>
              <a:t> </a:t>
            </a:r>
            <a:r>
              <a:rPr lang="ru-RU" sz="4000" b="1" kern="0" dirty="0" err="1" smtClean="0">
                <a:solidFill>
                  <a:srgbClr val="660033"/>
                </a:solidFill>
                <a:effectLst>
                  <a:outerShdw blurRad="38100" dist="38100" dir="2700000" algn="tl">
                    <a:srgbClr val="000000"/>
                  </a:outerShdw>
                </a:effectLst>
                <a:latin typeface="Candara" pitchFamily="34" charset="0"/>
              </a:rPr>
              <a:t>пізнати</a:t>
            </a:r>
            <a:r>
              <a:rPr lang="ru-RU" sz="4000" b="1" kern="0" dirty="0">
                <a:solidFill>
                  <a:srgbClr val="660033"/>
                </a:solidFill>
                <a:effectLst>
                  <a:outerShdw blurRad="38100" dist="38100" dir="2700000" algn="tl">
                    <a:srgbClr val="000000"/>
                  </a:outerShdw>
                </a:effectLst>
                <a:latin typeface="Verdana"/>
              </a:rPr>
              <a:t>.</a:t>
            </a:r>
          </a:p>
        </p:txBody>
      </p:sp>
      <p:pic>
        <p:nvPicPr>
          <p:cNvPr id="10" name="Picture 5" descr="C:\Documents and Settings\Loner\Рабочий стол\школа\images (65).jpg"/>
          <p:cNvPicPr>
            <a:picLocks noChangeAspect="1" noChangeArrowheads="1"/>
          </p:cNvPicPr>
          <p:nvPr/>
        </p:nvPicPr>
        <p:blipFill>
          <a:blip r:embed="rId6"/>
          <a:srcRect l="10274"/>
          <a:stretch>
            <a:fillRect/>
          </a:stretch>
        </p:blipFill>
        <p:spPr bwMode="auto">
          <a:xfrm>
            <a:off x="6266846" y="908720"/>
            <a:ext cx="2857520" cy="2857520"/>
          </a:xfrm>
          <a:prstGeom prst="teardrop">
            <a:avLst/>
          </a:prstGeom>
          <a:noFill/>
        </p:spPr>
      </p:pic>
    </p:spTree>
    <p:extLst>
      <p:ext uri="{BB962C8B-B14F-4D97-AF65-F5344CB8AC3E}">
        <p14:creationId xmlns:p14="http://schemas.microsoft.com/office/powerpoint/2010/main" val="2286199380"/>
      </p:ext>
    </p:extLst>
  </p:cSld>
  <p:clrMapOvr>
    <a:masterClrMapping/>
  </p:clrMapOvr>
  <p:transition advTm="1000">
    <p:wheel spokes="3"/>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after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style.rotation</p:attrName>
                                        </p:attrNameLst>
                                      </p:cBhvr>
                                      <p:tavLst>
                                        <p:tav tm="0">
                                          <p:val>
                                            <p:fltVal val="720"/>
                                          </p:val>
                                        </p:tav>
                                        <p:tav tm="100000">
                                          <p:val>
                                            <p:fltVal val="0"/>
                                          </p:val>
                                        </p:tav>
                                      </p:tavLst>
                                    </p:anim>
                                    <p:anim calcmode="lin" valueType="num">
                                      <p:cBhvr>
                                        <p:cTn id="9" dur="1000" fill="hold"/>
                                        <p:tgtEl>
                                          <p:spTgt spid="4"/>
                                        </p:tgtEl>
                                        <p:attrNameLst>
                                          <p:attrName>ppt_h</p:attrName>
                                        </p:attrNameLst>
                                      </p:cBhvr>
                                      <p:tavLst>
                                        <p:tav tm="0">
                                          <p:val>
                                            <p:fltVal val="0"/>
                                          </p:val>
                                        </p:tav>
                                        <p:tav tm="100000">
                                          <p:val>
                                            <p:strVal val="#ppt_h"/>
                                          </p:val>
                                        </p:tav>
                                      </p:tavLst>
                                    </p:anim>
                                    <p:anim calcmode="lin" valueType="num">
                                      <p:cBhvr>
                                        <p:cTn id="10" dur="1000" fill="hold"/>
                                        <p:tgtEl>
                                          <p:spTgt spid="4"/>
                                        </p:tgtEl>
                                        <p:attrNameLst>
                                          <p:attrName>ppt_w</p:attrName>
                                        </p:attrNameLst>
                                      </p:cBhvr>
                                      <p:tavLst>
                                        <p:tav tm="0">
                                          <p:val>
                                            <p:fltVal val="0"/>
                                          </p:val>
                                        </p:tav>
                                        <p:tav tm="100000">
                                          <p:val>
                                            <p:strVal val="#ppt_w"/>
                                          </p:val>
                                        </p:tav>
                                      </p:tavLst>
                                    </p:anim>
                                  </p:childTnLst>
                                </p:cTn>
                              </p:par>
                            </p:childTnLst>
                          </p:cTn>
                        </p:par>
                        <p:par>
                          <p:cTn id="11" fill="hold" nodeType="afterGroup">
                            <p:stCondLst>
                              <p:cond delay="1000"/>
                            </p:stCondLst>
                            <p:childTnLst>
                              <p:par>
                                <p:cTn id="12" presetID="35"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style.rotation</p:attrName>
                                        </p:attrNameLst>
                                      </p:cBhvr>
                                      <p:tavLst>
                                        <p:tav tm="0">
                                          <p:val>
                                            <p:fltVal val="720"/>
                                          </p:val>
                                        </p:tav>
                                        <p:tav tm="100000">
                                          <p:val>
                                            <p:fltVal val="0"/>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ppt_w</p:attrName>
                                        </p:attrNameLst>
                                      </p:cBhvr>
                                      <p:tavLst>
                                        <p:tav tm="0">
                                          <p:val>
                                            <p:fltVal val="0"/>
                                          </p:val>
                                        </p:tav>
                                        <p:tav tm="100000">
                                          <p:val>
                                            <p:strVal val="#ppt_w"/>
                                          </p:val>
                                        </p:tav>
                                      </p:tavLst>
                                    </p:anim>
                                  </p:childTnLst>
                                </p:cTn>
                              </p:par>
                            </p:childTnLst>
                          </p:cTn>
                        </p:par>
                        <p:par>
                          <p:cTn id="18" fill="hold" nodeType="afterGroup">
                            <p:stCondLst>
                              <p:cond delay="2000"/>
                            </p:stCondLst>
                            <p:childTnLst>
                              <p:par>
                                <p:cTn id="19" presetID="35"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style.rotation</p:attrName>
                                        </p:attrNameLst>
                                      </p:cBhvr>
                                      <p:tavLst>
                                        <p:tav tm="0">
                                          <p:val>
                                            <p:fltVal val="720"/>
                                          </p:val>
                                        </p:tav>
                                        <p:tav tm="100000">
                                          <p:val>
                                            <p:fltVal val="0"/>
                                          </p:val>
                                        </p:tav>
                                      </p:tavLst>
                                    </p:anim>
                                    <p:anim calcmode="lin" valueType="num">
                                      <p:cBhvr>
                                        <p:cTn id="23" dur="1000" fill="hold"/>
                                        <p:tgtEl>
                                          <p:spTgt spid="8"/>
                                        </p:tgtEl>
                                        <p:attrNameLst>
                                          <p:attrName>ppt_h</p:attrName>
                                        </p:attrNameLst>
                                      </p:cBhvr>
                                      <p:tavLst>
                                        <p:tav tm="0">
                                          <p:val>
                                            <p:fltVal val="0"/>
                                          </p:val>
                                        </p:tav>
                                        <p:tav tm="100000">
                                          <p:val>
                                            <p:strVal val="#ppt_h"/>
                                          </p:val>
                                        </p:tav>
                                      </p:tavLst>
                                    </p:anim>
                                    <p:anim calcmode="lin" valueType="num">
                                      <p:cBhvr>
                                        <p:cTn id="24" dur="1000" fill="hold"/>
                                        <p:tgtEl>
                                          <p:spTgt spid="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fontAlgn="auto" hangingPunct="1">
              <a:spcAft>
                <a:spcPts val="0"/>
              </a:spcAft>
              <a:defRPr/>
            </a:pPr>
            <a:r>
              <a:rPr lang="uk-UA" i="1" dirty="0" smtClean="0"/>
              <a:t/>
            </a:r>
            <a:br>
              <a:rPr lang="uk-UA" i="1" dirty="0" smtClean="0"/>
            </a:br>
            <a:r>
              <a:rPr sz="2000" dirty="0" smtClean="0"/>
              <a:t/>
            </a:r>
            <a:br>
              <a:rPr sz="2000" dirty="0" smtClean="0"/>
            </a:br>
            <a:endParaRPr lang="uk-UA" sz="2000" dirty="0"/>
          </a:p>
        </p:txBody>
      </p:sp>
      <p:sp>
        <p:nvSpPr>
          <p:cNvPr id="3" name="Объект 2"/>
          <p:cNvSpPr>
            <a:spLocks noGrp="1"/>
          </p:cNvSpPr>
          <p:nvPr>
            <p:ph idx="1"/>
          </p:nvPr>
        </p:nvSpPr>
        <p:spPr>
          <a:xfrm>
            <a:off x="539750" y="0"/>
            <a:ext cx="8229600" cy="4525963"/>
          </a:xfrm>
        </p:spPr>
        <p:txBody>
          <a:bodyPr/>
          <a:lstStyle/>
          <a:p>
            <a:pPr marL="0" indent="0" algn="r" eaLnBrk="1" hangingPunct="1">
              <a:buFont typeface="Arial" charset="0"/>
              <a:buNone/>
            </a:pPr>
            <a:r>
              <a:rPr lang="ru-RU" smtClean="0">
                <a:solidFill>
                  <a:srgbClr val="0070C0"/>
                </a:solidFill>
                <a:latin typeface="Arial Black" pitchFamily="34" charset="0"/>
              </a:rPr>
              <a:t> </a:t>
            </a:r>
            <a:r>
              <a:rPr lang="uk-UA" sz="2800" b="1" smtClean="0">
                <a:solidFill>
                  <a:srgbClr val="002060"/>
                </a:solidFill>
                <a:latin typeface="Arial Black" pitchFamily="34" charset="0"/>
              </a:rPr>
              <a:t>Мета проекту</a:t>
            </a:r>
            <a:r>
              <a:rPr lang="uk-UA" sz="2800" smtClean="0">
                <a:solidFill>
                  <a:srgbClr val="002060"/>
                </a:solidFill>
              </a:rPr>
              <a:t>: </a:t>
            </a:r>
            <a:r>
              <a:rPr lang="ru-RU" sz="2000" smtClean="0">
                <a:latin typeface="Bookman Old Style" pitchFamily="18" charset="0"/>
              </a:rPr>
              <a:t>дати уявлення учням про економне</a:t>
            </a:r>
          </a:p>
          <a:p>
            <a:pPr marL="0" indent="0" algn="r" eaLnBrk="1" hangingPunct="1">
              <a:buFont typeface="Arial" charset="0"/>
              <a:buNone/>
            </a:pPr>
            <a:r>
              <a:rPr lang="ru-RU" sz="2000" smtClean="0">
                <a:latin typeface="Bookman Old Style" pitchFamily="18" charset="0"/>
              </a:rPr>
              <a:t>використання води, про те, який шлях долає вода,</a:t>
            </a:r>
          </a:p>
          <a:p>
            <a:pPr marL="0" indent="0" algn="r" eaLnBrk="1" hangingPunct="1">
              <a:buFont typeface="Arial" charset="0"/>
              <a:buNone/>
            </a:pPr>
            <a:r>
              <a:rPr lang="ru-RU" sz="2000" smtClean="0">
                <a:latin typeface="Bookman Old Style" pitchFamily="18" charset="0"/>
              </a:rPr>
              <a:t> перш ніж потрапляє в наші будинки; </a:t>
            </a:r>
          </a:p>
          <a:p>
            <a:pPr marL="0" indent="0" algn="r" eaLnBrk="1" hangingPunct="1">
              <a:buFont typeface="Arial" charset="0"/>
              <a:buNone/>
            </a:pPr>
            <a:r>
              <a:rPr lang="ru-RU" sz="2000" smtClean="0">
                <a:latin typeface="Bookman Old Style" pitchFamily="18" charset="0"/>
              </a:rPr>
              <a:t>закріплювати знання про воду і про те, </a:t>
            </a:r>
          </a:p>
          <a:p>
            <a:pPr marL="0" indent="0" algn="r" eaLnBrk="1" hangingPunct="1">
              <a:buFont typeface="Arial" charset="0"/>
              <a:buNone/>
            </a:pPr>
            <a:r>
              <a:rPr lang="ru-RU" sz="2000" smtClean="0">
                <a:latin typeface="Bookman Old Style" pitchFamily="18" charset="0"/>
              </a:rPr>
              <a:t>як людина її використовує</a:t>
            </a:r>
            <a:r>
              <a:rPr lang="uk-UA" sz="2000" smtClean="0">
                <a:latin typeface="Bookman Old Style" pitchFamily="18" charset="0"/>
              </a:rPr>
              <a:t> ;</a:t>
            </a:r>
          </a:p>
          <a:p>
            <a:pPr marL="0" indent="0" algn="r" eaLnBrk="1" hangingPunct="1">
              <a:buFont typeface="Arial" charset="0"/>
              <a:buNone/>
            </a:pPr>
            <a:r>
              <a:rPr lang="uk-UA" sz="2000" smtClean="0">
                <a:latin typeface="Bookman Old Style" pitchFamily="18" charset="0"/>
              </a:rPr>
              <a:t>вчити робити висновки, узагальнення, </a:t>
            </a:r>
          </a:p>
          <a:p>
            <a:pPr marL="0" indent="0" algn="r" eaLnBrk="1" hangingPunct="1">
              <a:buFont typeface="Arial" charset="0"/>
              <a:buNone/>
            </a:pPr>
            <a:r>
              <a:rPr lang="uk-UA" sz="2000" smtClean="0">
                <a:latin typeface="Bookman Old Style" pitchFamily="18" charset="0"/>
              </a:rPr>
              <a:t>доводити власну думку; </a:t>
            </a:r>
          </a:p>
          <a:p>
            <a:pPr marL="0" indent="0" algn="r" eaLnBrk="1" hangingPunct="1">
              <a:buFont typeface="Arial" charset="0"/>
              <a:buNone/>
            </a:pPr>
            <a:r>
              <a:rPr lang="uk-UA" sz="2000" smtClean="0">
                <a:latin typeface="Bookman Old Style" pitchFamily="18" charset="0"/>
              </a:rPr>
              <a:t>розвивати вміння висувати проблему, </a:t>
            </a:r>
          </a:p>
          <a:p>
            <a:pPr marL="0" indent="0" algn="r" eaLnBrk="1" hangingPunct="1">
              <a:buFont typeface="Arial" charset="0"/>
              <a:buNone/>
            </a:pPr>
            <a:r>
              <a:rPr lang="uk-UA" sz="2000" smtClean="0">
                <a:latin typeface="Bookman Old Style" pitchFamily="18" charset="0"/>
              </a:rPr>
              <a:t>шукати шляхи її розв'язання; </a:t>
            </a:r>
          </a:p>
          <a:p>
            <a:pPr marL="0" indent="0" algn="r" eaLnBrk="1" hangingPunct="1">
              <a:buFont typeface="Arial" charset="0"/>
              <a:buNone/>
            </a:pPr>
            <a:r>
              <a:rPr lang="uk-UA" sz="2000" smtClean="0">
                <a:latin typeface="Bookman Old Style" pitchFamily="18" charset="0"/>
              </a:rPr>
              <a:t>                                         проводити досліди,                           спостереження та </a:t>
            </a:r>
          </a:p>
          <a:p>
            <a:pPr marL="0" indent="0" algn="r" eaLnBrk="1" hangingPunct="1">
              <a:buFont typeface="Arial" charset="0"/>
              <a:buNone/>
            </a:pPr>
            <a:r>
              <a:rPr lang="uk-UA" sz="2000" smtClean="0">
                <a:latin typeface="Bookman Old Style" pitchFamily="18" charset="0"/>
              </a:rPr>
              <a:t>обробляти одержані результати;</a:t>
            </a:r>
          </a:p>
          <a:p>
            <a:pPr marL="0" indent="0" algn="r" eaLnBrk="1" hangingPunct="1">
              <a:buFont typeface="Arial" charset="0"/>
              <a:buNone/>
            </a:pPr>
            <a:r>
              <a:rPr lang="ru-RU" sz="2000" smtClean="0">
                <a:latin typeface="Bookman Old Style" pitchFamily="18" charset="0"/>
              </a:rPr>
              <a:t> продемонструвати, як змінивши звички,</a:t>
            </a:r>
          </a:p>
          <a:p>
            <a:pPr marL="0" indent="0" algn="r" eaLnBrk="1" hangingPunct="1">
              <a:buFont typeface="Arial" charset="0"/>
              <a:buNone/>
            </a:pPr>
            <a:r>
              <a:rPr lang="ru-RU" sz="2000" smtClean="0">
                <a:latin typeface="Bookman Old Style" pitchFamily="18" charset="0"/>
              </a:rPr>
              <a:t> можна економити воду;</a:t>
            </a:r>
            <a:endParaRPr lang="uk-UA" sz="2000" smtClean="0">
              <a:latin typeface="Bookman Old Style" pitchFamily="18" charset="0"/>
            </a:endParaRPr>
          </a:p>
          <a:p>
            <a:pPr marL="0" indent="0" algn="r" eaLnBrk="1" hangingPunct="1">
              <a:buFont typeface="Arial" charset="0"/>
              <a:buNone/>
            </a:pPr>
            <a:r>
              <a:rPr lang="uk-UA" sz="2000" smtClean="0">
                <a:latin typeface="Bookman Old Style" pitchFamily="18" charset="0"/>
              </a:rPr>
              <a:t> вчити дітей працювати самостійно, в групах; </a:t>
            </a:r>
          </a:p>
          <a:p>
            <a:pPr marL="0" indent="0" algn="r" eaLnBrk="1" hangingPunct="1">
              <a:buFont typeface="Arial" charset="0"/>
              <a:buNone/>
            </a:pPr>
            <a:r>
              <a:rPr lang="ru-RU" sz="2000" smtClean="0">
                <a:latin typeface="Bookman Old Style" pitchFamily="18" charset="0"/>
              </a:rPr>
              <a:t>формувати пізнавальний інтерес до природи; </a:t>
            </a:r>
          </a:p>
          <a:p>
            <a:pPr marL="0" indent="0" algn="r" eaLnBrk="1" hangingPunct="1">
              <a:buFont typeface="Arial" charset="0"/>
              <a:buNone/>
            </a:pPr>
            <a:r>
              <a:rPr lang="ru-RU" sz="2000" smtClean="0">
                <a:latin typeface="Bookman Old Style" pitchFamily="18" charset="0"/>
              </a:rPr>
              <a:t>виховувати екологічну свідомість.</a:t>
            </a:r>
          </a:p>
          <a:p>
            <a:pPr marL="0" indent="0" algn="r" eaLnBrk="1" hangingPunct="1">
              <a:buFont typeface="Arial" charset="0"/>
              <a:buNone/>
            </a:pPr>
            <a:endParaRPr lang="uk-UA" sz="2000" smtClean="0">
              <a:latin typeface="Bookman Old Style" pitchFamily="18" charset="0"/>
            </a:endParaRPr>
          </a:p>
        </p:txBody>
      </p:sp>
      <p:pic>
        <p:nvPicPr>
          <p:cNvPr id="5122" name="Picture 2" descr="C:\Users\User\Desktop\i.jpeg"/>
          <p:cNvPicPr>
            <a:picLocks noChangeAspect="1" noChangeArrowheads="1"/>
          </p:cNvPicPr>
          <p:nvPr/>
        </p:nvPicPr>
        <p:blipFill>
          <a:blip r:embed="rId2">
            <a:extLst/>
          </a:blip>
          <a:srcRect/>
          <a:stretch>
            <a:fillRect/>
          </a:stretch>
        </p:blipFill>
        <p:spPr bwMode="auto">
          <a:xfrm>
            <a:off x="251520" y="1268760"/>
            <a:ext cx="3096344" cy="2880320"/>
          </a:xfrm>
          <a:prstGeom prst="ellipse">
            <a:avLst/>
          </a:prstGeom>
          <a:ln>
            <a:noFill/>
          </a:ln>
          <a:effectLst>
            <a:softEdge rad="112500"/>
          </a:effectLs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anim calcmode="lin" valueType="num">
                                      <p:cBhvr>
                                        <p:cTn id="8" dur="2000" fill="hold"/>
                                        <p:tgtEl>
                                          <p:spTgt spid="5122"/>
                                        </p:tgtEl>
                                        <p:attrNameLst>
                                          <p:attrName>ppt_w</p:attrName>
                                        </p:attrNameLst>
                                      </p:cBhvr>
                                      <p:tavLst>
                                        <p:tav tm="0" fmla="#ppt_w*sin(2.5*pi*$)">
                                          <p:val>
                                            <p:fltVal val="0"/>
                                          </p:val>
                                        </p:tav>
                                        <p:tav tm="100000">
                                          <p:val>
                                            <p:fltVal val="1"/>
                                          </p:val>
                                        </p:tav>
                                      </p:tavLst>
                                    </p:anim>
                                    <p:anim calcmode="lin" valueType="num">
                                      <p:cBhvr>
                                        <p:cTn id="9" dur="2000" fill="hold"/>
                                        <p:tgtEl>
                                          <p:spTgt spid="512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down)">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wipe(down)">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wipe(down)">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wipe(down)">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wipe(down)">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wipe(down)">
                                      <p:cBhvr>
                                        <p:cTn id="59" dur="500"/>
                                        <p:tgtEl>
                                          <p:spTgt spid="3">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Effect transition="in" filter="wipe(down)">
                                      <p:cBhvr>
                                        <p:cTn id="64" dur="500"/>
                                        <p:tgtEl>
                                          <p:spTgt spid="3">
                                            <p:txEl>
                                              <p:pRg st="10" end="1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3">
                                            <p:txEl>
                                              <p:pRg st="11" end="11"/>
                                            </p:txEl>
                                          </p:spTgt>
                                        </p:tgtEl>
                                        <p:attrNameLst>
                                          <p:attrName>style.visibility</p:attrName>
                                        </p:attrNameLst>
                                      </p:cBhvr>
                                      <p:to>
                                        <p:strVal val="visible"/>
                                      </p:to>
                                    </p:set>
                                    <p:animEffect transition="in" filter="wipe(down)">
                                      <p:cBhvr>
                                        <p:cTn id="69" dur="500"/>
                                        <p:tgtEl>
                                          <p:spTgt spid="3">
                                            <p:txEl>
                                              <p:pRg st="11" end="11"/>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3">
                                            <p:txEl>
                                              <p:pRg st="12" end="12"/>
                                            </p:txEl>
                                          </p:spTgt>
                                        </p:tgtEl>
                                        <p:attrNameLst>
                                          <p:attrName>style.visibility</p:attrName>
                                        </p:attrNameLst>
                                      </p:cBhvr>
                                      <p:to>
                                        <p:strVal val="visible"/>
                                      </p:to>
                                    </p:set>
                                    <p:animEffect transition="in" filter="wipe(down)">
                                      <p:cBhvr>
                                        <p:cTn id="74" dur="500"/>
                                        <p:tgtEl>
                                          <p:spTgt spid="3">
                                            <p:txEl>
                                              <p:pRg st="12" end="12"/>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3">
                                            <p:txEl>
                                              <p:pRg st="13" end="13"/>
                                            </p:txEl>
                                          </p:spTgt>
                                        </p:tgtEl>
                                        <p:attrNameLst>
                                          <p:attrName>style.visibility</p:attrName>
                                        </p:attrNameLst>
                                      </p:cBhvr>
                                      <p:to>
                                        <p:strVal val="visible"/>
                                      </p:to>
                                    </p:set>
                                    <p:animEffect transition="in" filter="wipe(down)">
                                      <p:cBhvr>
                                        <p:cTn id="79" dur="500"/>
                                        <p:tgtEl>
                                          <p:spTgt spid="3">
                                            <p:txEl>
                                              <p:pRg st="13" end="13"/>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grpId="0" nodeType="clickEffect">
                                  <p:stCondLst>
                                    <p:cond delay="0"/>
                                  </p:stCondLst>
                                  <p:childTnLst>
                                    <p:set>
                                      <p:cBhvr>
                                        <p:cTn id="83" dur="1" fill="hold">
                                          <p:stCondLst>
                                            <p:cond delay="0"/>
                                          </p:stCondLst>
                                        </p:cTn>
                                        <p:tgtEl>
                                          <p:spTgt spid="3">
                                            <p:txEl>
                                              <p:pRg st="14" end="14"/>
                                            </p:txEl>
                                          </p:spTgt>
                                        </p:tgtEl>
                                        <p:attrNameLst>
                                          <p:attrName>style.visibility</p:attrName>
                                        </p:attrNameLst>
                                      </p:cBhvr>
                                      <p:to>
                                        <p:strVal val="visible"/>
                                      </p:to>
                                    </p:set>
                                    <p:animEffect transition="in" filter="wipe(down)">
                                      <p:cBhvr>
                                        <p:cTn id="84" dur="500"/>
                                        <p:tgtEl>
                                          <p:spTgt spid="3">
                                            <p:txEl>
                                              <p:pRg st="14" end="1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3">
                                            <p:txEl>
                                              <p:pRg st="15" end="15"/>
                                            </p:txEl>
                                          </p:spTgt>
                                        </p:tgtEl>
                                        <p:attrNameLst>
                                          <p:attrName>style.visibility</p:attrName>
                                        </p:attrNameLst>
                                      </p:cBhvr>
                                      <p:to>
                                        <p:strVal val="visible"/>
                                      </p:to>
                                    </p:set>
                                    <p:animEffect transition="in" filter="wipe(down)">
                                      <p:cBhvr>
                                        <p:cTn id="89"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74638"/>
            <a:ext cx="7787208" cy="1143000"/>
          </a:xfrm>
        </p:spPr>
        <p:txBody>
          <a:bodyPr/>
          <a:lstStyle/>
          <a:p>
            <a:pPr eaLnBrk="1" hangingPunct="1">
              <a:defRPr/>
            </a:pPr>
            <a:r>
              <a:rPr lang="uk-UA" dirty="0" smtClean="0"/>
              <a:t>Очікування від проекту</a:t>
            </a:r>
            <a:endParaRPr dirty="0"/>
          </a:p>
        </p:txBody>
      </p:sp>
      <p:sp>
        <p:nvSpPr>
          <p:cNvPr id="3" name="Объект 2"/>
          <p:cNvSpPr>
            <a:spLocks noGrp="1"/>
          </p:cNvSpPr>
          <p:nvPr>
            <p:ph idx="1"/>
          </p:nvPr>
        </p:nvSpPr>
        <p:spPr>
          <a:xfrm>
            <a:off x="539750" y="1268413"/>
            <a:ext cx="8229600" cy="4525962"/>
          </a:xfrm>
        </p:spPr>
        <p:txBody>
          <a:bodyPr/>
          <a:lstStyle/>
          <a:p>
            <a:pPr marL="0" indent="0" eaLnBrk="1" hangingPunct="1">
              <a:buFont typeface="Arial" charset="0"/>
              <a:buNone/>
              <a:defRPr/>
            </a:pPr>
            <a:endParaRPr lang="ru-RU" sz="2000" dirty="0"/>
          </a:p>
          <a:p>
            <a:pPr eaLnBrk="1" hangingPunct="1">
              <a:buFont typeface="Wingdings" pitchFamily="2" charset="2"/>
              <a:buChar char="ü"/>
              <a:defRPr/>
            </a:pPr>
            <a:r>
              <a:rPr lang="ru-RU" sz="2000" dirty="0"/>
              <a:t>Я </a:t>
            </a:r>
            <a:r>
              <a:rPr lang="ru-RU" sz="2000" dirty="0" err="1" smtClean="0"/>
              <a:t>очікую</a:t>
            </a:r>
            <a:r>
              <a:rPr lang="ru-RU" sz="2000" dirty="0" smtClean="0"/>
              <a:t> , </a:t>
            </a:r>
            <a:r>
              <a:rPr lang="ru-RU" sz="2000" dirty="0" err="1" smtClean="0"/>
              <a:t>що</a:t>
            </a:r>
            <a:r>
              <a:rPr lang="ru-RU" sz="2000" dirty="0" smtClean="0"/>
              <a:t> буде </a:t>
            </a:r>
            <a:r>
              <a:rPr lang="ru-RU" sz="2000" dirty="0" err="1" smtClean="0"/>
              <a:t>цікаво</a:t>
            </a:r>
            <a:r>
              <a:rPr lang="ru-RU" sz="2000" dirty="0" smtClean="0"/>
              <a:t>.</a:t>
            </a:r>
            <a:endParaRPr lang="ru-RU" sz="2000" dirty="0"/>
          </a:p>
          <a:p>
            <a:pPr eaLnBrk="1" hangingPunct="1">
              <a:buFont typeface="Wingdings" pitchFamily="2" charset="2"/>
              <a:buChar char="ü"/>
              <a:defRPr/>
            </a:pPr>
            <a:r>
              <a:rPr lang="ru-RU" sz="2000" dirty="0" smtClean="0"/>
              <a:t>Я </a:t>
            </a:r>
            <a:r>
              <a:rPr lang="ru-RU" sz="2000" dirty="0"/>
              <a:t>хочу </a:t>
            </a:r>
            <a:r>
              <a:rPr lang="ru-RU" sz="2000" dirty="0" err="1"/>
              <a:t>дізнатися</a:t>
            </a:r>
            <a:r>
              <a:rPr lang="ru-RU" sz="2000" dirty="0"/>
              <a:t> </a:t>
            </a:r>
            <a:r>
              <a:rPr lang="ru-RU" sz="2000" dirty="0" err="1"/>
              <a:t>щось</a:t>
            </a:r>
            <a:r>
              <a:rPr lang="ru-RU" sz="2000" dirty="0"/>
              <a:t> </a:t>
            </a:r>
            <a:r>
              <a:rPr lang="ru-RU" sz="2000" dirty="0" err="1"/>
              <a:t>корисне</a:t>
            </a:r>
            <a:r>
              <a:rPr lang="ru-RU" sz="2000" dirty="0"/>
              <a:t> та </a:t>
            </a:r>
            <a:r>
              <a:rPr lang="ru-RU" sz="2000" dirty="0" err="1" smtClean="0"/>
              <a:t>важливе</a:t>
            </a:r>
            <a:r>
              <a:rPr lang="ru-RU" sz="2000" dirty="0" smtClean="0"/>
              <a:t>.</a:t>
            </a:r>
          </a:p>
          <a:p>
            <a:pPr eaLnBrk="1" hangingPunct="1">
              <a:buFont typeface="Wingdings" pitchFamily="2" charset="2"/>
              <a:buChar char="ü"/>
              <a:defRPr/>
            </a:pPr>
            <a:r>
              <a:rPr lang="ru-RU" sz="2000" dirty="0" smtClean="0"/>
              <a:t>Я </a:t>
            </a:r>
            <a:r>
              <a:rPr lang="ru-RU" sz="2000" dirty="0" err="1"/>
              <a:t>очікую</a:t>
            </a:r>
            <a:r>
              <a:rPr lang="ru-RU" sz="2000" dirty="0"/>
              <a:t>, </a:t>
            </a:r>
            <a:r>
              <a:rPr lang="ru-RU" sz="2000" dirty="0" err="1"/>
              <a:t>що</a:t>
            </a:r>
            <a:r>
              <a:rPr lang="ru-RU" sz="2000" dirty="0"/>
              <a:t> ми </a:t>
            </a:r>
            <a:r>
              <a:rPr lang="ru-RU" sz="2000" dirty="0" err="1"/>
              <a:t>будемо</a:t>
            </a:r>
            <a:r>
              <a:rPr lang="ru-RU" sz="2000" dirty="0"/>
              <a:t> </a:t>
            </a:r>
            <a:r>
              <a:rPr lang="ru-RU" sz="2000" dirty="0" err="1"/>
              <a:t>працювати</a:t>
            </a:r>
            <a:r>
              <a:rPr lang="ru-RU" sz="2000" dirty="0"/>
              <a:t> в </a:t>
            </a:r>
            <a:r>
              <a:rPr lang="ru-RU" sz="2000" dirty="0" err="1" smtClean="0"/>
              <a:t>групах</a:t>
            </a:r>
            <a:r>
              <a:rPr lang="ru-RU" sz="2000" dirty="0" smtClean="0"/>
              <a:t>.</a:t>
            </a:r>
            <a:endParaRPr lang="ru-RU" sz="2000" dirty="0"/>
          </a:p>
          <a:p>
            <a:pPr eaLnBrk="1" hangingPunct="1">
              <a:buFont typeface="Wingdings" pitchFamily="2" charset="2"/>
              <a:buChar char="ü"/>
              <a:defRPr/>
            </a:pPr>
            <a:r>
              <a:rPr lang="ru-RU" sz="2000" dirty="0" smtClean="0"/>
              <a:t>Я </a:t>
            </a:r>
            <a:r>
              <a:rPr lang="ru-RU" sz="2000" dirty="0" err="1"/>
              <a:t>сподіваюсь</a:t>
            </a:r>
            <a:r>
              <a:rPr lang="ru-RU" sz="2000" dirty="0"/>
              <a:t>, </a:t>
            </a:r>
            <a:r>
              <a:rPr lang="ru-RU" sz="2000" dirty="0" err="1"/>
              <a:t>що</a:t>
            </a:r>
            <a:r>
              <a:rPr lang="ru-RU" sz="2000" dirty="0"/>
              <a:t> </a:t>
            </a:r>
            <a:r>
              <a:rPr lang="ru-RU" sz="2000" dirty="0" err="1"/>
              <a:t>дізнаюсь</a:t>
            </a:r>
            <a:r>
              <a:rPr lang="ru-RU" sz="2000" dirty="0"/>
              <a:t> </a:t>
            </a:r>
            <a:r>
              <a:rPr lang="ru-RU" sz="2000" dirty="0" err="1"/>
              <a:t>більше</a:t>
            </a:r>
            <a:r>
              <a:rPr lang="ru-RU" sz="2000" dirty="0"/>
              <a:t> </a:t>
            </a:r>
            <a:r>
              <a:rPr lang="ru-RU" sz="2000" dirty="0" smtClean="0"/>
              <a:t>про воду </a:t>
            </a:r>
            <a:r>
              <a:rPr lang="ru-RU" sz="2000" dirty="0"/>
              <a:t>та </a:t>
            </a:r>
            <a:r>
              <a:rPr lang="ru-RU" sz="2000" dirty="0" err="1"/>
              <a:t>її</a:t>
            </a:r>
            <a:r>
              <a:rPr lang="ru-RU" sz="2000" dirty="0"/>
              <a:t> </a:t>
            </a:r>
            <a:r>
              <a:rPr lang="ru-RU" sz="2000" dirty="0" err="1" smtClean="0"/>
              <a:t>збереження</a:t>
            </a:r>
            <a:r>
              <a:rPr lang="ru-RU" sz="2000" dirty="0" smtClean="0"/>
              <a:t>.</a:t>
            </a:r>
          </a:p>
          <a:p>
            <a:pPr eaLnBrk="1" hangingPunct="1">
              <a:buFont typeface="Wingdings" pitchFamily="2" charset="2"/>
              <a:buChar char="ü"/>
              <a:defRPr/>
            </a:pPr>
            <a:r>
              <a:rPr lang="ru-RU" sz="2000" dirty="0" smtClean="0"/>
              <a:t>Я </a:t>
            </a:r>
            <a:r>
              <a:rPr lang="ru-RU" sz="2000" dirty="0" err="1"/>
              <a:t>навчусь</a:t>
            </a:r>
            <a:r>
              <a:rPr lang="ru-RU" sz="2000" dirty="0"/>
              <a:t> </a:t>
            </a:r>
            <a:r>
              <a:rPr lang="ru-RU" sz="2000" dirty="0" err="1"/>
              <a:t>робити</a:t>
            </a:r>
            <a:r>
              <a:rPr lang="ru-RU" sz="2000" dirty="0"/>
              <a:t> </a:t>
            </a:r>
            <a:r>
              <a:rPr lang="ru-RU" sz="2000" dirty="0" err="1" smtClean="0"/>
              <a:t>висновки</a:t>
            </a:r>
            <a:r>
              <a:rPr lang="ru-RU" sz="2000" dirty="0" smtClean="0"/>
              <a:t>.</a:t>
            </a:r>
          </a:p>
          <a:p>
            <a:pPr eaLnBrk="1" hangingPunct="1">
              <a:buFont typeface="Wingdings" pitchFamily="2" charset="2"/>
              <a:buChar char="ü"/>
              <a:defRPr/>
            </a:pPr>
            <a:r>
              <a:rPr lang="ru-RU" sz="2000" dirty="0" smtClean="0"/>
              <a:t>Я </a:t>
            </a:r>
            <a:r>
              <a:rPr lang="ru-RU" sz="2000" dirty="0" err="1"/>
              <a:t>очікую</a:t>
            </a:r>
            <a:r>
              <a:rPr lang="ru-RU" sz="2000" dirty="0"/>
              <a:t>, </a:t>
            </a:r>
            <a:r>
              <a:rPr lang="ru-RU" sz="2000" dirty="0" err="1"/>
              <a:t>що</a:t>
            </a:r>
            <a:r>
              <a:rPr lang="ru-RU" sz="2000" dirty="0"/>
              <a:t> </a:t>
            </a:r>
            <a:r>
              <a:rPr lang="ru-RU" sz="2000" dirty="0" err="1"/>
              <a:t>будемо</a:t>
            </a:r>
            <a:r>
              <a:rPr lang="ru-RU" sz="2000" dirty="0"/>
              <a:t> </a:t>
            </a:r>
            <a:r>
              <a:rPr lang="ru-RU" sz="2000" dirty="0" err="1"/>
              <a:t>творчо</a:t>
            </a:r>
            <a:r>
              <a:rPr lang="ru-RU" sz="2000" dirty="0"/>
              <a:t> </a:t>
            </a:r>
            <a:r>
              <a:rPr lang="ru-RU" sz="2000" dirty="0" err="1" smtClean="0"/>
              <a:t>працювати</a:t>
            </a:r>
            <a:r>
              <a:rPr lang="ru-RU" sz="2000" dirty="0" smtClean="0"/>
              <a:t>.</a:t>
            </a:r>
          </a:p>
          <a:p>
            <a:pPr eaLnBrk="1" hangingPunct="1">
              <a:buFont typeface="Wingdings" pitchFamily="2" charset="2"/>
              <a:buChar char="ü"/>
              <a:defRPr/>
            </a:pPr>
            <a:r>
              <a:rPr lang="ru-RU" sz="2000" dirty="0" smtClean="0"/>
              <a:t>Я </a:t>
            </a:r>
            <a:r>
              <a:rPr lang="ru-RU" sz="2000" dirty="0" err="1" smtClean="0"/>
              <a:t>навчусь</a:t>
            </a:r>
            <a:r>
              <a:rPr lang="ru-RU" sz="2000" dirty="0" smtClean="0"/>
              <a:t> </a:t>
            </a:r>
            <a:r>
              <a:rPr lang="ru-RU" sz="2000" dirty="0" err="1"/>
              <a:t>а</a:t>
            </a:r>
            <a:r>
              <a:rPr lang="ru-RU" sz="2000" dirty="0" err="1" smtClean="0"/>
              <a:t>налізувати</a:t>
            </a:r>
            <a:r>
              <a:rPr lang="ru-RU" sz="2000" dirty="0" smtClean="0"/>
              <a:t> </a:t>
            </a:r>
            <a:r>
              <a:rPr lang="ru-RU" sz="2000" dirty="0" err="1"/>
              <a:t>спостереження</a:t>
            </a:r>
            <a:r>
              <a:rPr lang="ru-RU" sz="2000" dirty="0"/>
              <a:t> за </a:t>
            </a:r>
            <a:r>
              <a:rPr lang="ru-RU" sz="2000" dirty="0" smtClean="0"/>
              <a:t>природою.</a:t>
            </a:r>
          </a:p>
          <a:p>
            <a:pPr eaLnBrk="1" hangingPunct="1">
              <a:buFont typeface="Wingdings" pitchFamily="2" charset="2"/>
              <a:buChar char="ü"/>
              <a:defRPr/>
            </a:pPr>
            <a:r>
              <a:rPr lang="ru-RU" sz="2000" dirty="0" smtClean="0"/>
              <a:t>Я буду </a:t>
            </a:r>
            <a:r>
              <a:rPr lang="ru-RU" sz="2000" dirty="0" err="1" smtClean="0"/>
              <a:t>висловлювати</a:t>
            </a:r>
            <a:r>
              <a:rPr lang="ru-RU" sz="2000" dirty="0" smtClean="0"/>
              <a:t> </a:t>
            </a:r>
            <a:r>
              <a:rPr lang="ru-RU" sz="2000" dirty="0" err="1"/>
              <a:t>власні</a:t>
            </a:r>
            <a:r>
              <a:rPr lang="ru-RU" sz="2000" dirty="0"/>
              <a:t> думки</a:t>
            </a:r>
            <a:r>
              <a:rPr lang="ru-RU" sz="2000" dirty="0" smtClean="0"/>
              <a:t>,</a:t>
            </a:r>
          </a:p>
          <a:p>
            <a:pPr marL="0" indent="0" eaLnBrk="1" hangingPunct="1">
              <a:buFont typeface="Arial" charset="0"/>
              <a:buNone/>
              <a:defRPr/>
            </a:pPr>
            <a:r>
              <a:rPr lang="ru-RU" sz="2000" dirty="0"/>
              <a:t> </a:t>
            </a:r>
            <a:r>
              <a:rPr lang="ru-RU" sz="2000" dirty="0" smtClean="0"/>
              <a:t>       </a:t>
            </a:r>
            <a:r>
              <a:rPr lang="ru-RU" sz="2000" dirty="0" err="1"/>
              <a:t>своє</a:t>
            </a:r>
            <a:r>
              <a:rPr lang="ru-RU" sz="2000" dirty="0"/>
              <a:t> </a:t>
            </a:r>
            <a:r>
              <a:rPr lang="ru-RU" sz="2000" dirty="0" err="1"/>
              <a:t>ставлення</a:t>
            </a:r>
            <a:r>
              <a:rPr lang="ru-RU" sz="2000" dirty="0"/>
              <a:t> до </a:t>
            </a:r>
            <a:r>
              <a:rPr lang="ru-RU" sz="2000" dirty="0" err="1"/>
              <a:t>природи</a:t>
            </a:r>
            <a:r>
              <a:rPr lang="ru-RU" sz="2000" dirty="0"/>
              <a:t>.</a:t>
            </a:r>
          </a:p>
          <a:p>
            <a:pPr marL="0" indent="0" eaLnBrk="1" hangingPunct="1">
              <a:buFont typeface="Arial" charset="0"/>
              <a:buNone/>
              <a:defRPr/>
            </a:pPr>
            <a:endParaRPr lang="ru-RU" dirty="0"/>
          </a:p>
          <a:p>
            <a:pPr eaLnBrk="1" hangingPunct="1">
              <a:defRPr/>
            </a:pPr>
            <a:endParaRPr lang="ru-RU" dirty="0"/>
          </a:p>
        </p:txBody>
      </p:sp>
      <p:pic>
        <p:nvPicPr>
          <p:cNvPr id="5" name="Picture 13" descr="1328432-f7958f1b5c37fe42[1]"/>
          <p:cNvPicPr>
            <a:picLocks noChangeAspect="1" noChangeArrowheads="1"/>
          </p:cNvPicPr>
          <p:nvPr/>
        </p:nvPicPr>
        <p:blipFill>
          <a:blip r:embed="rId2"/>
          <a:srcRect/>
          <a:stretch>
            <a:fillRect/>
          </a:stretch>
        </p:blipFill>
        <p:spPr bwMode="auto">
          <a:xfrm>
            <a:off x="5676900" y="3657600"/>
            <a:ext cx="3467100" cy="32004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anim calcmode="lin" valueType="num">
                                      <p:cBhvr>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fade">
                                      <p:cBhvr>
                                        <p:cTn id="54" dur="1000"/>
                                        <p:tgtEl>
                                          <p:spTgt spid="3">
                                            <p:txEl>
                                              <p:pRg st="7" end="7"/>
                                            </p:txEl>
                                          </p:spTgt>
                                        </p:tgtEl>
                                      </p:cBhvr>
                                    </p:animEffect>
                                    <p:anim calcmode="lin" valueType="num">
                                      <p:cBhvr>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fade">
                                      <p:cBhvr>
                                        <p:cTn id="61" dur="1000"/>
                                        <p:tgtEl>
                                          <p:spTgt spid="3">
                                            <p:txEl>
                                              <p:pRg st="8" end="8"/>
                                            </p:txEl>
                                          </p:spTgt>
                                        </p:tgtEl>
                                      </p:cBhvr>
                                    </p:animEffect>
                                    <p:anim calcmode="lin" valueType="num">
                                      <p:cBhvr>
                                        <p:cTn id="6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Effect transition="in" filter="fade">
                                      <p:cBhvr>
                                        <p:cTn id="68" dur="1000"/>
                                        <p:tgtEl>
                                          <p:spTgt spid="3">
                                            <p:txEl>
                                              <p:pRg st="9" end="9"/>
                                            </p:txEl>
                                          </p:spTgt>
                                        </p:tgtEl>
                                      </p:cBhvr>
                                    </p:animEffect>
                                    <p:anim calcmode="lin" valueType="num">
                                      <p:cBhvr>
                                        <p:cTn id="6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User\Desktop\3.jpeg"/>
          <p:cNvPicPr>
            <a:picLocks noChangeAspect="1" noChangeArrowheads="1"/>
          </p:cNvPicPr>
          <p:nvPr/>
        </p:nvPicPr>
        <p:blipFill>
          <a:blip r:embed="rId2">
            <a:extLst/>
          </a:blip>
          <a:srcRect/>
          <a:stretch>
            <a:fillRect/>
          </a:stretch>
        </p:blipFill>
        <p:spPr bwMode="auto">
          <a:xfrm>
            <a:off x="7236296" y="3789040"/>
            <a:ext cx="1907704" cy="2232248"/>
          </a:xfrm>
          <a:prstGeom prst="rect">
            <a:avLst/>
          </a:prstGeom>
          <a:ln>
            <a:noFill/>
          </a:ln>
          <a:effectLst>
            <a:softEdge rad="112500"/>
          </a:effectLst>
          <a:extLst/>
        </p:spPr>
      </p:pic>
      <p:sp>
        <p:nvSpPr>
          <p:cNvPr id="4" name="Прямоугольник 3"/>
          <p:cNvSpPr>
            <a:spLocks noChangeArrowheads="1"/>
          </p:cNvSpPr>
          <p:nvPr/>
        </p:nvSpPr>
        <p:spPr bwMode="auto">
          <a:xfrm>
            <a:off x="179388" y="188913"/>
            <a:ext cx="4572000" cy="1508125"/>
          </a:xfrm>
          <a:prstGeom prst="rect">
            <a:avLst/>
          </a:prstGeom>
          <a:noFill/>
          <a:ln w="9525">
            <a:noFill/>
            <a:miter lim="800000"/>
            <a:headEnd/>
            <a:tailEnd/>
          </a:ln>
        </p:spPr>
        <p:txBody>
          <a:bodyPr>
            <a:spAutoFit/>
          </a:bodyPr>
          <a:lstStyle/>
          <a:p>
            <a:r>
              <a:rPr lang="ru-RU" b="1">
                <a:solidFill>
                  <a:srgbClr val="002060"/>
                </a:solidFill>
                <a:latin typeface="Times New Roman" pitchFamily="18" charset="0"/>
                <a:cs typeface="Times New Roman" pitchFamily="18" charset="0"/>
              </a:rPr>
              <a:t>Буває хмаркою вона,</a:t>
            </a:r>
          </a:p>
          <a:p>
            <a:r>
              <a:rPr lang="ru-RU" b="1">
                <a:solidFill>
                  <a:srgbClr val="002060"/>
                </a:solidFill>
                <a:latin typeface="Times New Roman" pitchFamily="18" charset="0"/>
                <a:cs typeface="Times New Roman" pitchFamily="18" charset="0"/>
              </a:rPr>
              <a:t>Пушинкою буває,</a:t>
            </a:r>
          </a:p>
          <a:p>
            <a:r>
              <a:rPr lang="ru-RU" b="1">
                <a:solidFill>
                  <a:srgbClr val="002060"/>
                </a:solidFill>
                <a:latin typeface="Times New Roman" pitchFamily="18" charset="0"/>
                <a:cs typeface="Times New Roman" pitchFamily="18" charset="0"/>
              </a:rPr>
              <a:t>Бува, як скло,</a:t>
            </a:r>
          </a:p>
          <a:p>
            <a:r>
              <a:rPr lang="ru-RU" b="1">
                <a:solidFill>
                  <a:srgbClr val="002060"/>
                </a:solidFill>
                <a:latin typeface="Times New Roman" pitchFamily="18" charset="0"/>
                <a:cs typeface="Times New Roman" pitchFamily="18" charset="0"/>
              </a:rPr>
              <a:t>Крихка й тверда —</a:t>
            </a:r>
          </a:p>
          <a:p>
            <a:r>
              <a:rPr lang="ru-RU" b="1">
                <a:solidFill>
                  <a:srgbClr val="002060"/>
                </a:solidFill>
                <a:latin typeface="Times New Roman" pitchFamily="18" charset="0"/>
                <a:cs typeface="Times New Roman" pitchFamily="18" charset="0"/>
              </a:rPr>
              <a:t>Звичайна, підкажіть,...</a:t>
            </a:r>
            <a:r>
              <a:rPr lang="ru-RU" b="1">
                <a:solidFill>
                  <a:srgbClr val="002060"/>
                </a:solidFill>
              </a:rPr>
              <a:t> </a:t>
            </a:r>
            <a:endParaRPr lang="uk-UA" sz="2000" b="1"/>
          </a:p>
        </p:txBody>
      </p:sp>
      <p:sp>
        <p:nvSpPr>
          <p:cNvPr id="6" name="Прямоугольник 5"/>
          <p:cNvSpPr>
            <a:spLocks noChangeArrowheads="1"/>
          </p:cNvSpPr>
          <p:nvPr/>
        </p:nvSpPr>
        <p:spPr bwMode="auto">
          <a:xfrm>
            <a:off x="71438" y="1409700"/>
            <a:ext cx="9072562" cy="5448300"/>
          </a:xfrm>
          <a:prstGeom prst="rect">
            <a:avLst/>
          </a:prstGeom>
          <a:noFill/>
          <a:ln w="9525">
            <a:noFill/>
            <a:miter lim="800000"/>
            <a:headEnd/>
            <a:tailEnd/>
          </a:ln>
        </p:spPr>
        <p:txBody>
          <a:bodyPr>
            <a:spAutoFit/>
          </a:bodyPr>
          <a:lstStyle/>
          <a:p>
            <a:pPr algn="r"/>
            <a:endParaRPr lang="uk-UA"/>
          </a:p>
          <a:p>
            <a:r>
              <a:rPr lang="ru-RU" b="1">
                <a:solidFill>
                  <a:srgbClr val="C10F92"/>
                </a:solidFill>
                <a:latin typeface="Bookman Old Style" pitchFamily="18" charset="0"/>
              </a:rPr>
              <a:t>Вода – колиска життя на Землі, безцінний дар природи,</a:t>
            </a:r>
          </a:p>
          <a:p>
            <a:r>
              <a:rPr lang="ru-RU" b="1">
                <a:solidFill>
                  <a:srgbClr val="C10F92"/>
                </a:solidFill>
                <a:latin typeface="Bookman Old Style" pitchFamily="18" charset="0"/>
              </a:rPr>
              <a:t>найважливіший її мінерал</a:t>
            </a:r>
            <a:r>
              <a:rPr lang="ru-RU" b="1">
                <a:solidFill>
                  <a:srgbClr val="C10F92"/>
                </a:solidFill>
              </a:rPr>
              <a:t>.</a:t>
            </a:r>
          </a:p>
          <a:p>
            <a:r>
              <a:rPr lang="uk-UA"/>
              <a:t>…</a:t>
            </a:r>
            <a:r>
              <a:rPr lang="uk-UA">
                <a:latin typeface="Times New Roman" pitchFamily="18" charset="0"/>
                <a:cs typeface="Times New Roman" pitchFamily="18" charset="0"/>
              </a:rPr>
              <a:t>Вода – чи не єдина природна речовина на Землі, що перебуває в трьох станах – твердому, рідкому і  газоподібному. </a:t>
            </a:r>
          </a:p>
          <a:p>
            <a:r>
              <a:rPr lang="ru-RU">
                <a:latin typeface="Times New Roman" pitchFamily="18" charset="0"/>
                <a:cs typeface="Times New Roman" pitchFamily="18" charset="0"/>
              </a:rPr>
              <a:t>     Більшу частину нашого тіла становить вода.             </a:t>
            </a:r>
            <a:endParaRPr lang="uk-UA">
              <a:latin typeface="Times New Roman" pitchFamily="18" charset="0"/>
              <a:cs typeface="Times New Roman" pitchFamily="18" charset="0"/>
            </a:endParaRPr>
          </a:p>
          <a:p>
            <a:r>
              <a:rPr lang="uk-UA">
                <a:latin typeface="Times New Roman" pitchFamily="18" charset="0"/>
                <a:cs typeface="Times New Roman" pitchFamily="18" charset="0"/>
              </a:rPr>
              <a:t>     Велике значення має вода і для тварин. </a:t>
            </a:r>
          </a:p>
          <a:p>
            <a:r>
              <a:rPr lang="uk-UA">
                <a:latin typeface="Times New Roman" pitchFamily="18" charset="0"/>
                <a:cs typeface="Times New Roman" pitchFamily="18" charset="0"/>
              </a:rPr>
              <a:t>     Для деяких з них, наприклад, риб - вода, крім усього,  є єдиним місцем  для життя.</a:t>
            </a:r>
            <a:r>
              <a:rPr lang="ru-RU">
                <a:latin typeface="Times New Roman" pitchFamily="18" charset="0"/>
                <a:cs typeface="Times New Roman" pitchFamily="18" charset="0"/>
              </a:rPr>
              <a:t>  </a:t>
            </a:r>
          </a:p>
          <a:p>
            <a:r>
              <a:rPr lang="ru-RU">
                <a:latin typeface="Times New Roman" pitchFamily="18" charset="0"/>
                <a:cs typeface="Times New Roman" pitchFamily="18" charset="0"/>
              </a:rPr>
              <a:t>     </a:t>
            </a:r>
            <a:r>
              <a:rPr lang="uk-UA">
                <a:latin typeface="Times New Roman" pitchFamily="18" charset="0"/>
                <a:cs typeface="Times New Roman" pitchFamily="18" charset="0"/>
              </a:rPr>
              <a:t>Рослини,тварини і люди п’ють воду для того, щоб постійно оновлювати її</a:t>
            </a:r>
            <a:r>
              <a:rPr lang="ru-RU">
                <a:latin typeface="Times New Roman" pitchFamily="18" charset="0"/>
                <a:cs typeface="Times New Roman" pitchFamily="18" charset="0"/>
              </a:rPr>
              <a:t> </a:t>
            </a:r>
            <a:r>
              <a:rPr lang="uk-UA">
                <a:latin typeface="Times New Roman" pitchFamily="18" charset="0"/>
                <a:cs typeface="Times New Roman" pitchFamily="18" charset="0"/>
              </a:rPr>
              <a:t>запаси  в організмі.</a:t>
            </a:r>
          </a:p>
          <a:p>
            <a:endParaRPr lang="uk-UA">
              <a:latin typeface="Times New Roman" pitchFamily="18" charset="0"/>
              <a:cs typeface="Times New Roman" pitchFamily="18" charset="0"/>
            </a:endParaRPr>
          </a:p>
          <a:p>
            <a:r>
              <a:rPr lang="ru-RU" sz="1600" b="1">
                <a:latin typeface="Century Schoolbook" pitchFamily="18" charset="0"/>
                <a:ea typeface="Batang"/>
                <a:cs typeface="Batang"/>
              </a:rPr>
              <a:t>•  </a:t>
            </a:r>
            <a:r>
              <a:rPr lang="ru-RU" sz="1600" b="1" i="1">
                <a:latin typeface="Century Schoolbook" pitchFamily="18" charset="0"/>
                <a:ea typeface="Batang"/>
                <a:cs typeface="Batang"/>
              </a:rPr>
              <a:t>Людський організм в середньому на 66% складається з води;</a:t>
            </a:r>
            <a:endParaRPr lang="uk-UA" sz="1600" b="1" i="1">
              <a:latin typeface="Century Schoolbook" pitchFamily="18" charset="0"/>
              <a:ea typeface="Batang"/>
              <a:cs typeface="Batang"/>
            </a:endParaRPr>
          </a:p>
          <a:p>
            <a:r>
              <a:rPr lang="ru-RU" sz="1600" b="1" i="1">
                <a:latin typeface="Century Schoolbook" pitchFamily="18" charset="0"/>
                <a:ea typeface="Batang"/>
                <a:cs typeface="Batang"/>
              </a:rPr>
              <a:t>•  Організм курки – на 75%; </a:t>
            </a:r>
          </a:p>
          <a:p>
            <a:r>
              <a:rPr lang="ru-RU" sz="1600" b="1" i="1">
                <a:latin typeface="Century Schoolbook" pitchFamily="18" charset="0"/>
                <a:ea typeface="Batang"/>
                <a:cs typeface="Batang"/>
              </a:rPr>
              <a:t>•  Організм слона – на 70%. </a:t>
            </a:r>
          </a:p>
          <a:p>
            <a:r>
              <a:rPr lang="ru-RU" sz="1600" b="1" i="1">
                <a:latin typeface="Century Schoolbook" pitchFamily="18" charset="0"/>
                <a:ea typeface="Batang"/>
                <a:cs typeface="Batang"/>
              </a:rPr>
              <a:t>•  У помідорах міститься 95% води, а в огірках – 99%.</a:t>
            </a:r>
          </a:p>
          <a:p>
            <a:r>
              <a:rPr lang="ru-RU" sz="1600" b="1" i="1">
                <a:latin typeface="Century Schoolbook" pitchFamily="18" charset="0"/>
                <a:ea typeface="Batang"/>
                <a:cs typeface="Batang"/>
              </a:rPr>
              <a:t>•  Без води влітку верблюд може прожити 3 доби, а взимку - 8 діб.</a:t>
            </a:r>
          </a:p>
          <a:p>
            <a:r>
              <a:rPr lang="ru-RU" sz="1600" b="1" i="1">
                <a:latin typeface="Century Schoolbook" pitchFamily="18" charset="0"/>
                <a:ea typeface="Batang"/>
                <a:cs typeface="Batang"/>
              </a:rPr>
              <a:t>•  Для виробництва однієї бочки пива потрібно 6 825 літрів води. </a:t>
            </a:r>
          </a:p>
          <a:p>
            <a:endParaRPr lang="uk-UA" b="1" i="1">
              <a:latin typeface="Century Schoolbook" pitchFamily="18" charset="0"/>
              <a:ea typeface="Batang"/>
              <a:cs typeface="Batang"/>
            </a:endParaRPr>
          </a:p>
          <a:p>
            <a:r>
              <a:rPr lang="ru-RU"/>
              <a:t>   Людина упродовж життя випиває в середньому понад 60 тис. л води . </a:t>
            </a:r>
          </a:p>
          <a:p>
            <a:r>
              <a:rPr lang="ru-RU"/>
              <a:t> Людина помре, якщо втратить понад 20 відсотків води, яка мітить в її організмі. </a:t>
            </a:r>
          </a:p>
        </p:txBody>
      </p:sp>
      <p:sp>
        <p:nvSpPr>
          <p:cNvPr id="19460" name="Прямоугольник 6"/>
          <p:cNvSpPr>
            <a:spLocks noChangeArrowheads="1"/>
          </p:cNvSpPr>
          <p:nvPr/>
        </p:nvSpPr>
        <p:spPr bwMode="auto">
          <a:xfrm>
            <a:off x="2606675" y="-11113"/>
            <a:ext cx="4289425" cy="400051"/>
          </a:xfrm>
          <a:prstGeom prst="rect">
            <a:avLst/>
          </a:prstGeom>
          <a:noFill/>
          <a:ln w="9525">
            <a:noFill/>
            <a:miter lim="800000"/>
            <a:headEnd/>
            <a:tailEnd/>
          </a:ln>
        </p:spPr>
        <p:txBody>
          <a:bodyPr wrap="none">
            <a:spAutoFit/>
          </a:bodyPr>
          <a:lstStyle/>
          <a:p>
            <a:r>
              <a:rPr lang="ru-RU" sz="2000" b="1">
                <a:solidFill>
                  <a:srgbClr val="FF0000"/>
                </a:solidFill>
                <a:latin typeface="Arial Black" pitchFamily="34" charset="0"/>
              </a:rPr>
              <a:t>Вода знайома та загадкова </a:t>
            </a:r>
          </a:p>
        </p:txBody>
      </p:sp>
      <p:pic>
        <p:nvPicPr>
          <p:cNvPr id="1027" name="Picture 3" descr="C:\Users\User\Desktop\2.jpeg"/>
          <p:cNvPicPr>
            <a:picLocks noChangeAspect="1" noChangeArrowheads="1"/>
          </p:cNvPicPr>
          <p:nvPr/>
        </p:nvPicPr>
        <p:blipFill>
          <a:blip r:embed="rId3"/>
          <a:srcRect/>
          <a:stretch>
            <a:fillRect/>
          </a:stretch>
        </p:blipFill>
        <p:spPr bwMode="auto">
          <a:xfrm>
            <a:off x="6896100" y="188913"/>
            <a:ext cx="2076450" cy="150812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wipe(down)">
                                      <p:cBhvr>
                                        <p:cTn id="17" dur="580">
                                          <p:stCondLst>
                                            <p:cond delay="0"/>
                                          </p:stCondLst>
                                        </p:cTn>
                                        <p:tgtEl>
                                          <p:spTgt spid="1027"/>
                                        </p:tgtEl>
                                      </p:cBhvr>
                                    </p:animEffect>
                                    <p:anim calcmode="lin" valueType="num">
                                      <p:cBhvr>
                                        <p:cTn id="18"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23" dur="26">
                                          <p:stCondLst>
                                            <p:cond delay="650"/>
                                          </p:stCondLst>
                                        </p:cTn>
                                        <p:tgtEl>
                                          <p:spTgt spid="1027"/>
                                        </p:tgtEl>
                                      </p:cBhvr>
                                      <p:to x="100000" y="60000"/>
                                    </p:animScale>
                                    <p:animScale>
                                      <p:cBhvr>
                                        <p:cTn id="24" dur="166" decel="50000">
                                          <p:stCondLst>
                                            <p:cond delay="676"/>
                                          </p:stCondLst>
                                        </p:cTn>
                                        <p:tgtEl>
                                          <p:spTgt spid="1027"/>
                                        </p:tgtEl>
                                      </p:cBhvr>
                                      <p:to x="100000" y="100000"/>
                                    </p:animScale>
                                    <p:animScale>
                                      <p:cBhvr>
                                        <p:cTn id="25" dur="26">
                                          <p:stCondLst>
                                            <p:cond delay="1312"/>
                                          </p:stCondLst>
                                        </p:cTn>
                                        <p:tgtEl>
                                          <p:spTgt spid="1027"/>
                                        </p:tgtEl>
                                      </p:cBhvr>
                                      <p:to x="100000" y="80000"/>
                                    </p:animScale>
                                    <p:animScale>
                                      <p:cBhvr>
                                        <p:cTn id="26" dur="166" decel="50000">
                                          <p:stCondLst>
                                            <p:cond delay="1338"/>
                                          </p:stCondLst>
                                        </p:cTn>
                                        <p:tgtEl>
                                          <p:spTgt spid="1027"/>
                                        </p:tgtEl>
                                      </p:cBhvr>
                                      <p:to x="100000" y="100000"/>
                                    </p:animScale>
                                    <p:animScale>
                                      <p:cBhvr>
                                        <p:cTn id="27" dur="26">
                                          <p:stCondLst>
                                            <p:cond delay="1642"/>
                                          </p:stCondLst>
                                        </p:cTn>
                                        <p:tgtEl>
                                          <p:spTgt spid="1027"/>
                                        </p:tgtEl>
                                      </p:cBhvr>
                                      <p:to x="100000" y="90000"/>
                                    </p:animScale>
                                    <p:animScale>
                                      <p:cBhvr>
                                        <p:cTn id="28" dur="166" decel="50000">
                                          <p:stCondLst>
                                            <p:cond delay="1668"/>
                                          </p:stCondLst>
                                        </p:cTn>
                                        <p:tgtEl>
                                          <p:spTgt spid="1027"/>
                                        </p:tgtEl>
                                      </p:cBhvr>
                                      <p:to x="100000" y="100000"/>
                                    </p:animScale>
                                    <p:animScale>
                                      <p:cBhvr>
                                        <p:cTn id="29" dur="26">
                                          <p:stCondLst>
                                            <p:cond delay="1808"/>
                                          </p:stCondLst>
                                        </p:cTn>
                                        <p:tgtEl>
                                          <p:spTgt spid="1027"/>
                                        </p:tgtEl>
                                      </p:cBhvr>
                                      <p:to x="100000" y="95000"/>
                                    </p:animScale>
                                    <p:animScale>
                                      <p:cBhvr>
                                        <p:cTn id="30" dur="166" decel="50000">
                                          <p:stCondLst>
                                            <p:cond delay="1834"/>
                                          </p:stCondLst>
                                        </p:cTn>
                                        <p:tgtEl>
                                          <p:spTgt spid="10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esktop\4.jpeg"/>
          <p:cNvPicPr>
            <a:picLocks noChangeAspect="1" noChangeArrowheads="1"/>
          </p:cNvPicPr>
          <p:nvPr/>
        </p:nvPicPr>
        <p:blipFill>
          <a:blip r:embed="rId2">
            <a:extLst/>
          </a:blip>
          <a:srcRect/>
          <a:stretch>
            <a:fillRect/>
          </a:stretch>
        </p:blipFill>
        <p:spPr bwMode="auto">
          <a:xfrm>
            <a:off x="4139952" y="5397364"/>
            <a:ext cx="1944216" cy="1428750"/>
          </a:xfrm>
          <a:prstGeom prst="rect">
            <a:avLst/>
          </a:prstGeom>
          <a:ln>
            <a:noFill/>
          </a:ln>
          <a:effectLst>
            <a:softEdge rad="112500"/>
          </a:effectLst>
          <a:extLst/>
        </p:spPr>
      </p:pic>
      <p:sp>
        <p:nvSpPr>
          <p:cNvPr id="57346" name="Rectangle 2"/>
          <p:cNvSpPr>
            <a:spLocks noGrp="1" noChangeArrowheads="1"/>
          </p:cNvSpPr>
          <p:nvPr>
            <p:ph type="title"/>
          </p:nvPr>
        </p:nvSpPr>
        <p:spPr>
          <a:xfrm>
            <a:off x="2051720" y="274638"/>
            <a:ext cx="6635080" cy="1143000"/>
          </a:xfrm>
        </p:spPr>
        <p:txBody>
          <a:bodyPr>
            <a:normAutofit fontScale="90000"/>
          </a:bodyPr>
          <a:lstStyle/>
          <a:p>
            <a:pPr eaLnBrk="1" hangingPunct="1">
              <a:defRPr/>
            </a:pPr>
            <a:r>
              <a:rPr lang="uk-UA" sz="4000" i="1" dirty="0" smtClean="0"/>
              <a:t>Властивості води</a:t>
            </a:r>
            <a:r>
              <a:rPr lang="uk-UA" sz="4000" dirty="0" smtClean="0"/>
              <a:t/>
            </a:r>
            <a:br>
              <a:rPr lang="uk-UA" sz="4000" dirty="0" smtClean="0"/>
            </a:br>
            <a:endParaRPr sz="4000" dirty="0" smtClean="0"/>
          </a:p>
        </p:txBody>
      </p:sp>
      <p:sp>
        <p:nvSpPr>
          <p:cNvPr id="57347" name="Rectangle 3"/>
          <p:cNvSpPr>
            <a:spLocks noGrp="1" noChangeArrowheads="1"/>
          </p:cNvSpPr>
          <p:nvPr>
            <p:ph type="body" sz="half" idx="1"/>
          </p:nvPr>
        </p:nvSpPr>
        <p:spPr>
          <a:xfrm>
            <a:off x="468313" y="1989138"/>
            <a:ext cx="4038600" cy="4525962"/>
          </a:xfrm>
        </p:spPr>
        <p:txBody>
          <a:bodyPr/>
          <a:lstStyle/>
          <a:p>
            <a:pPr eaLnBrk="1" hangingPunct="1">
              <a:lnSpc>
                <a:spcPct val="90000"/>
              </a:lnSpc>
              <a:buFontTx/>
              <a:buNone/>
            </a:pPr>
            <a:r>
              <a:rPr lang="uk-UA" sz="2400" i="1" smtClean="0"/>
              <a:t>Вода - прозора рідина,</a:t>
            </a:r>
          </a:p>
          <a:p>
            <a:pPr eaLnBrk="1" hangingPunct="1">
              <a:lnSpc>
                <a:spcPct val="90000"/>
              </a:lnSpc>
              <a:buFontTx/>
              <a:buNone/>
            </a:pPr>
            <a:r>
              <a:rPr lang="uk-UA" sz="2400" i="1" smtClean="0"/>
              <a:t>В річках, струмках, </a:t>
            </a:r>
          </a:p>
          <a:p>
            <a:pPr eaLnBrk="1" hangingPunct="1">
              <a:lnSpc>
                <a:spcPct val="90000"/>
              </a:lnSpc>
              <a:buFontTx/>
              <a:buNone/>
            </a:pPr>
            <a:r>
              <a:rPr lang="uk-UA" sz="2400" i="1" smtClean="0"/>
              <a:t>морях - вона.</a:t>
            </a:r>
          </a:p>
          <a:p>
            <a:pPr eaLnBrk="1" hangingPunct="1">
              <a:lnSpc>
                <a:spcPct val="90000"/>
              </a:lnSpc>
              <a:buFontTx/>
              <a:buNone/>
            </a:pPr>
            <a:r>
              <a:rPr lang="uk-UA" sz="2400" i="1" smtClean="0"/>
              <a:t>Тече, кипить і замерзає,</a:t>
            </a:r>
          </a:p>
          <a:p>
            <a:pPr eaLnBrk="1" hangingPunct="1">
              <a:lnSpc>
                <a:spcPct val="90000"/>
              </a:lnSpc>
              <a:buFontTx/>
              <a:buNone/>
            </a:pPr>
            <a:r>
              <a:rPr lang="uk-UA" sz="2400" i="1" smtClean="0"/>
              <a:t>Дощем на землю випадає.</a:t>
            </a:r>
          </a:p>
          <a:p>
            <a:pPr eaLnBrk="1" hangingPunct="1">
              <a:lnSpc>
                <a:spcPct val="90000"/>
              </a:lnSpc>
              <a:buFontTx/>
              <a:buNone/>
            </a:pPr>
            <a:endParaRPr lang="uk-UA" sz="2400" i="1" smtClean="0"/>
          </a:p>
          <a:p>
            <a:pPr eaLnBrk="1" hangingPunct="1">
              <a:lnSpc>
                <a:spcPct val="90000"/>
              </a:lnSpc>
              <a:buFontTx/>
              <a:buNone/>
            </a:pPr>
            <a:r>
              <a:rPr lang="uk-UA" sz="2400" i="1" smtClean="0"/>
              <a:t>Вода розчинник унікальний,</a:t>
            </a:r>
          </a:p>
          <a:p>
            <a:pPr eaLnBrk="1" hangingPunct="1">
              <a:lnSpc>
                <a:spcPct val="90000"/>
              </a:lnSpc>
              <a:buFontTx/>
              <a:buNone/>
            </a:pPr>
            <a:r>
              <a:rPr lang="uk-UA" sz="2400" i="1" smtClean="0"/>
              <a:t>Дешевий і універсальний.</a:t>
            </a:r>
          </a:p>
          <a:p>
            <a:pPr eaLnBrk="1" hangingPunct="1">
              <a:lnSpc>
                <a:spcPct val="90000"/>
              </a:lnSpc>
              <a:buFontTx/>
              <a:buNone/>
            </a:pPr>
            <a:r>
              <a:rPr lang="uk-UA" sz="2400" i="1" smtClean="0"/>
              <a:t>Ми перевірить це змогли,</a:t>
            </a:r>
          </a:p>
          <a:p>
            <a:pPr eaLnBrk="1" hangingPunct="1">
              <a:lnSpc>
                <a:spcPct val="90000"/>
              </a:lnSpc>
              <a:buFontTx/>
              <a:buNone/>
            </a:pPr>
            <a:r>
              <a:rPr lang="uk-UA" sz="2400" i="1" smtClean="0"/>
              <a:t>Як дослід на уроці провели.</a:t>
            </a:r>
          </a:p>
        </p:txBody>
      </p:sp>
      <p:sp>
        <p:nvSpPr>
          <p:cNvPr id="57348" name="Rectangle 4"/>
          <p:cNvSpPr>
            <a:spLocks noGrp="1" noChangeArrowheads="1"/>
          </p:cNvSpPr>
          <p:nvPr>
            <p:ph type="body" sz="half" idx="2"/>
          </p:nvPr>
        </p:nvSpPr>
        <p:spPr>
          <a:xfrm>
            <a:off x="4648200" y="981075"/>
            <a:ext cx="4038600" cy="5400675"/>
          </a:xfrm>
        </p:spPr>
        <p:txBody>
          <a:bodyPr/>
          <a:lstStyle/>
          <a:p>
            <a:pPr algn="r" eaLnBrk="1" hangingPunct="1">
              <a:lnSpc>
                <a:spcPct val="90000"/>
              </a:lnSpc>
              <a:buFontTx/>
              <a:buNone/>
            </a:pPr>
            <a:r>
              <a:rPr lang="uk-UA" sz="2400" i="1" smtClean="0"/>
              <a:t>А ще вона тепло розподіляє,</a:t>
            </a:r>
          </a:p>
          <a:p>
            <a:pPr algn="r" eaLnBrk="1" hangingPunct="1">
              <a:lnSpc>
                <a:spcPct val="90000"/>
              </a:lnSpc>
              <a:buFontTx/>
              <a:buNone/>
            </a:pPr>
            <a:r>
              <a:rPr lang="uk-UA" sz="2400" i="1" smtClean="0"/>
              <a:t>І добре цю роботу знає:</a:t>
            </a:r>
          </a:p>
          <a:p>
            <a:pPr algn="r" eaLnBrk="1" hangingPunct="1">
              <a:lnSpc>
                <a:spcPct val="90000"/>
              </a:lnSpc>
              <a:buFontTx/>
              <a:buNone/>
            </a:pPr>
            <a:r>
              <a:rPr lang="uk-UA" sz="2400" i="1" smtClean="0"/>
              <a:t>Коли спекотно буде нам з тобою,</a:t>
            </a:r>
          </a:p>
          <a:p>
            <a:pPr algn="r" eaLnBrk="1" hangingPunct="1">
              <a:lnSpc>
                <a:spcPct val="90000"/>
              </a:lnSpc>
              <a:buFontTx/>
              <a:buNone/>
            </a:pPr>
            <a:r>
              <a:rPr lang="uk-UA" sz="2400" i="1" smtClean="0"/>
              <a:t>То й зайві градуси відійдуть із водою.</a:t>
            </a:r>
          </a:p>
          <a:p>
            <a:pPr algn="r" eaLnBrk="1" hangingPunct="1">
              <a:lnSpc>
                <a:spcPct val="90000"/>
              </a:lnSpc>
              <a:buFontTx/>
              <a:buNone/>
            </a:pPr>
            <a:endParaRPr lang="uk-UA" sz="2400" i="1" smtClean="0"/>
          </a:p>
          <a:p>
            <a:pPr algn="r" eaLnBrk="1" hangingPunct="1">
              <a:lnSpc>
                <a:spcPct val="90000"/>
              </a:lnSpc>
              <a:buFontTx/>
              <a:buNone/>
            </a:pPr>
            <a:r>
              <a:rPr lang="uk-UA" sz="2400" i="1" smtClean="0"/>
              <a:t>Говорять, що вода ще пам'ять має.</a:t>
            </a:r>
          </a:p>
          <a:p>
            <a:pPr algn="r" eaLnBrk="1" hangingPunct="1">
              <a:lnSpc>
                <a:spcPct val="90000"/>
              </a:lnSpc>
              <a:buFontTx/>
              <a:buNone/>
            </a:pPr>
            <a:r>
              <a:rPr lang="uk-UA" sz="2400" i="1" smtClean="0"/>
              <a:t>Як все робить вона встигає?</a:t>
            </a:r>
          </a:p>
          <a:p>
            <a:pPr algn="r" eaLnBrk="1" hangingPunct="1">
              <a:lnSpc>
                <a:spcPct val="90000"/>
              </a:lnSpc>
              <a:buFontTx/>
              <a:buNone/>
            </a:pPr>
            <a:r>
              <a:rPr lang="uk-UA" sz="2400" i="1" smtClean="0"/>
              <a:t>Чи все зуміли тут сказати?</a:t>
            </a:r>
          </a:p>
          <a:p>
            <a:pPr algn="r" eaLnBrk="1" hangingPunct="1">
              <a:lnSpc>
                <a:spcPct val="90000"/>
              </a:lnSpc>
              <a:buFontTx/>
              <a:buNone/>
            </a:pPr>
            <a:r>
              <a:rPr lang="uk-UA" sz="2400" i="1" smtClean="0"/>
              <a:t>Хто хоче віршик доскладати?</a:t>
            </a:r>
            <a:endParaRPr lang="ru-RU" sz="2400" i="1" smtClean="0"/>
          </a:p>
          <a:p>
            <a:pPr eaLnBrk="1" hangingPunct="1">
              <a:lnSpc>
                <a:spcPct val="90000"/>
              </a:lnSpc>
            </a:pPr>
            <a:endParaRPr lang="ru-RU" sz="2200" smtClean="0"/>
          </a:p>
        </p:txBody>
      </p:sp>
      <p:pic>
        <p:nvPicPr>
          <p:cNvPr id="2051" name="Picture 3" descr="C:\Users\User\Desktop\Вода\30.jpeg"/>
          <p:cNvPicPr>
            <a:picLocks noChangeAspect="1" noChangeArrowheads="1"/>
          </p:cNvPicPr>
          <p:nvPr/>
        </p:nvPicPr>
        <p:blipFill>
          <a:blip r:embed="rId3">
            <a:extLst/>
          </a:blip>
          <a:srcRect/>
          <a:stretch>
            <a:fillRect/>
          </a:stretch>
        </p:blipFill>
        <p:spPr bwMode="auto">
          <a:xfrm>
            <a:off x="251520" y="0"/>
            <a:ext cx="2520280" cy="1988840"/>
          </a:xfrm>
          <a:prstGeom prst="ellipse">
            <a:avLst/>
          </a:prstGeom>
          <a:ln>
            <a:noFill/>
          </a:ln>
          <a:effectLst>
            <a:softEdge rad="112500"/>
          </a:effectLst>
          <a:extLst/>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346"/>
                                        </p:tgtEl>
                                        <p:attrNameLst>
                                          <p:attrName>style.visibility</p:attrName>
                                        </p:attrNameLst>
                                      </p:cBhvr>
                                      <p:to>
                                        <p:strVal val="visible"/>
                                      </p:to>
                                    </p:set>
                                    <p:animEffect transition="in" filter="fade">
                                      <p:cBhvr>
                                        <p:cTn id="7" dur="500"/>
                                        <p:tgtEl>
                                          <p:spTgt spid="573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7347">
                                            <p:txEl>
                                              <p:pRg st="0" end="0"/>
                                            </p:txEl>
                                          </p:spTgt>
                                        </p:tgtEl>
                                        <p:attrNameLst>
                                          <p:attrName>style.visibility</p:attrName>
                                        </p:attrNameLst>
                                      </p:cBhvr>
                                      <p:to>
                                        <p:strVal val="visible"/>
                                      </p:to>
                                    </p:set>
                                    <p:animEffect transition="in" filter="fade">
                                      <p:cBhvr>
                                        <p:cTn id="12" dur="500"/>
                                        <p:tgtEl>
                                          <p:spTgt spid="5734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7347">
                                            <p:txEl>
                                              <p:pRg st="1" end="1"/>
                                            </p:txEl>
                                          </p:spTgt>
                                        </p:tgtEl>
                                        <p:attrNameLst>
                                          <p:attrName>style.visibility</p:attrName>
                                        </p:attrNameLst>
                                      </p:cBhvr>
                                      <p:to>
                                        <p:strVal val="visible"/>
                                      </p:to>
                                    </p:set>
                                    <p:animEffect transition="in" filter="fade">
                                      <p:cBhvr>
                                        <p:cTn id="17" dur="500"/>
                                        <p:tgtEl>
                                          <p:spTgt spid="5734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7347">
                                            <p:txEl>
                                              <p:pRg st="2" end="2"/>
                                            </p:txEl>
                                          </p:spTgt>
                                        </p:tgtEl>
                                        <p:attrNameLst>
                                          <p:attrName>style.visibility</p:attrName>
                                        </p:attrNameLst>
                                      </p:cBhvr>
                                      <p:to>
                                        <p:strVal val="visible"/>
                                      </p:to>
                                    </p:set>
                                    <p:animEffect transition="in" filter="fade">
                                      <p:cBhvr>
                                        <p:cTn id="22" dur="500"/>
                                        <p:tgtEl>
                                          <p:spTgt spid="5734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7347">
                                            <p:txEl>
                                              <p:pRg st="3" end="3"/>
                                            </p:txEl>
                                          </p:spTgt>
                                        </p:tgtEl>
                                        <p:attrNameLst>
                                          <p:attrName>style.visibility</p:attrName>
                                        </p:attrNameLst>
                                      </p:cBhvr>
                                      <p:to>
                                        <p:strVal val="visible"/>
                                      </p:to>
                                    </p:set>
                                    <p:animEffect transition="in" filter="fade">
                                      <p:cBhvr>
                                        <p:cTn id="27" dur="500"/>
                                        <p:tgtEl>
                                          <p:spTgt spid="5734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7347">
                                            <p:txEl>
                                              <p:pRg st="4" end="4"/>
                                            </p:txEl>
                                          </p:spTgt>
                                        </p:tgtEl>
                                        <p:attrNameLst>
                                          <p:attrName>style.visibility</p:attrName>
                                        </p:attrNameLst>
                                      </p:cBhvr>
                                      <p:to>
                                        <p:strVal val="visible"/>
                                      </p:to>
                                    </p:set>
                                    <p:animEffect transition="in" filter="fade">
                                      <p:cBhvr>
                                        <p:cTn id="32" dur="500"/>
                                        <p:tgtEl>
                                          <p:spTgt spid="5734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7347">
                                            <p:txEl>
                                              <p:pRg st="6" end="6"/>
                                            </p:txEl>
                                          </p:spTgt>
                                        </p:tgtEl>
                                        <p:attrNameLst>
                                          <p:attrName>style.visibility</p:attrName>
                                        </p:attrNameLst>
                                      </p:cBhvr>
                                      <p:to>
                                        <p:strVal val="visible"/>
                                      </p:to>
                                    </p:set>
                                    <p:animEffect transition="in" filter="fade">
                                      <p:cBhvr>
                                        <p:cTn id="37" dur="500"/>
                                        <p:tgtEl>
                                          <p:spTgt spid="5734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7347">
                                            <p:txEl>
                                              <p:pRg st="7" end="7"/>
                                            </p:txEl>
                                          </p:spTgt>
                                        </p:tgtEl>
                                        <p:attrNameLst>
                                          <p:attrName>style.visibility</p:attrName>
                                        </p:attrNameLst>
                                      </p:cBhvr>
                                      <p:to>
                                        <p:strVal val="visible"/>
                                      </p:to>
                                    </p:set>
                                    <p:animEffect transition="in" filter="fade">
                                      <p:cBhvr>
                                        <p:cTn id="42" dur="500"/>
                                        <p:tgtEl>
                                          <p:spTgt spid="5734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7347">
                                            <p:txEl>
                                              <p:pRg st="8" end="8"/>
                                            </p:txEl>
                                          </p:spTgt>
                                        </p:tgtEl>
                                        <p:attrNameLst>
                                          <p:attrName>style.visibility</p:attrName>
                                        </p:attrNameLst>
                                      </p:cBhvr>
                                      <p:to>
                                        <p:strVal val="visible"/>
                                      </p:to>
                                    </p:set>
                                    <p:animEffect transition="in" filter="fade">
                                      <p:cBhvr>
                                        <p:cTn id="47" dur="500"/>
                                        <p:tgtEl>
                                          <p:spTgt spid="5734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7347">
                                            <p:txEl>
                                              <p:pRg st="9" end="9"/>
                                            </p:txEl>
                                          </p:spTgt>
                                        </p:tgtEl>
                                        <p:attrNameLst>
                                          <p:attrName>style.visibility</p:attrName>
                                        </p:attrNameLst>
                                      </p:cBhvr>
                                      <p:to>
                                        <p:strVal val="visible"/>
                                      </p:to>
                                    </p:set>
                                    <p:animEffect transition="in" filter="fade">
                                      <p:cBhvr>
                                        <p:cTn id="52" dur="500"/>
                                        <p:tgtEl>
                                          <p:spTgt spid="57347">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7348">
                                            <p:txEl>
                                              <p:pRg st="0" end="0"/>
                                            </p:txEl>
                                          </p:spTgt>
                                        </p:tgtEl>
                                        <p:attrNameLst>
                                          <p:attrName>style.visibility</p:attrName>
                                        </p:attrNameLst>
                                      </p:cBhvr>
                                      <p:to>
                                        <p:strVal val="visible"/>
                                      </p:to>
                                    </p:set>
                                    <p:animEffect transition="in" filter="fade">
                                      <p:cBhvr>
                                        <p:cTn id="57" dur="500"/>
                                        <p:tgtEl>
                                          <p:spTgt spid="57348">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7348">
                                            <p:txEl>
                                              <p:pRg st="1" end="1"/>
                                            </p:txEl>
                                          </p:spTgt>
                                        </p:tgtEl>
                                        <p:attrNameLst>
                                          <p:attrName>style.visibility</p:attrName>
                                        </p:attrNameLst>
                                      </p:cBhvr>
                                      <p:to>
                                        <p:strVal val="visible"/>
                                      </p:to>
                                    </p:set>
                                    <p:animEffect transition="in" filter="fade">
                                      <p:cBhvr>
                                        <p:cTn id="62" dur="500"/>
                                        <p:tgtEl>
                                          <p:spTgt spid="57348">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7348">
                                            <p:txEl>
                                              <p:pRg st="2" end="2"/>
                                            </p:txEl>
                                          </p:spTgt>
                                        </p:tgtEl>
                                        <p:attrNameLst>
                                          <p:attrName>style.visibility</p:attrName>
                                        </p:attrNameLst>
                                      </p:cBhvr>
                                      <p:to>
                                        <p:strVal val="visible"/>
                                      </p:to>
                                    </p:set>
                                    <p:animEffect transition="in" filter="fade">
                                      <p:cBhvr>
                                        <p:cTn id="67" dur="500"/>
                                        <p:tgtEl>
                                          <p:spTgt spid="57348">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57348">
                                            <p:txEl>
                                              <p:pRg st="3" end="3"/>
                                            </p:txEl>
                                          </p:spTgt>
                                        </p:tgtEl>
                                        <p:attrNameLst>
                                          <p:attrName>style.visibility</p:attrName>
                                        </p:attrNameLst>
                                      </p:cBhvr>
                                      <p:to>
                                        <p:strVal val="visible"/>
                                      </p:to>
                                    </p:set>
                                    <p:animEffect transition="in" filter="fade">
                                      <p:cBhvr>
                                        <p:cTn id="72" dur="500"/>
                                        <p:tgtEl>
                                          <p:spTgt spid="57348">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57348">
                                            <p:txEl>
                                              <p:pRg st="5" end="5"/>
                                            </p:txEl>
                                          </p:spTgt>
                                        </p:tgtEl>
                                        <p:attrNameLst>
                                          <p:attrName>style.visibility</p:attrName>
                                        </p:attrNameLst>
                                      </p:cBhvr>
                                      <p:to>
                                        <p:strVal val="visible"/>
                                      </p:to>
                                    </p:set>
                                    <p:animEffect transition="in" filter="fade">
                                      <p:cBhvr>
                                        <p:cTn id="77" dur="500"/>
                                        <p:tgtEl>
                                          <p:spTgt spid="57348">
                                            <p:txEl>
                                              <p:pRg st="5" end="5"/>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57348">
                                            <p:txEl>
                                              <p:pRg st="6" end="6"/>
                                            </p:txEl>
                                          </p:spTgt>
                                        </p:tgtEl>
                                        <p:attrNameLst>
                                          <p:attrName>style.visibility</p:attrName>
                                        </p:attrNameLst>
                                      </p:cBhvr>
                                      <p:to>
                                        <p:strVal val="visible"/>
                                      </p:to>
                                    </p:set>
                                    <p:animEffect transition="in" filter="fade">
                                      <p:cBhvr>
                                        <p:cTn id="82" dur="500"/>
                                        <p:tgtEl>
                                          <p:spTgt spid="57348">
                                            <p:txEl>
                                              <p:pRg st="6" end="6"/>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7348">
                                            <p:txEl>
                                              <p:pRg st="7" end="7"/>
                                            </p:txEl>
                                          </p:spTgt>
                                        </p:tgtEl>
                                        <p:attrNameLst>
                                          <p:attrName>style.visibility</p:attrName>
                                        </p:attrNameLst>
                                      </p:cBhvr>
                                      <p:to>
                                        <p:strVal val="visible"/>
                                      </p:to>
                                    </p:set>
                                    <p:animEffect transition="in" filter="fade">
                                      <p:cBhvr>
                                        <p:cTn id="87" dur="500"/>
                                        <p:tgtEl>
                                          <p:spTgt spid="57348">
                                            <p:txEl>
                                              <p:pRg st="7" end="7"/>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57348">
                                            <p:txEl>
                                              <p:pRg st="8" end="8"/>
                                            </p:txEl>
                                          </p:spTgt>
                                        </p:tgtEl>
                                        <p:attrNameLst>
                                          <p:attrName>style.visibility</p:attrName>
                                        </p:attrNameLst>
                                      </p:cBhvr>
                                      <p:to>
                                        <p:strVal val="visible"/>
                                      </p:to>
                                    </p:set>
                                    <p:animEffect transition="in" filter="fade">
                                      <p:cBhvr>
                                        <p:cTn id="92" dur="500"/>
                                        <p:tgtEl>
                                          <p:spTgt spid="57348">
                                            <p:txEl>
                                              <p:pRg st="8" end="8"/>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nodeType="clickEffect">
                                  <p:stCondLst>
                                    <p:cond delay="0"/>
                                  </p:stCondLst>
                                  <p:childTnLst>
                                    <p:set>
                                      <p:cBhvr>
                                        <p:cTn id="96" dur="1" fill="hold">
                                          <p:stCondLst>
                                            <p:cond delay="0"/>
                                          </p:stCondLst>
                                        </p:cTn>
                                        <p:tgtEl>
                                          <p:spTgt spid="2051"/>
                                        </p:tgtEl>
                                        <p:attrNameLst>
                                          <p:attrName>style.visibility</p:attrName>
                                        </p:attrNameLst>
                                      </p:cBhvr>
                                      <p:to>
                                        <p:strVal val="visible"/>
                                      </p:to>
                                    </p:set>
                                    <p:anim calcmode="lin" valueType="num">
                                      <p:cBhvr>
                                        <p:cTn id="97" dur="500" fill="hold"/>
                                        <p:tgtEl>
                                          <p:spTgt spid="2051"/>
                                        </p:tgtEl>
                                        <p:attrNameLst>
                                          <p:attrName>ppt_w</p:attrName>
                                        </p:attrNameLst>
                                      </p:cBhvr>
                                      <p:tavLst>
                                        <p:tav tm="0">
                                          <p:val>
                                            <p:fltVal val="0"/>
                                          </p:val>
                                        </p:tav>
                                        <p:tav tm="100000">
                                          <p:val>
                                            <p:strVal val="#ppt_w"/>
                                          </p:val>
                                        </p:tav>
                                      </p:tavLst>
                                    </p:anim>
                                    <p:anim calcmode="lin" valueType="num">
                                      <p:cBhvr>
                                        <p:cTn id="98" dur="500" fill="hold"/>
                                        <p:tgtEl>
                                          <p:spTgt spid="2051"/>
                                        </p:tgtEl>
                                        <p:attrNameLst>
                                          <p:attrName>ppt_h</p:attrName>
                                        </p:attrNameLst>
                                      </p:cBhvr>
                                      <p:tavLst>
                                        <p:tav tm="0">
                                          <p:val>
                                            <p:fltVal val="0"/>
                                          </p:val>
                                        </p:tav>
                                        <p:tav tm="100000">
                                          <p:val>
                                            <p:strVal val="#ppt_h"/>
                                          </p:val>
                                        </p:tav>
                                      </p:tavLst>
                                    </p:anim>
                                    <p:animEffect transition="in" filter="fade">
                                      <p:cBhvr>
                                        <p:cTn id="99"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P spid="57348" grpId="0" build="p"/>
    </p:bldLst>
  </p:timing>
</p:sld>
</file>

<file path=ppt/theme/theme1.xml><?xml version="1.0" encoding="utf-8"?>
<a:theme xmlns:a="http://schemas.openxmlformats.org/drawingml/2006/main" name="TS030008558">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TS030008558</Template>
  <TotalTime>985</TotalTime>
  <Words>2586</Words>
  <Application>Microsoft Office PowerPoint</Application>
  <PresentationFormat>Экран (4:3)</PresentationFormat>
  <Paragraphs>344</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TS030008558</vt:lpstr>
      <vt:lpstr>Презентация PowerPoint</vt:lpstr>
      <vt:lpstr>Презентация PowerPoint</vt:lpstr>
      <vt:lpstr>Презентация PowerPoint</vt:lpstr>
      <vt:lpstr>Презентация PowerPoint</vt:lpstr>
      <vt:lpstr>Презентация PowerPoint</vt:lpstr>
      <vt:lpstr>  </vt:lpstr>
      <vt:lpstr>Очікування від проекту</vt:lpstr>
      <vt:lpstr>Презентация PowerPoint</vt:lpstr>
      <vt:lpstr>Властивості води </vt:lpstr>
      <vt:lpstr>народні прислів'я  і приказки про воду </vt:lpstr>
      <vt:lpstr>Презентация PowerPoint</vt:lpstr>
      <vt:lpstr>Презентация PowerPoint</vt:lpstr>
      <vt:lpstr>Презентация PowerPoint</vt:lpstr>
      <vt:lpstr>Презентация PowerPoint</vt:lpstr>
      <vt:lpstr>Використання води людиною</vt:lpstr>
      <vt:lpstr>ми витрачаємо води найбільше у світі.   Щодня вдома на 1 людину використовуємо: </vt:lpstr>
      <vt:lpstr>Презентация PowerPoint</vt:lpstr>
      <vt:lpstr>Презентация PowerPoint</vt:lpstr>
      <vt:lpstr>Презентация PowerPoint</vt:lpstr>
      <vt:lpstr>Презентация PowerPoint</vt:lpstr>
      <vt:lpstr>дослід «Економія води»</vt:lpstr>
      <vt:lpstr>Презентация PowerPoint</vt:lpstr>
      <vt:lpstr>Презентация PowerPoint</vt:lpstr>
      <vt:lpstr>«Асоціативний кущ»  Яка саме діяльність людини сприяє забрудненню води</vt:lpstr>
      <vt:lpstr>дослід «Що може статися з живою істотою, коли її середовище забруднене або змінене на гірше». </vt:lpstr>
      <vt:lpstr>Виконання учнями дослідів  з очищення води</vt:lpstr>
      <vt:lpstr>Презентация PowerPoint</vt:lpstr>
      <vt:lpstr>  Проект  закінчено.  Робота  над ним пробудила  у нас цікавість  до дослідницької діяльності.   ПРАЦЮВАТИ  НАД  ПРОЕКТОМ  БУЛО  ЦІКАВО  І ЗАХОПЛЮЮЧЕ!  22 березня - День захисту води.   Я пропоную вам в цей день знову повернутися до поставленої проблеми. Кожен з вас підготує звіт про те, що він зробив за 2 місяці для охорони та збереження води.  Напишіть звертання до жителів нашої планети з проблеми збереження води. </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 палити!!! Сьогодні це актуально?</dc:title>
  <dc:creator>Admin</dc:creator>
  <cp:lastModifiedBy>User</cp:lastModifiedBy>
  <cp:revision>116</cp:revision>
  <dcterms:created xsi:type="dcterms:W3CDTF">2011-11-29T09:52:20Z</dcterms:created>
  <dcterms:modified xsi:type="dcterms:W3CDTF">2015-02-18T16:35:08Z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TC030008558</vt:lpwstr>
  </property>
</Properties>
</file>