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160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F633E5-ACA0-4F61-A339-034285CE94BD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C670ED-E58A-4C0F-A1A9-0B3387E79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522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C670ED-E58A-4C0F-A1A9-0B3387E7943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632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15BEB-5151-4FCE-A75D-45B8A4355917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FB1C-4783-4FE1-87CC-1CB284581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455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15BEB-5151-4FCE-A75D-45B8A4355917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FB1C-4783-4FE1-87CC-1CB284581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40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15BEB-5151-4FCE-A75D-45B8A4355917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FB1C-4783-4FE1-87CC-1CB284581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340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15BEB-5151-4FCE-A75D-45B8A4355917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FB1C-4783-4FE1-87CC-1CB284581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86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15BEB-5151-4FCE-A75D-45B8A4355917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FB1C-4783-4FE1-87CC-1CB284581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01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15BEB-5151-4FCE-A75D-45B8A4355917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FB1C-4783-4FE1-87CC-1CB284581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352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15BEB-5151-4FCE-A75D-45B8A4355917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FB1C-4783-4FE1-87CC-1CB284581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098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15BEB-5151-4FCE-A75D-45B8A4355917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FB1C-4783-4FE1-87CC-1CB284581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898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15BEB-5151-4FCE-A75D-45B8A4355917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FB1C-4783-4FE1-87CC-1CB284581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444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15BEB-5151-4FCE-A75D-45B8A4355917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FB1C-4783-4FE1-87CC-1CB284581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383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15BEB-5151-4FCE-A75D-45B8A4355917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FB1C-4783-4FE1-87CC-1CB284581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92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15BEB-5151-4FCE-A75D-45B8A4355917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FFB1C-4783-4FE1-87CC-1CB284581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542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1512168"/>
          </a:xfrm>
        </p:spPr>
        <p:txBody>
          <a:bodyPr>
            <a:noAutofit/>
          </a:bodyPr>
          <a:lstStyle/>
          <a:p>
            <a:r>
              <a:rPr lang="ru-RU" sz="9600" dirty="0" smtClean="0"/>
              <a:t/>
            </a:r>
            <a:br>
              <a:rPr lang="ru-RU" sz="9600" dirty="0" smtClean="0"/>
            </a:br>
            <a:r>
              <a:rPr lang="ru-RU" sz="9600" dirty="0" smtClean="0"/>
              <a:t>Проект</a:t>
            </a:r>
            <a:br>
              <a:rPr lang="ru-RU" sz="9600" dirty="0" smtClean="0"/>
            </a:br>
            <a:r>
              <a:rPr lang="ru-RU" sz="9600" dirty="0" err="1" smtClean="0"/>
              <a:t>Егян</a:t>
            </a:r>
            <a:r>
              <a:rPr lang="ru-RU" sz="9600" dirty="0" smtClean="0"/>
              <a:t> Беатрис </a:t>
            </a:r>
            <a:br>
              <a:rPr lang="ru-RU" sz="9600" dirty="0" smtClean="0"/>
            </a:br>
            <a:r>
              <a:rPr lang="ru-RU" sz="9600" dirty="0" smtClean="0"/>
              <a:t>3з класс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6191592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950794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dirty="0" smtClean="0"/>
              <a:t>Насекомые опылители</a:t>
            </a:r>
            <a:endParaRPr lang="ru-RU" sz="9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132856"/>
            <a:ext cx="5497121" cy="4525963"/>
          </a:xfrm>
        </p:spPr>
      </p:pic>
    </p:spTree>
    <p:extLst>
      <p:ext uri="{BB962C8B-B14F-4D97-AF65-F5344CB8AC3E}">
        <p14:creationId xmlns:p14="http://schemas.microsoft.com/office/powerpoint/2010/main" val="1502539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dirty="0" smtClean="0"/>
              <a:t>Насекомые опылители</a:t>
            </a:r>
            <a:endParaRPr lang="ru-RU" sz="9600" dirty="0"/>
          </a:p>
        </p:txBody>
      </p:sp>
      <p:pic>
        <p:nvPicPr>
          <p:cNvPr id="1026" name="Picture 2" descr="C:\Users\masha\AppData\Local\Microsoft\Windows\INetCache\IE\BZWB0E8J\275px-Bombus_argillaceus_male_1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0848"/>
            <a:ext cx="340065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sha\AppData\Local\Microsoft\Windows\INetCache\IE\43UCY0W1\butterfly_PNG1032[1]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80928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474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dirty="0" smtClean="0"/>
              <a:t>Колибри опылители</a:t>
            </a:r>
            <a:endParaRPr lang="ru-RU" sz="9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46449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54675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7</Words>
  <Application>Microsoft Office PowerPoint</Application>
  <PresentationFormat>Экран (4:3)</PresentationFormat>
  <Paragraphs>5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Проект Егян Беатрис  3з класс</vt:lpstr>
      <vt:lpstr>Насекомые опылители</vt:lpstr>
      <vt:lpstr>Насекомые опылители</vt:lpstr>
      <vt:lpstr>Колибри опылители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Проект Егян Беатрис  3з класс</dc:title>
  <dc:creator>Беатрис Егян</dc:creator>
  <cp:lastModifiedBy>Беатрис Егян</cp:lastModifiedBy>
  <cp:revision>3</cp:revision>
  <dcterms:created xsi:type="dcterms:W3CDTF">2019-11-04T13:12:13Z</dcterms:created>
  <dcterms:modified xsi:type="dcterms:W3CDTF">2019-11-04T13:42:14Z</dcterms:modified>
</cp:coreProperties>
</file>