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58" r:id="rId6"/>
    <p:sldId id="262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52FBC-923A-4B8F-AA3E-30FE926D3DA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6897-3983-4C10-903F-4AA695E13B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79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16897-3983-4C10-903F-4AA695E13B0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8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8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71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78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92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63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0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26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59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97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41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7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4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1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24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44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25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85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268F25-28AE-4D32-AF62-B8DF74E2ED1C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1B927F-14BA-4D0A-9575-44C7E84255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82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149" y="522515"/>
            <a:ext cx="10659291" cy="2155371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Поняття життєвого самовизначення. Складові життєвого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самовизначення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679" t="34143" r="34107" b="47857"/>
          <a:stretch/>
        </p:blipFill>
        <p:spPr>
          <a:xfrm>
            <a:off x="2638696" y="3435531"/>
            <a:ext cx="7106196" cy="24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724296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Значення мети, цілей і планів у житті людини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074" y="1593669"/>
            <a:ext cx="11482252" cy="5068387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узятися­ за ­реалізацію ­поставленої­ мети,­ обміркуйте,­ як­ ви ­збираєтеся­ її досягти.­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­тільки­ після цього­ беріться­ до­ справи.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Рішуче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відхиліть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будь-які ­сумніви ­й­ вагання ­щодо­ того, правильно­ чи­ неправильно складений ­ваш­ план; ­ви ­зобов’язані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неухильно виконувати.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Дбайте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про ­те, ­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поставлені­ цілі ­відповідали­ вашим­ здібностям ­ і­ можливостям.­ Не варто­ себе­ переоцінювати, ­але ­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само ­не ­варто­ й ­недооцінювати.­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Починайте­ з ­легких­ завдань ­і ­поступово­ підвищуйте ­вимоги ­до ­себе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Щоранку ­на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хвилину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зосередьтесь ­і ­подумайте, ­що ­вам ­сьогодні ­треба ­зробити.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3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96205" cy="1750422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спростуйте або доведіть правильність тверджень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5" y="2063930"/>
            <a:ext cx="11508377" cy="46765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Досягає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успіху та людина, яка вже має певний успіх.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Потрібно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вчитися більше на своїх успіхах, ніж на невдачах.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любити те, що робиш, й іти вперед крок за кроком.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Добре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тим, хто вдвох.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Хто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обрав собі цілі, що враховують громадські інтереси, завжди матиме більше задоволення, ніж якби він дбав тільки про власний добробут.</a:t>
            </a:r>
          </a:p>
        </p:txBody>
      </p:sp>
    </p:spTree>
    <p:extLst>
      <p:ext uri="{BB962C8B-B14F-4D97-AF65-F5344CB8AC3E}">
        <p14:creationId xmlns:p14="http://schemas.microsoft.com/office/powerpoint/2010/main" val="94131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"/>
            <a:ext cx="11900263" cy="1319348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Життєві навички, мотивація успіху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5394" y="1123406"/>
            <a:ext cx="10572206" cy="615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ормуйте ­в ­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навички­ мотивації­ успіху­ й ­тренування­ волі,­ зокрема:</a:t>
            </a:r>
          </a:p>
          <a:p>
            <a:pPr marL="0" indent="0">
              <a:buNone/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­віру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в ­те,­ що­ ви­ є ­господарем ­свого ­життя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установку­ на ­успіх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уміння­ концентруватися­ на­ досягненні­ мети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Наполегливість ­і ­працьовитість­.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4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7096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Ознайомтеся з порадами психолога Ф. Зімбардо та проаналізуйте їх, використовуючи власний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досвід: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79714"/>
            <a:ext cx="12192000" cy="6100355"/>
          </a:xfrm>
        </p:spPr>
        <p:txBody>
          <a:bodyPr>
            <a:normAutofit lnSpcReduction="10000"/>
          </a:bodyPr>
          <a:lstStyle/>
          <a:p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Розвивайте навички спілкування, зацікавтесь якоюсь темою й станьте авторитетом у галузі, яка може бути підґрунтям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що є основним для вас. Проаналізуйте своє минуле й з’ясуйте, які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особисті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зв’язки й рішення змусили вас жити саме так, як ви живете. </a:t>
            </a:r>
            <a:endPara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З’ясуйте, що для вас є </a:t>
            </a:r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 що ви вірите. Урахуйте свої можливості й </a:t>
            </a:r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яким би (якою б) вам хотілося себе бачити.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Намагайтеся зрозуміти й пробачити тих, хто вас скривдив і не допоміг, коли ви цього потребували, пробачте собі свої помилки, невдачі й </a:t>
            </a:r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вагання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З негативних спогадів  візьміть усе корисне для себе.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Пам’ятайте: поки у вас є погані спогади, вони володіють вами. Згадуйте про минулі успіхи, навіть якщо їх мало.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Провина й сором формують вашу поведінку, відводячи вас від позитивних цілей, обмежують можливість творчості. Довіра до себе обов’язкова!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Ніколи не говоріть про себе погано, особливо остерігайтеся таких категоричних оцінок, як «невдаха», «невиправна людина».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Не дозволяйте іншим критикувати ваші особистісні якості. Предметом обговорення можуть стати тільки ваші дії. Не бійтеся зворотного зв’язку — він може бути корисним.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Уникайте ситуацій, у яких ви відчуваєте дискомфорт, і людей, з якими вам не хочеться спілкуватися. Якщо ви не можете змінити ситуацію або скоригувати власну реакцію, уникайте її.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Дайте собі час, щоб розслабитися, відпочити, прислухатися до себе, отримати задоволення від хобі та справ, якими ви можете зайнятися. </a:t>
            </a:r>
            <a:endParaRPr lang="uk-UA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встановлення контактів з іншими людьми. Майте принаймні одну якість, що радує інших, є корисною для них.</a:t>
            </a:r>
          </a:p>
          <a:p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0440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80159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практичні прийоми самовиховання: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8823" y="1123406"/>
            <a:ext cx="11560627" cy="564315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уперед — щоденне планування діяльності на наступний день;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оцінювання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прожитого дня — аналіз своїх дій, вчинків і недоліків;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поведінки — дотримання правил поведінки, які кожна людина складає для себе; це привчає до виконання своїх обов’язків;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самозобов’язання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передбачає планування вами роботи над собою на місяць, семестр або рік, залежно від того, які риси характеру ви прагнете сформувати чи подолати та за який термін.</a:t>
            </a:r>
          </a:p>
        </p:txBody>
      </p:sp>
    </p:spTree>
    <p:extLst>
      <p:ext uri="{BB962C8B-B14F-4D97-AF65-F5344CB8AC3E}">
        <p14:creationId xmlns:p14="http://schemas.microsoft.com/office/powerpoint/2010/main" val="115457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"/>
            <a:ext cx="11730446" cy="130628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40081"/>
            <a:ext cx="12191999" cy="6531428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Що таке особистісне самовизначення? 2. У чому полягає професійне самовизначення? 3. Як відбувається життєве самовизначення?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Які складові життєвого самовизначення ви знаєте? 5. Яку роль у формуванні особистості людини відіграє самовизначення? 6. Поясніть на прикладах, як відбувається самовизначення.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Яку відповідь ви дали б на запитання: «Хто ти?» 8. Як відбувається вибір людиною власної позиції, професії? 9. Завдяки чому ми здатні приймати одні впливи й відкидати інші?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Доведіть, що самовизначення передбачає опанування підлітками різних міжособистісних і соціальних ролей. 11. Що допомагає підліткам зробити усвідомлений вибір свого місця в системі соціальних відносин? 12. Чому власну позицію необхідно не тільки вибрати, але й обстояти?</a:t>
            </a:r>
          </a:p>
        </p:txBody>
      </p:sp>
    </p:spTree>
    <p:extLst>
      <p:ext uri="{BB962C8B-B14F-4D97-AF65-F5344CB8AC3E}">
        <p14:creationId xmlns:p14="http://schemas.microsoft.com/office/powerpoint/2010/main" val="247184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"/>
            <a:ext cx="12192000" cy="70670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Що таке самооцінка?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Що ви знаєте про референтні групи? 3. Які процеси дозволяють людині набути таких якостей, як відповідальність, громадська активність, уміння керувати власною поведінкою й діями?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 відбувається формування особистості людини? 5. Чому іноді люди схильні звинувачувати у своїх невдачах інших? 6. Що відбувається, коли людина постійно боїться почути негативну думку про себе й дуже невпевнена в собі?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 наші успіхи й невдачі, поразки й перемоги впливають на нашу самооцінку? 8. Чому самооцінка людини змінюється протягом життя? 9. Як рівень самооцінки впливає на стосунки людини з іншими людьми, ставлення до своїх успіхів та невдач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Чому самопізнання є необхідною умовою саморозвитку особистості? Наведіть приклади. 11. Доведіть, що самооцінка є важливим компонентом особистості й регулятором поведінки людини. 12. Наведіть приклади позитивного й негативного впливу на людину думок інших людей.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764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907176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Поняття життєвого самовизначення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5474"/>
            <a:ext cx="11277600" cy="444572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Самовизначення передбачає ваш усвідомлений вибір свого місця в системі соціальних відносин.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Уже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сама поява потреби в самовизначенні свідчить про те, що ви досягли досить високого рівня розвитку й прагнете зайняти власну позицію в різноманітних суспільних ситуаціях.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57" t="58420" r="53856" b="24724"/>
          <a:stretch/>
        </p:blipFill>
        <p:spPr>
          <a:xfrm>
            <a:off x="3709160" y="4079804"/>
            <a:ext cx="3671353" cy="25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6389" y="496390"/>
            <a:ext cx="11286308" cy="6361610"/>
          </a:xfrm>
        </p:spPr>
        <p:txBody>
          <a:bodyPr>
            <a:normAutofit fontScale="92500"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Самовизначення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це відкриття себе, виявлення передусім своїх позитивних якостей і можливостей, а також тих задатків, які потім шляхом самовиховання людина зможе перетворити на здібності, а талант — на стійку рису характеру.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Самовиховання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це свідома систематична робота особистості над собою з метою усунення тих чи інших недоліків і формування позитивних якостей, що відповідають вимогам суспільства й особистого плану розвитку. Підвищує ефективність процесу самовиховання ідеал, до якого прагне людина.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самовиховання байдужі переважно ті, хто не має життєвої мети й ідеалу.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12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93222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Самовизначення та його складові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8823" y="1724297"/>
            <a:ext cx="11495314" cy="5016136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Важливою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складовою­ самореалізації­ молодої­ людини,­ яка ­пов’язана­ з ­її ­життєвими планами ­й ­майбутніми ­намірами, є­ самовизначення.­ 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­процесі ­самовизначення ­людина­ усвідомлює­ не ­тільки­ те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чого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вона­ хоче ­досягти ­в майбутньому,­ а ­й ­те, ­які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треба­ зробити ­на­ цьому шляху.­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Отже,­ це ­не ­лише ­мрії­ про­ майбутнє,­ а ­і ­формування ­стійких­ прагнень і ­щоденні­ зусилля­ для­ їхньої­ реалізації.­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Тому ­поняття­ «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самовизначення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особистості»­ має­ різний ­зміст. ­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Виокремлюють­ такі ­складові­ самовизначення: ­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життєве, особистісне, соціальне, професійне.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478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92" t="47090" r="32500" b="34462"/>
          <a:stretch/>
        </p:blipFill>
        <p:spPr>
          <a:xfrm>
            <a:off x="0" y="836023"/>
            <a:ext cx="11942194" cy="45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860" t="24721" r="30608" b="45523"/>
          <a:stretch/>
        </p:blipFill>
        <p:spPr>
          <a:xfrm>
            <a:off x="154746" y="744583"/>
            <a:ext cx="12037254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31965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Самовиховання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79" y="1776548"/>
            <a:ext cx="11743509" cy="496388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Ви­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вже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знаєте,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­що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може­ змінювати ­свій­ характер, систематично ­й ­послідовно працюючи­ над­ удосконаленням­ своїх­ позитивних­ і усуненням­ негативних­ якостей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Тільки­ чітко­ визначивши­ свої­ сильні­ та­ слабкі­ риси,­ людина ­зможе­ розвиватися, збагатити­­ творчий­ потенціал ­— ­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,­ потреби,­ смаки,­ інтереси,­ цінні риси ­характеру, волю,­ духовний ­світ,­ моральні­ якості,­ одночасно­ усуваючи ­властиві ­їй ­недоліки, працювати ­над­ формуванням­ позитивних­ якостей­ і ­викорінюванням ­негативних, ­що заважають ­у ­житті.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7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91439"/>
            <a:ext cx="10364451" cy="1267096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Аналіз свого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949" y="1058092"/>
            <a:ext cx="11508377" cy="5708468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Визначивши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життєві ­цілі,­ їх ­необхідно ­порівняти­ з ­вашими ­реальними­ можливостями.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­Для ­цього ­спочатку ­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 в ­письмовій ­формі­ сформулювати­ можливості­ свого­ «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­Тому ­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подумайте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,­ які­ властивості,­ навички­ й ­уміння ­вам ­варто виробити­ в ­собі,­ а ­яких, навпаки,­ поступово ­позбутися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Потім,­ ураховуючи­ ці­ оцінки­ й ­цілі,­ добре ­обміркуйте,­ як­ саме­ вам­ хотілося б проявитися­ в ­житті:­ 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чим­ захоплюватися,­ чого­ ви­ прагнете­ досягти­ в ­навчанні, у стосунках ­з­ людьми,­ як ­зберегти ­або ­поліпшити­ здоров’я,­ фізичний­ розвиток­ тощо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880953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61</TotalTime>
  <Words>1597</Words>
  <Application>Microsoft Office PowerPoint</Application>
  <PresentationFormat>Широкоэкранный</PresentationFormat>
  <Paragraphs>84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Капля</vt:lpstr>
      <vt:lpstr>Поняття життєвого самовизначення. Складові життєвого самовизначення</vt:lpstr>
      <vt:lpstr>Презентация PowerPoint</vt:lpstr>
      <vt:lpstr>Поняття життєвого самовизначення </vt:lpstr>
      <vt:lpstr>Презентация PowerPoint</vt:lpstr>
      <vt:lpstr>Самовизначення та його складові</vt:lpstr>
      <vt:lpstr>Презентация PowerPoint</vt:lpstr>
      <vt:lpstr>Презентация PowerPoint</vt:lpstr>
      <vt:lpstr>Самовиховання</vt:lpstr>
      <vt:lpstr>Аналіз свого «я»</vt:lpstr>
      <vt:lpstr>Значення мети, цілей і планів у житті людини</vt:lpstr>
      <vt:lpstr> спростуйте або доведіть правильність тверджень</vt:lpstr>
      <vt:lpstr>Життєві навички, мотивація успіху</vt:lpstr>
      <vt:lpstr>Ознайомтеся з порадами психолога Ф. Зімбардо та проаналізуйте їх, використовуючи власний досвід: </vt:lpstr>
      <vt:lpstr>практичні прийоми самовиховання:</vt:lpstr>
      <vt:lpstr>узагальнення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життєвого самовизначення. Складові життєвого самовизначення.</dc:title>
  <dc:creator>User</dc:creator>
  <cp:lastModifiedBy>User</cp:lastModifiedBy>
  <cp:revision>10</cp:revision>
  <dcterms:created xsi:type="dcterms:W3CDTF">2020-11-24T07:08:12Z</dcterms:created>
  <dcterms:modified xsi:type="dcterms:W3CDTF">2020-11-24T10:40:32Z</dcterms:modified>
</cp:coreProperties>
</file>