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C96A-19E6-4941-8B93-FF8C805AFB49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3FE7-1F8F-4BA4-B41A-5D86BA3CE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71670" y="21429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Социальный проект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F:\ФОТО Социальный проект\Акция Подари книгу\20160115_12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1214">
            <a:off x="275523" y="1209269"/>
            <a:ext cx="3024336" cy="2923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F:\ФОТО Социальный проект\Акция Подари книгу\20160115_13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6607">
            <a:off x="3249318" y="1147067"/>
            <a:ext cx="3307570" cy="3339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F:\ФОТО Социальный проект\Акция Подари книгу\20160115_130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18016">
            <a:off x="5717114" y="1115546"/>
            <a:ext cx="3027445" cy="3131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F:\ФОТО Социальный проект\Акция Подари книгу\20160115_13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7367">
            <a:off x="206965" y="3086807"/>
            <a:ext cx="3717345" cy="3397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7" descr="F:\ФОТО Социальный проект\Акция Подари книгу\20160115_130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000372"/>
            <a:ext cx="4142264" cy="3519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F:\ФОТО Социальный проект\Акция Подари книгу\20160115_130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0329">
            <a:off x="5090394" y="2971478"/>
            <a:ext cx="3635896" cy="341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F:\ФОТО Социальный проект\Акция Подари книгу\20160115_1318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1571612"/>
            <a:ext cx="5929354" cy="444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55</cp:revision>
  <dcterms:created xsi:type="dcterms:W3CDTF">2015-12-02T14:29:58Z</dcterms:created>
  <dcterms:modified xsi:type="dcterms:W3CDTF">2016-05-29T11:40:58Z</dcterms:modified>
</cp:coreProperties>
</file>