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24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29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25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21.xml"/>
  <Override ContentType="application/vnd.openxmlformats-officedocument.presentationml.slideLayout+xml" PartName="/ppt/slideLayouts/slideLayout30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26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31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8.xml"/>
  <Override ContentType="application/vnd.openxmlformats-officedocument.presentationml.slideLayout+xml" PartName="/ppt/slideLayouts/slideLayout27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23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32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80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</p:sldIdLst>
  <p:sldSz cy="5143500" cx="9144000"/>
  <p:notesSz cx="6858000" cy="9144000"/>
  <p:embeddedFontLst>
    <p:embeddedFont>
      <p:font typeface="Staatliches"/>
      <p:regular r:id="rId23"/>
    </p:embeddedFont>
    <p:embeddedFont>
      <p:font typeface="Oswald Regular"/>
      <p:regular r:id="rId24"/>
      <p:bold r:id="rId25"/>
    </p:embeddedFont>
    <p:embeddedFont>
      <p:font typeface="Playfair Display"/>
      <p:regular r:id="rId26"/>
      <p:bold r:id="rId27"/>
      <p:italic r:id="rId28"/>
      <p:boldItalic r:id="rId29"/>
    </p:embeddedFont>
    <p:embeddedFont>
      <p:font typeface="Spartan"/>
      <p:regular r:id="rId30"/>
      <p:bold r:id="rId31"/>
    </p:embeddedFont>
    <p:embeddedFont>
      <p:font typeface="Red Hat Text"/>
      <p:regular r:id="rId32"/>
      <p:bold r:id="rId33"/>
      <p:italic r:id="rId34"/>
      <p:boldItalic r:id="rId35"/>
    </p:embeddedFont>
    <p:embeddedFont>
      <p:font typeface="Oswald"/>
      <p:regular r:id="rId36"/>
      <p:bold r:id="rId37"/>
    </p:embeddedFont>
    <p:embeddedFont>
      <p:font typeface="Spartan Thin"/>
      <p:regular r:id="rId38"/>
      <p:bold r:id="rId39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5B8A0390-7C85-44F7-A901-3722C0E48C78}">
  <a:tblStyle styleId="{5B8A0390-7C85-44F7-A901-3722C0E48C78}" styleName="Table_0">
    <a:wholeTbl>
      <a:tcTxStyle b="off" i="off"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 b="off" i="off"/>
    </a:band1H>
    <a:band2H>
      <a:tcTxStyle b="off" i="off"/>
    </a:band2H>
    <a:band1V>
      <a:tcTxStyle b="off" i="off"/>
    </a:band1V>
    <a:band2V>
      <a:tcTxStyle b="off" i="off"/>
    </a:band2V>
    <a:lastCol>
      <a:tcTxStyle b="off" i="off"/>
    </a:lastCol>
    <a:firstCol>
      <a:tcTxStyle b="off" i="off"/>
    </a:firstCol>
    <a:lastRow>
      <a:tcTxStyle b="off" i="off"/>
    </a:lastRow>
    <a:seCell>
      <a:tcTxStyle b="off" i="off"/>
    </a:seCell>
    <a:swCell>
      <a:tcTxStyle b="off" i="off"/>
    </a:swCell>
    <a:firstRow>
      <a:tcTxStyle b="off" i="off"/>
    </a:firstRow>
    <a:neCell>
      <a:tcTxStyle b="off" i="off"/>
    </a:neCell>
    <a:nwCell>
      <a:tcTxStyle b="off" i="off"/>
    </a:nwCell>
  </a:tblStyle>
  <a:tblStyle styleId="{309C47EB-FC27-40E4-9FDA-4CBC372C8BD3}" styleName="Table_1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5.xml"/><Relationship Id="rId22" Type="http://schemas.openxmlformats.org/officeDocument/2006/relationships/slide" Target="slides/slide17.xml"/><Relationship Id="rId21" Type="http://schemas.openxmlformats.org/officeDocument/2006/relationships/slide" Target="slides/slide16.xml"/><Relationship Id="rId24" Type="http://schemas.openxmlformats.org/officeDocument/2006/relationships/font" Target="fonts/OswaldRegular-regular.fntdata"/><Relationship Id="rId23" Type="http://schemas.openxmlformats.org/officeDocument/2006/relationships/font" Target="fonts/Staatliches-regular.fntdata"/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26" Type="http://schemas.openxmlformats.org/officeDocument/2006/relationships/font" Target="fonts/PlayfairDisplay-regular.fntdata"/><Relationship Id="rId25" Type="http://schemas.openxmlformats.org/officeDocument/2006/relationships/font" Target="fonts/OswaldRegular-bold.fntdata"/><Relationship Id="rId28" Type="http://schemas.openxmlformats.org/officeDocument/2006/relationships/font" Target="fonts/PlayfairDisplay-italic.fntdata"/><Relationship Id="rId27" Type="http://schemas.openxmlformats.org/officeDocument/2006/relationships/font" Target="fonts/PlayfairDisplay-bold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29" Type="http://schemas.openxmlformats.org/officeDocument/2006/relationships/font" Target="fonts/PlayfairDisplay-boldItalic.fntdata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31" Type="http://schemas.openxmlformats.org/officeDocument/2006/relationships/font" Target="fonts/Spartan-bold.fntdata"/><Relationship Id="rId30" Type="http://schemas.openxmlformats.org/officeDocument/2006/relationships/font" Target="fonts/Spartan-regular.fntdata"/><Relationship Id="rId11" Type="http://schemas.openxmlformats.org/officeDocument/2006/relationships/slide" Target="slides/slide6.xml"/><Relationship Id="rId33" Type="http://schemas.openxmlformats.org/officeDocument/2006/relationships/font" Target="fonts/RedHatText-bold.fntdata"/><Relationship Id="rId10" Type="http://schemas.openxmlformats.org/officeDocument/2006/relationships/slide" Target="slides/slide5.xml"/><Relationship Id="rId32" Type="http://schemas.openxmlformats.org/officeDocument/2006/relationships/font" Target="fonts/RedHatText-regular.fntdata"/><Relationship Id="rId13" Type="http://schemas.openxmlformats.org/officeDocument/2006/relationships/slide" Target="slides/slide8.xml"/><Relationship Id="rId35" Type="http://schemas.openxmlformats.org/officeDocument/2006/relationships/font" Target="fonts/RedHatText-boldItalic.fntdata"/><Relationship Id="rId12" Type="http://schemas.openxmlformats.org/officeDocument/2006/relationships/slide" Target="slides/slide7.xml"/><Relationship Id="rId34" Type="http://schemas.openxmlformats.org/officeDocument/2006/relationships/font" Target="fonts/RedHatText-italic.fntdata"/><Relationship Id="rId15" Type="http://schemas.openxmlformats.org/officeDocument/2006/relationships/slide" Target="slides/slide10.xml"/><Relationship Id="rId37" Type="http://schemas.openxmlformats.org/officeDocument/2006/relationships/font" Target="fonts/Oswald-bold.fntdata"/><Relationship Id="rId14" Type="http://schemas.openxmlformats.org/officeDocument/2006/relationships/slide" Target="slides/slide9.xml"/><Relationship Id="rId36" Type="http://schemas.openxmlformats.org/officeDocument/2006/relationships/font" Target="fonts/Oswald-regular.fntdata"/><Relationship Id="rId17" Type="http://schemas.openxmlformats.org/officeDocument/2006/relationships/slide" Target="slides/slide12.xml"/><Relationship Id="rId39" Type="http://schemas.openxmlformats.org/officeDocument/2006/relationships/font" Target="fonts/SpartanThin-bold.fntdata"/><Relationship Id="rId16" Type="http://schemas.openxmlformats.org/officeDocument/2006/relationships/slide" Target="slides/slide11.xml"/><Relationship Id="rId38" Type="http://schemas.openxmlformats.org/officeDocument/2006/relationships/font" Target="fonts/SpartanThin-regular.fntdata"/><Relationship Id="rId19" Type="http://schemas.openxmlformats.org/officeDocument/2006/relationships/slide" Target="slides/slide14.xml"/><Relationship Id="rId18" Type="http://schemas.openxmlformats.org/officeDocument/2006/relationships/slide" Target="slides/slide1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06" name="Shape 9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7" name="Google Shape;907;p1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908" name="Google Shape;908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04" name="Shape 10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5" name="Google Shape;1005;gda108fdb86_0_99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006" name="Google Shape;1006;gda108fdb86_0_9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14" name="Shape 10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5" name="Google Shape;1015;p12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016" name="Google Shape;1016;p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58" name="Shape 10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9" name="Google Shape;1059;p15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060" name="Google Shape;1060;p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69" name="Shape 10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0" name="Google Shape;1070;p17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071" name="Google Shape;1071;p1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86" name="Shape 10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7" name="Google Shape;1087;p13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088" name="Google Shape;1088;p1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95" name="Shape 10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6" name="Google Shape;1096;p18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097" name="Google Shape;1097;p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11" name="Shape 1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2" name="Google Shape;1112;p14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113" name="Google Shape;1113;p1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18" name="Shape 1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9" name="Google Shape;1119;p20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120" name="Google Shape;1120;p2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17" name="Shape 9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8" name="Google Shape;918;p3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919" name="Google Shape;919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22" name="Shape 9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3" name="Google Shape;923;p4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924" name="Google Shape;924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28" name="Shape 9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9" name="Google Shape;929;p5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930" name="Google Shape;930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34" name="Shape 9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5" name="Google Shape;935;p23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936" name="Google Shape;936;p2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55" name="Shape 9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6" name="Google Shape;956;p7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957" name="Google Shape;957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72" name="Shape 9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3" name="Google Shape;973;p8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974" name="Google Shape;974;p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82" name="Shape 9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" name="Google Shape;983;p9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984" name="Google Shape;984;p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91" name="Shape 9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2" name="Google Shape;992;p16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993" name="Google Shape;993;p1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hyperlink" Target="http://bit.ly/2Tynxth" TargetMode="External"/><Relationship Id="rId3" Type="http://schemas.openxmlformats.org/officeDocument/2006/relationships/hyperlink" Target="http://bit.ly/2TyoMsr" TargetMode="External"/><Relationship Id="rId4" Type="http://schemas.openxmlformats.org/officeDocument/2006/relationships/hyperlink" Target="http://bit.ly/2TtBDfr" TargetMode="External"/></Relationships>
</file>

<file path=ppt/slideLayouts/_rels/slideLayout2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bg>
      <p:bgPr>
        <a:solidFill>
          <a:srgbClr val="F07C31"/>
        </a:solidFill>
      </p:bgPr>
    </p:bg>
    <p:spTree>
      <p:nvGrpSpPr>
        <p:cNvPr id="8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oogle Shape;9;p2"/>
          <p:cNvSpPr txBox="1"/>
          <p:nvPr>
            <p:ph type="ctrTitle"/>
          </p:nvPr>
        </p:nvSpPr>
        <p:spPr>
          <a:xfrm>
            <a:off x="720000" y="1605900"/>
            <a:ext cx="7704000" cy="19317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700"/>
              <a:buFont typeface="Playfair Display"/>
              <a:buNone/>
              <a:defRPr b="1" sz="5700">
                <a:latin typeface="Playfair Display"/>
                <a:ea typeface="Playfair Display"/>
                <a:cs typeface="Playfair Display"/>
                <a:sym typeface="Playfair Display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42B1E"/>
              </a:buClr>
              <a:buSzPts val="5700"/>
              <a:buNone/>
              <a:defRPr sz="5700">
                <a:solidFill>
                  <a:srgbClr val="342B1E"/>
                </a:solidFill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42B1E"/>
              </a:buClr>
              <a:buSzPts val="5700"/>
              <a:buNone/>
              <a:defRPr sz="5700">
                <a:solidFill>
                  <a:srgbClr val="342B1E"/>
                </a:solidFill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42B1E"/>
              </a:buClr>
              <a:buSzPts val="5700"/>
              <a:buNone/>
              <a:defRPr sz="5700">
                <a:solidFill>
                  <a:srgbClr val="342B1E"/>
                </a:solidFill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42B1E"/>
              </a:buClr>
              <a:buSzPts val="5700"/>
              <a:buNone/>
              <a:defRPr sz="5700">
                <a:solidFill>
                  <a:srgbClr val="342B1E"/>
                </a:solidFill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42B1E"/>
              </a:buClr>
              <a:buSzPts val="5700"/>
              <a:buNone/>
              <a:defRPr sz="5700">
                <a:solidFill>
                  <a:srgbClr val="342B1E"/>
                </a:solidFill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42B1E"/>
              </a:buClr>
              <a:buSzPts val="5700"/>
              <a:buNone/>
              <a:defRPr sz="5700">
                <a:solidFill>
                  <a:srgbClr val="342B1E"/>
                </a:solidFill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42B1E"/>
              </a:buClr>
              <a:buSzPts val="5700"/>
              <a:buNone/>
              <a:defRPr sz="5700">
                <a:solidFill>
                  <a:srgbClr val="342B1E"/>
                </a:solidFill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42B1E"/>
              </a:buClr>
              <a:buSzPts val="5700"/>
              <a:buNone/>
              <a:defRPr sz="5700">
                <a:solidFill>
                  <a:srgbClr val="342B1E"/>
                </a:solidFill>
              </a:defRPr>
            </a:lvl9pPr>
          </a:lstStyle>
          <a:p/>
        </p:txBody>
      </p:sp>
      <p:sp>
        <p:nvSpPr>
          <p:cNvPr id="10" name="Google Shape;10;p2"/>
          <p:cNvSpPr txBox="1"/>
          <p:nvPr>
            <p:ph idx="1" type="subTitle"/>
          </p:nvPr>
        </p:nvSpPr>
        <p:spPr>
          <a:xfrm>
            <a:off x="2231400" y="431585"/>
            <a:ext cx="4681200" cy="7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solidFill>
                  <a:schemeClr val="dk1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42B1E"/>
              </a:buClr>
              <a:buSzPts val="2000"/>
              <a:buNone/>
              <a:defRPr b="1" sz="2000">
                <a:solidFill>
                  <a:srgbClr val="342B1E"/>
                </a:solidFill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42B1E"/>
              </a:buClr>
              <a:buSzPts val="2000"/>
              <a:buNone/>
              <a:defRPr b="1" sz="2000">
                <a:solidFill>
                  <a:srgbClr val="342B1E"/>
                </a:solidFill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42B1E"/>
              </a:buClr>
              <a:buSzPts val="2000"/>
              <a:buNone/>
              <a:defRPr b="1" sz="2000">
                <a:solidFill>
                  <a:srgbClr val="342B1E"/>
                </a:solidFill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42B1E"/>
              </a:buClr>
              <a:buSzPts val="2000"/>
              <a:buNone/>
              <a:defRPr b="1" sz="2000">
                <a:solidFill>
                  <a:srgbClr val="342B1E"/>
                </a:solidFill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42B1E"/>
              </a:buClr>
              <a:buSzPts val="2000"/>
              <a:buNone/>
              <a:defRPr b="1" sz="2000">
                <a:solidFill>
                  <a:srgbClr val="342B1E"/>
                </a:solidFill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42B1E"/>
              </a:buClr>
              <a:buSzPts val="2000"/>
              <a:buNone/>
              <a:defRPr b="1" sz="2000">
                <a:solidFill>
                  <a:srgbClr val="342B1E"/>
                </a:solidFill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42B1E"/>
              </a:buClr>
              <a:buSzPts val="2000"/>
              <a:buNone/>
              <a:defRPr b="1" sz="2000">
                <a:solidFill>
                  <a:srgbClr val="342B1E"/>
                </a:solidFill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42B1E"/>
              </a:buClr>
              <a:buSzPts val="2000"/>
              <a:buNone/>
              <a:defRPr b="1" sz="2000">
                <a:solidFill>
                  <a:srgbClr val="342B1E"/>
                </a:solidFill>
              </a:defRPr>
            </a:lvl9pPr>
          </a:lstStyle>
          <a:p/>
        </p:txBody>
      </p:sp>
      <p:grpSp>
        <p:nvGrpSpPr>
          <p:cNvPr id="11" name="Google Shape;11;p2"/>
          <p:cNvGrpSpPr/>
          <p:nvPr/>
        </p:nvGrpSpPr>
        <p:grpSpPr>
          <a:xfrm>
            <a:off x="10" y="4229086"/>
            <a:ext cx="9144009" cy="914426"/>
            <a:chOff x="10" y="4229086"/>
            <a:chExt cx="9144009" cy="914426"/>
          </a:xfrm>
        </p:grpSpPr>
        <p:grpSp>
          <p:nvGrpSpPr>
            <p:cNvPr id="12" name="Google Shape;12;p2"/>
            <p:cNvGrpSpPr/>
            <p:nvPr/>
          </p:nvGrpSpPr>
          <p:grpSpPr>
            <a:xfrm>
              <a:off x="914406" y="4229097"/>
              <a:ext cx="914408" cy="914408"/>
              <a:chOff x="252850" y="967700"/>
              <a:chExt cx="792450" cy="792450"/>
            </a:xfrm>
          </p:grpSpPr>
          <p:sp>
            <p:nvSpPr>
              <p:cNvPr id="13" name="Google Shape;13;p2"/>
              <p:cNvSpPr/>
              <p:nvPr/>
            </p:nvSpPr>
            <p:spPr>
              <a:xfrm>
                <a:off x="252850" y="967700"/>
                <a:ext cx="792450" cy="792450"/>
              </a:xfrm>
              <a:custGeom>
                <a:rect b="b" l="l" r="r" t="t"/>
                <a:pathLst>
                  <a:path extrusionOk="0" h="31698" w="31698">
                    <a:moveTo>
                      <a:pt x="1" y="1"/>
                    </a:moveTo>
                    <a:lnTo>
                      <a:pt x="1" y="31698"/>
                    </a:lnTo>
                    <a:lnTo>
                      <a:pt x="31697" y="31698"/>
                    </a:lnTo>
                    <a:lnTo>
                      <a:pt x="31697" y="1"/>
                    </a:lnTo>
                    <a:close/>
                  </a:path>
                </a:pathLst>
              </a:custGeom>
              <a:solidFill>
                <a:srgbClr val="362918"/>
              </a:solidFill>
              <a:ln cap="flat" cmpd="sng" w="9525">
                <a:solidFill>
                  <a:srgbClr val="362918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4" name="Google Shape;14;p2"/>
              <p:cNvSpPr/>
              <p:nvPr/>
            </p:nvSpPr>
            <p:spPr>
              <a:xfrm>
                <a:off x="444800" y="1157900"/>
                <a:ext cx="410325" cy="410300"/>
              </a:xfrm>
              <a:custGeom>
                <a:rect b="b" l="l" r="r" t="t"/>
                <a:pathLst>
                  <a:path extrusionOk="0" h="16412" w="16413">
                    <a:moveTo>
                      <a:pt x="8171" y="0"/>
                    </a:moveTo>
                    <a:cubicBezTo>
                      <a:pt x="3734" y="0"/>
                      <a:pt x="1" y="3663"/>
                      <a:pt x="1" y="8241"/>
                    </a:cubicBezTo>
                    <a:cubicBezTo>
                      <a:pt x="1" y="12679"/>
                      <a:pt x="3593" y="16412"/>
                      <a:pt x="8171" y="16412"/>
                    </a:cubicBezTo>
                    <a:cubicBezTo>
                      <a:pt x="12679" y="16412"/>
                      <a:pt x="16412" y="12679"/>
                      <a:pt x="16412" y="8241"/>
                    </a:cubicBezTo>
                    <a:cubicBezTo>
                      <a:pt x="16412" y="3733"/>
                      <a:pt x="12750" y="0"/>
                      <a:pt x="8171" y="0"/>
                    </a:cubicBezTo>
                    <a:close/>
                  </a:path>
                </a:pathLst>
              </a:custGeom>
              <a:solidFill>
                <a:srgbClr val="F7C320"/>
              </a:solidFill>
              <a:ln cap="flat" cmpd="sng" w="9525">
                <a:solidFill>
                  <a:srgbClr val="362918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5" name="Google Shape;15;p2"/>
            <p:cNvGrpSpPr/>
            <p:nvPr/>
          </p:nvGrpSpPr>
          <p:grpSpPr>
            <a:xfrm>
              <a:off x="1828818" y="4229100"/>
              <a:ext cx="914408" cy="914408"/>
              <a:chOff x="2232200" y="2127575"/>
              <a:chExt cx="792450" cy="792450"/>
            </a:xfrm>
          </p:grpSpPr>
          <p:sp>
            <p:nvSpPr>
              <p:cNvPr id="16" name="Google Shape;16;p2"/>
              <p:cNvSpPr/>
              <p:nvPr/>
            </p:nvSpPr>
            <p:spPr>
              <a:xfrm>
                <a:off x="2232200" y="2127575"/>
                <a:ext cx="792450" cy="792450"/>
              </a:xfrm>
              <a:custGeom>
                <a:rect b="b" l="l" r="r" t="t"/>
                <a:pathLst>
                  <a:path extrusionOk="0" h="31698" w="31698">
                    <a:moveTo>
                      <a:pt x="1" y="1"/>
                    </a:moveTo>
                    <a:lnTo>
                      <a:pt x="1" y="31698"/>
                    </a:lnTo>
                    <a:lnTo>
                      <a:pt x="31697" y="31698"/>
                    </a:lnTo>
                    <a:cubicBezTo>
                      <a:pt x="14229" y="31698"/>
                      <a:pt x="1" y="17399"/>
                      <a:pt x="1" y="1"/>
                    </a:cubicBezTo>
                    <a:close/>
                  </a:path>
                </a:pathLst>
              </a:custGeom>
              <a:solidFill>
                <a:srgbClr val="F07C31"/>
              </a:solidFill>
              <a:ln cap="flat" cmpd="sng" w="9525">
                <a:solidFill>
                  <a:srgbClr val="F07C3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7" name="Google Shape;17;p2"/>
              <p:cNvSpPr/>
              <p:nvPr/>
            </p:nvSpPr>
            <p:spPr>
              <a:xfrm>
                <a:off x="2232200" y="2127575"/>
                <a:ext cx="792450" cy="792450"/>
              </a:xfrm>
              <a:custGeom>
                <a:rect b="b" l="l" r="r" t="t"/>
                <a:pathLst>
                  <a:path extrusionOk="0" h="31698" w="31698">
                    <a:moveTo>
                      <a:pt x="1" y="1"/>
                    </a:moveTo>
                    <a:cubicBezTo>
                      <a:pt x="1" y="17469"/>
                      <a:pt x="14229" y="31698"/>
                      <a:pt x="31697" y="31698"/>
                    </a:cubicBezTo>
                    <a:lnTo>
                      <a:pt x="31697" y="1"/>
                    </a:lnTo>
                    <a:close/>
                  </a:path>
                </a:pathLst>
              </a:custGeom>
              <a:solidFill>
                <a:srgbClr val="626262"/>
              </a:solidFill>
              <a:ln cap="flat" cmpd="sng" w="9525">
                <a:solidFill>
                  <a:srgbClr val="626262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8" name="Google Shape;18;p2"/>
            <p:cNvGrpSpPr/>
            <p:nvPr/>
          </p:nvGrpSpPr>
          <p:grpSpPr>
            <a:xfrm>
              <a:off x="2743227" y="4229101"/>
              <a:ext cx="914408" cy="914408"/>
              <a:chOff x="3235925" y="2183925"/>
              <a:chExt cx="792450" cy="792450"/>
            </a:xfrm>
          </p:grpSpPr>
          <p:sp>
            <p:nvSpPr>
              <p:cNvPr id="19" name="Google Shape;19;p2"/>
              <p:cNvSpPr/>
              <p:nvPr/>
            </p:nvSpPr>
            <p:spPr>
              <a:xfrm>
                <a:off x="3235925" y="2183925"/>
                <a:ext cx="792450" cy="792450"/>
              </a:xfrm>
              <a:custGeom>
                <a:rect b="b" l="l" r="r" t="t"/>
                <a:pathLst>
                  <a:path extrusionOk="0" h="31698" w="31698">
                    <a:moveTo>
                      <a:pt x="1" y="1"/>
                    </a:moveTo>
                    <a:cubicBezTo>
                      <a:pt x="17539" y="1"/>
                      <a:pt x="31697" y="14159"/>
                      <a:pt x="31697" y="31697"/>
                    </a:cubicBezTo>
                    <a:lnTo>
                      <a:pt x="31697" y="1"/>
                    </a:lnTo>
                    <a:close/>
                  </a:path>
                </a:pathLst>
              </a:custGeom>
              <a:solidFill>
                <a:srgbClr val="362918"/>
              </a:solidFill>
              <a:ln cap="flat" cmpd="sng" w="9525">
                <a:solidFill>
                  <a:srgbClr val="362918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0" name="Google Shape;20;p2"/>
              <p:cNvSpPr/>
              <p:nvPr/>
            </p:nvSpPr>
            <p:spPr>
              <a:xfrm>
                <a:off x="3235925" y="2183925"/>
                <a:ext cx="792450" cy="792450"/>
              </a:xfrm>
              <a:custGeom>
                <a:rect b="b" l="l" r="r" t="t"/>
                <a:pathLst>
                  <a:path extrusionOk="0" h="31698" w="31698">
                    <a:moveTo>
                      <a:pt x="1" y="1"/>
                    </a:moveTo>
                    <a:lnTo>
                      <a:pt x="1" y="31697"/>
                    </a:lnTo>
                    <a:lnTo>
                      <a:pt x="31697" y="31697"/>
                    </a:lnTo>
                    <a:cubicBezTo>
                      <a:pt x="31697" y="14159"/>
                      <a:pt x="17539" y="1"/>
                      <a:pt x="1" y="1"/>
                    </a:cubicBezTo>
                    <a:close/>
                  </a:path>
                </a:pathLst>
              </a:custGeom>
              <a:solidFill>
                <a:srgbClr val="F7C320"/>
              </a:solidFill>
              <a:ln cap="flat" cmpd="sng" w="9525">
                <a:solidFill>
                  <a:srgbClr val="F7C320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21" name="Google Shape;21;p2"/>
            <p:cNvGrpSpPr/>
            <p:nvPr/>
          </p:nvGrpSpPr>
          <p:grpSpPr>
            <a:xfrm>
              <a:off x="6400854" y="4229104"/>
              <a:ext cx="914379" cy="914408"/>
              <a:chOff x="4653475" y="3275700"/>
              <a:chExt cx="792425" cy="792450"/>
            </a:xfrm>
          </p:grpSpPr>
          <p:sp>
            <p:nvSpPr>
              <p:cNvPr id="22" name="Google Shape;22;p2"/>
              <p:cNvSpPr/>
              <p:nvPr/>
            </p:nvSpPr>
            <p:spPr>
              <a:xfrm>
                <a:off x="4653475" y="3275700"/>
                <a:ext cx="792425" cy="792450"/>
              </a:xfrm>
              <a:custGeom>
                <a:rect b="b" l="l" r="r" t="t"/>
                <a:pathLst>
                  <a:path extrusionOk="0" h="31698" w="31697">
                    <a:moveTo>
                      <a:pt x="31697" y="1"/>
                    </a:moveTo>
                    <a:cubicBezTo>
                      <a:pt x="31697" y="17540"/>
                      <a:pt x="17539" y="31697"/>
                      <a:pt x="0" y="31697"/>
                    </a:cubicBezTo>
                    <a:lnTo>
                      <a:pt x="31697" y="31697"/>
                    </a:lnTo>
                    <a:lnTo>
                      <a:pt x="31697" y="1"/>
                    </a:lnTo>
                    <a:close/>
                  </a:path>
                </a:pathLst>
              </a:custGeom>
              <a:solidFill>
                <a:srgbClr val="F7C320"/>
              </a:solidFill>
              <a:ln cap="flat" cmpd="sng" w="9525">
                <a:solidFill>
                  <a:srgbClr val="F7C320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3" name="Google Shape;23;p2"/>
              <p:cNvSpPr/>
              <p:nvPr/>
            </p:nvSpPr>
            <p:spPr>
              <a:xfrm>
                <a:off x="4653475" y="3275700"/>
                <a:ext cx="792425" cy="792450"/>
              </a:xfrm>
              <a:custGeom>
                <a:rect b="b" l="l" r="r" t="t"/>
                <a:pathLst>
                  <a:path extrusionOk="0" h="31698" w="31697">
                    <a:moveTo>
                      <a:pt x="0" y="1"/>
                    </a:moveTo>
                    <a:lnTo>
                      <a:pt x="0" y="31697"/>
                    </a:lnTo>
                    <a:cubicBezTo>
                      <a:pt x="17469" y="31697"/>
                      <a:pt x="31697" y="17540"/>
                      <a:pt x="31697" y="1"/>
                    </a:cubicBezTo>
                    <a:close/>
                  </a:path>
                </a:pathLst>
              </a:custGeom>
              <a:solidFill>
                <a:srgbClr val="626262"/>
              </a:solidFill>
              <a:ln cap="flat" cmpd="sng" w="9525">
                <a:solidFill>
                  <a:srgbClr val="626262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24" name="Google Shape;24;p2"/>
            <p:cNvGrpSpPr/>
            <p:nvPr/>
          </p:nvGrpSpPr>
          <p:grpSpPr>
            <a:xfrm rot="10800000">
              <a:off x="5486416" y="4229086"/>
              <a:ext cx="914379" cy="914408"/>
              <a:chOff x="5644875" y="2127575"/>
              <a:chExt cx="792425" cy="792450"/>
            </a:xfrm>
          </p:grpSpPr>
          <p:sp>
            <p:nvSpPr>
              <p:cNvPr id="25" name="Google Shape;25;p2"/>
              <p:cNvSpPr/>
              <p:nvPr/>
            </p:nvSpPr>
            <p:spPr>
              <a:xfrm>
                <a:off x="5644875" y="2127575"/>
                <a:ext cx="792425" cy="792450"/>
              </a:xfrm>
              <a:custGeom>
                <a:rect b="b" l="l" r="r" t="t"/>
                <a:pathLst>
                  <a:path extrusionOk="0" h="31698" w="31697">
                    <a:moveTo>
                      <a:pt x="0" y="1"/>
                    </a:moveTo>
                    <a:cubicBezTo>
                      <a:pt x="17539" y="1"/>
                      <a:pt x="31697" y="14159"/>
                      <a:pt x="31697" y="31698"/>
                    </a:cubicBezTo>
                    <a:lnTo>
                      <a:pt x="31697" y="1"/>
                    </a:lnTo>
                    <a:close/>
                  </a:path>
                </a:pathLst>
              </a:custGeom>
              <a:solidFill>
                <a:srgbClr val="F07C31"/>
              </a:solidFill>
              <a:ln cap="flat" cmpd="sng" w="9525">
                <a:solidFill>
                  <a:srgbClr val="F07C3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6" name="Google Shape;26;p2"/>
              <p:cNvSpPr/>
              <p:nvPr/>
            </p:nvSpPr>
            <p:spPr>
              <a:xfrm>
                <a:off x="5644875" y="2127575"/>
                <a:ext cx="792425" cy="792450"/>
              </a:xfrm>
              <a:custGeom>
                <a:rect b="b" l="l" r="r" t="t"/>
                <a:pathLst>
                  <a:path extrusionOk="0" h="31698" w="31697">
                    <a:moveTo>
                      <a:pt x="0" y="1"/>
                    </a:moveTo>
                    <a:lnTo>
                      <a:pt x="0" y="31698"/>
                    </a:lnTo>
                    <a:lnTo>
                      <a:pt x="31697" y="31698"/>
                    </a:lnTo>
                    <a:cubicBezTo>
                      <a:pt x="31697" y="14159"/>
                      <a:pt x="17539" y="1"/>
                      <a:pt x="0" y="1"/>
                    </a:cubicBezTo>
                    <a:close/>
                  </a:path>
                </a:pathLst>
              </a:custGeom>
              <a:solidFill>
                <a:srgbClr val="362918"/>
              </a:solidFill>
              <a:ln cap="flat" cmpd="sng" w="9525">
                <a:solidFill>
                  <a:srgbClr val="362918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27" name="Google Shape;27;p2"/>
            <p:cNvGrpSpPr/>
            <p:nvPr/>
          </p:nvGrpSpPr>
          <p:grpSpPr>
            <a:xfrm>
              <a:off x="7315224" y="4229104"/>
              <a:ext cx="914379" cy="914408"/>
              <a:chOff x="2299125" y="3342625"/>
              <a:chExt cx="792425" cy="792450"/>
            </a:xfrm>
          </p:grpSpPr>
          <p:sp>
            <p:nvSpPr>
              <p:cNvPr id="28" name="Google Shape;28;p2"/>
              <p:cNvSpPr/>
              <p:nvPr/>
            </p:nvSpPr>
            <p:spPr>
              <a:xfrm>
                <a:off x="2341375" y="3342625"/>
                <a:ext cx="750175" cy="792450"/>
              </a:xfrm>
              <a:custGeom>
                <a:rect b="b" l="l" r="r" t="t"/>
                <a:pathLst>
                  <a:path extrusionOk="0" h="31698" w="30007">
                    <a:moveTo>
                      <a:pt x="30007" y="0"/>
                    </a:moveTo>
                    <a:cubicBezTo>
                      <a:pt x="30007" y="16976"/>
                      <a:pt x="16694" y="30781"/>
                      <a:pt x="1" y="31697"/>
                    </a:cubicBezTo>
                    <a:lnTo>
                      <a:pt x="30007" y="31697"/>
                    </a:lnTo>
                    <a:lnTo>
                      <a:pt x="30007" y="0"/>
                    </a:lnTo>
                    <a:close/>
                  </a:path>
                </a:pathLst>
              </a:custGeom>
              <a:solidFill>
                <a:srgbClr val="F07C31"/>
              </a:solidFill>
              <a:ln cap="flat" cmpd="sng" w="9525">
                <a:solidFill>
                  <a:srgbClr val="F07C3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9" name="Google Shape;29;p2"/>
              <p:cNvSpPr/>
              <p:nvPr/>
            </p:nvSpPr>
            <p:spPr>
              <a:xfrm>
                <a:off x="2299125" y="3342625"/>
                <a:ext cx="792425" cy="792450"/>
              </a:xfrm>
              <a:custGeom>
                <a:rect b="b" l="l" r="r" t="t"/>
                <a:pathLst>
                  <a:path extrusionOk="0" h="31698" w="31697">
                    <a:moveTo>
                      <a:pt x="0" y="0"/>
                    </a:moveTo>
                    <a:lnTo>
                      <a:pt x="0" y="31697"/>
                    </a:lnTo>
                    <a:lnTo>
                      <a:pt x="1691" y="31697"/>
                    </a:lnTo>
                    <a:cubicBezTo>
                      <a:pt x="18384" y="30781"/>
                      <a:pt x="31697" y="16976"/>
                      <a:pt x="31697" y="0"/>
                    </a:cubicBezTo>
                    <a:close/>
                  </a:path>
                </a:pathLst>
              </a:custGeom>
              <a:solidFill>
                <a:srgbClr val="362918"/>
              </a:solidFill>
              <a:ln cap="flat" cmpd="sng" w="9525">
                <a:solidFill>
                  <a:srgbClr val="362918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30" name="Google Shape;30;p2"/>
            <p:cNvGrpSpPr/>
            <p:nvPr/>
          </p:nvGrpSpPr>
          <p:grpSpPr>
            <a:xfrm>
              <a:off x="4572032" y="4229104"/>
              <a:ext cx="914408" cy="914408"/>
              <a:chOff x="1096400" y="3316200"/>
              <a:chExt cx="792450" cy="792450"/>
            </a:xfrm>
          </p:grpSpPr>
          <p:sp>
            <p:nvSpPr>
              <p:cNvPr id="31" name="Google Shape;31;p2"/>
              <p:cNvSpPr/>
              <p:nvPr/>
            </p:nvSpPr>
            <p:spPr>
              <a:xfrm>
                <a:off x="1096400" y="3316200"/>
                <a:ext cx="792450" cy="750175"/>
              </a:xfrm>
              <a:custGeom>
                <a:rect b="b" l="l" r="r" t="t"/>
                <a:pathLst>
                  <a:path extrusionOk="0" h="30007" w="31698">
                    <a:moveTo>
                      <a:pt x="1" y="1"/>
                    </a:moveTo>
                    <a:cubicBezTo>
                      <a:pt x="16906" y="1"/>
                      <a:pt x="30852" y="13243"/>
                      <a:pt x="31697" y="30007"/>
                    </a:cubicBezTo>
                    <a:lnTo>
                      <a:pt x="31697" y="1"/>
                    </a:lnTo>
                    <a:close/>
                  </a:path>
                </a:pathLst>
              </a:custGeom>
              <a:solidFill>
                <a:srgbClr val="F07C31"/>
              </a:solidFill>
              <a:ln cap="flat" cmpd="sng" w="9525">
                <a:solidFill>
                  <a:srgbClr val="F07C3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2" name="Google Shape;32;p2"/>
              <p:cNvSpPr/>
              <p:nvPr/>
            </p:nvSpPr>
            <p:spPr>
              <a:xfrm>
                <a:off x="1096400" y="3316200"/>
                <a:ext cx="792450" cy="792450"/>
              </a:xfrm>
              <a:custGeom>
                <a:rect b="b" l="l" r="r" t="t"/>
                <a:pathLst>
                  <a:path extrusionOk="0" h="31698" w="31698">
                    <a:moveTo>
                      <a:pt x="1" y="1"/>
                    </a:moveTo>
                    <a:lnTo>
                      <a:pt x="1" y="31697"/>
                    </a:lnTo>
                    <a:lnTo>
                      <a:pt x="31697" y="31697"/>
                    </a:lnTo>
                    <a:lnTo>
                      <a:pt x="31697" y="30007"/>
                    </a:lnTo>
                    <a:cubicBezTo>
                      <a:pt x="30852" y="13243"/>
                      <a:pt x="17047" y="1"/>
                      <a:pt x="1" y="1"/>
                    </a:cubicBezTo>
                    <a:close/>
                  </a:path>
                </a:pathLst>
              </a:custGeom>
              <a:solidFill>
                <a:srgbClr val="F7C320"/>
              </a:solidFill>
              <a:ln cap="flat" cmpd="sng" w="9525">
                <a:solidFill>
                  <a:srgbClr val="F7C320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33" name="Google Shape;33;p2"/>
            <p:cNvGrpSpPr/>
            <p:nvPr/>
          </p:nvGrpSpPr>
          <p:grpSpPr>
            <a:xfrm>
              <a:off x="3657636" y="4229101"/>
              <a:ext cx="914408" cy="914408"/>
              <a:chOff x="4498500" y="2183925"/>
              <a:chExt cx="792450" cy="792450"/>
            </a:xfrm>
          </p:grpSpPr>
          <p:sp>
            <p:nvSpPr>
              <p:cNvPr id="34" name="Google Shape;34;p2"/>
              <p:cNvSpPr/>
              <p:nvPr/>
            </p:nvSpPr>
            <p:spPr>
              <a:xfrm>
                <a:off x="4498500" y="2183925"/>
                <a:ext cx="792450" cy="750200"/>
              </a:xfrm>
              <a:custGeom>
                <a:rect b="b" l="l" r="r" t="t"/>
                <a:pathLst>
                  <a:path extrusionOk="0" h="30008" w="31698">
                    <a:moveTo>
                      <a:pt x="1" y="1"/>
                    </a:moveTo>
                    <a:lnTo>
                      <a:pt x="1" y="30007"/>
                    </a:lnTo>
                    <a:cubicBezTo>
                      <a:pt x="776" y="13313"/>
                      <a:pt x="14652" y="1"/>
                      <a:pt x="31697" y="1"/>
                    </a:cubicBezTo>
                    <a:close/>
                  </a:path>
                </a:pathLst>
              </a:custGeom>
              <a:solidFill>
                <a:srgbClr val="F07C31"/>
              </a:solidFill>
              <a:ln cap="flat" cmpd="sng" w="9525">
                <a:solidFill>
                  <a:srgbClr val="F07C3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5" name="Google Shape;35;p2"/>
              <p:cNvSpPr/>
              <p:nvPr/>
            </p:nvSpPr>
            <p:spPr>
              <a:xfrm>
                <a:off x="4498500" y="2183925"/>
                <a:ext cx="792450" cy="792450"/>
              </a:xfrm>
              <a:custGeom>
                <a:rect b="b" l="l" r="r" t="t"/>
                <a:pathLst>
                  <a:path extrusionOk="0" h="31698" w="31698">
                    <a:moveTo>
                      <a:pt x="31697" y="1"/>
                    </a:moveTo>
                    <a:cubicBezTo>
                      <a:pt x="14652" y="1"/>
                      <a:pt x="846" y="13313"/>
                      <a:pt x="1" y="30007"/>
                    </a:cubicBezTo>
                    <a:lnTo>
                      <a:pt x="1" y="31697"/>
                    </a:lnTo>
                    <a:lnTo>
                      <a:pt x="31697" y="31697"/>
                    </a:lnTo>
                    <a:lnTo>
                      <a:pt x="31697" y="1"/>
                    </a:lnTo>
                    <a:close/>
                  </a:path>
                </a:pathLst>
              </a:custGeom>
              <a:solidFill>
                <a:srgbClr val="362918"/>
              </a:solidFill>
              <a:ln cap="flat" cmpd="sng" w="9525">
                <a:solidFill>
                  <a:srgbClr val="362918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36" name="Google Shape;36;p2"/>
            <p:cNvGrpSpPr/>
            <p:nvPr/>
          </p:nvGrpSpPr>
          <p:grpSpPr>
            <a:xfrm>
              <a:off x="8229640" y="4229118"/>
              <a:ext cx="914379" cy="914379"/>
              <a:chOff x="5706500" y="3293325"/>
              <a:chExt cx="792425" cy="792425"/>
            </a:xfrm>
          </p:grpSpPr>
          <p:sp>
            <p:nvSpPr>
              <p:cNvPr id="37" name="Google Shape;37;p2"/>
              <p:cNvSpPr/>
              <p:nvPr/>
            </p:nvSpPr>
            <p:spPr>
              <a:xfrm>
                <a:off x="5706500" y="3293325"/>
                <a:ext cx="792425" cy="750175"/>
              </a:xfrm>
              <a:custGeom>
                <a:rect b="b" l="l" r="r" t="t"/>
                <a:pathLst>
                  <a:path extrusionOk="0" h="30007" w="31697">
                    <a:moveTo>
                      <a:pt x="0" y="0"/>
                    </a:moveTo>
                    <a:cubicBezTo>
                      <a:pt x="16976" y="0"/>
                      <a:pt x="30922" y="13313"/>
                      <a:pt x="31697" y="30006"/>
                    </a:cubicBezTo>
                    <a:lnTo>
                      <a:pt x="31697" y="0"/>
                    </a:lnTo>
                    <a:close/>
                  </a:path>
                </a:pathLst>
              </a:custGeom>
              <a:solidFill>
                <a:srgbClr val="626262"/>
              </a:solidFill>
              <a:ln cap="flat" cmpd="sng" w="9525">
                <a:solidFill>
                  <a:srgbClr val="626262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8" name="Google Shape;38;p2"/>
              <p:cNvSpPr/>
              <p:nvPr/>
            </p:nvSpPr>
            <p:spPr>
              <a:xfrm>
                <a:off x="5706500" y="3293325"/>
                <a:ext cx="792425" cy="792425"/>
              </a:xfrm>
              <a:custGeom>
                <a:rect b="b" l="l" r="r" t="t"/>
                <a:pathLst>
                  <a:path extrusionOk="0" h="31697" w="31697">
                    <a:moveTo>
                      <a:pt x="0" y="0"/>
                    </a:moveTo>
                    <a:lnTo>
                      <a:pt x="0" y="31697"/>
                    </a:lnTo>
                    <a:lnTo>
                      <a:pt x="31697" y="31697"/>
                    </a:lnTo>
                    <a:lnTo>
                      <a:pt x="31697" y="30006"/>
                    </a:lnTo>
                    <a:cubicBezTo>
                      <a:pt x="30781" y="13313"/>
                      <a:pt x="16976" y="0"/>
                      <a:pt x="0" y="0"/>
                    </a:cubicBezTo>
                    <a:close/>
                  </a:path>
                </a:pathLst>
              </a:custGeom>
              <a:solidFill>
                <a:srgbClr val="F7C320"/>
              </a:solidFill>
              <a:ln cap="flat" cmpd="sng" w="9525">
                <a:solidFill>
                  <a:srgbClr val="F7C320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39" name="Google Shape;39;p2"/>
            <p:cNvGrpSpPr/>
            <p:nvPr/>
          </p:nvGrpSpPr>
          <p:grpSpPr>
            <a:xfrm>
              <a:off x="10" y="4229118"/>
              <a:ext cx="914408" cy="914379"/>
              <a:chOff x="3531750" y="3273950"/>
              <a:chExt cx="792450" cy="792425"/>
            </a:xfrm>
          </p:grpSpPr>
          <p:sp>
            <p:nvSpPr>
              <p:cNvPr id="40" name="Google Shape;40;p2"/>
              <p:cNvSpPr/>
              <p:nvPr/>
            </p:nvSpPr>
            <p:spPr>
              <a:xfrm>
                <a:off x="3531750" y="3273950"/>
                <a:ext cx="792450" cy="792425"/>
              </a:xfrm>
              <a:custGeom>
                <a:rect b="b" l="l" r="r" t="t"/>
                <a:pathLst>
                  <a:path extrusionOk="0" h="31697" w="31698">
                    <a:moveTo>
                      <a:pt x="31698" y="0"/>
                    </a:moveTo>
                    <a:lnTo>
                      <a:pt x="1" y="31697"/>
                    </a:lnTo>
                    <a:lnTo>
                      <a:pt x="31698" y="31697"/>
                    </a:lnTo>
                    <a:lnTo>
                      <a:pt x="31698" y="0"/>
                    </a:lnTo>
                    <a:close/>
                  </a:path>
                </a:pathLst>
              </a:custGeom>
              <a:solidFill>
                <a:srgbClr val="626262"/>
              </a:solidFill>
              <a:ln cap="flat" cmpd="sng" w="9525">
                <a:solidFill>
                  <a:srgbClr val="626262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1" name="Google Shape;41;p2"/>
              <p:cNvSpPr/>
              <p:nvPr/>
            </p:nvSpPr>
            <p:spPr>
              <a:xfrm>
                <a:off x="3531750" y="3273950"/>
                <a:ext cx="792450" cy="792425"/>
              </a:xfrm>
              <a:custGeom>
                <a:rect b="b" l="l" r="r" t="t"/>
                <a:pathLst>
                  <a:path extrusionOk="0" h="31697" w="31698">
                    <a:moveTo>
                      <a:pt x="1" y="0"/>
                    </a:moveTo>
                    <a:lnTo>
                      <a:pt x="1" y="31697"/>
                    </a:lnTo>
                    <a:lnTo>
                      <a:pt x="31698" y="0"/>
                    </a:lnTo>
                    <a:close/>
                  </a:path>
                </a:pathLst>
              </a:custGeom>
              <a:solidFill>
                <a:srgbClr val="F07C31"/>
              </a:solidFill>
              <a:ln cap="flat" cmpd="sng" w="9525">
                <a:solidFill>
                  <a:srgbClr val="F07C3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</p:grp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hree columns">
  <p:cSld name="ONE_COLUMN_TEXT_1">
    <p:bg>
      <p:bgPr>
        <a:solidFill>
          <a:schemeClr val="dk1"/>
        </a:solidFill>
      </p:bgPr>
    </p:bg>
    <p:spTree>
      <p:nvGrpSpPr>
        <p:cNvPr id="275" name="Shape 2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" name="Google Shape;276;p11"/>
          <p:cNvSpPr txBox="1"/>
          <p:nvPr>
            <p:ph type="ctrTitle"/>
          </p:nvPr>
        </p:nvSpPr>
        <p:spPr>
          <a:xfrm>
            <a:off x="720000" y="540000"/>
            <a:ext cx="6758100" cy="607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000"/>
              <a:buFont typeface="Playfair Display"/>
              <a:buNone/>
              <a:defRPr b="1" sz="3000">
                <a:solidFill>
                  <a:schemeClr val="accent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42B1E"/>
              </a:buClr>
              <a:buSzPts val="5700"/>
              <a:buNone/>
              <a:defRPr sz="5700">
                <a:solidFill>
                  <a:srgbClr val="342B1E"/>
                </a:solidFill>
              </a:defRPr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42B1E"/>
              </a:buClr>
              <a:buSzPts val="5700"/>
              <a:buNone/>
              <a:defRPr sz="5700">
                <a:solidFill>
                  <a:srgbClr val="342B1E"/>
                </a:solidFill>
              </a:defRPr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42B1E"/>
              </a:buClr>
              <a:buSzPts val="5700"/>
              <a:buNone/>
              <a:defRPr sz="5700">
                <a:solidFill>
                  <a:srgbClr val="342B1E"/>
                </a:solidFill>
              </a:defRPr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42B1E"/>
              </a:buClr>
              <a:buSzPts val="5700"/>
              <a:buNone/>
              <a:defRPr sz="5700">
                <a:solidFill>
                  <a:srgbClr val="342B1E"/>
                </a:solidFill>
              </a:defRPr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42B1E"/>
              </a:buClr>
              <a:buSzPts val="5700"/>
              <a:buNone/>
              <a:defRPr sz="5700">
                <a:solidFill>
                  <a:srgbClr val="342B1E"/>
                </a:solidFill>
              </a:defRPr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42B1E"/>
              </a:buClr>
              <a:buSzPts val="5700"/>
              <a:buNone/>
              <a:defRPr sz="5700">
                <a:solidFill>
                  <a:srgbClr val="342B1E"/>
                </a:solidFill>
              </a:defRPr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42B1E"/>
              </a:buClr>
              <a:buSzPts val="5700"/>
              <a:buNone/>
              <a:defRPr sz="5700">
                <a:solidFill>
                  <a:srgbClr val="342B1E"/>
                </a:solidFill>
              </a:defRPr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42B1E"/>
              </a:buClr>
              <a:buSzPts val="5700"/>
              <a:buNone/>
              <a:defRPr sz="5700">
                <a:solidFill>
                  <a:srgbClr val="342B1E"/>
                </a:solidFill>
              </a:defRPr>
            </a:lvl9pPr>
          </a:lstStyle>
          <a:p/>
        </p:txBody>
      </p:sp>
      <p:sp>
        <p:nvSpPr>
          <p:cNvPr id="277" name="Google Shape;277;p11"/>
          <p:cNvSpPr txBox="1"/>
          <p:nvPr>
            <p:ph idx="1" type="subTitle"/>
          </p:nvPr>
        </p:nvSpPr>
        <p:spPr>
          <a:xfrm>
            <a:off x="947612" y="2913573"/>
            <a:ext cx="1680600" cy="97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Spartan Thin"/>
              <a:buNone/>
              <a:defRPr sz="1600">
                <a:solidFill>
                  <a:schemeClr val="accent1"/>
                </a:solidFill>
                <a:latin typeface="Spartan Thin"/>
                <a:ea typeface="Spartan Thin"/>
                <a:cs typeface="Spartan Thin"/>
                <a:sym typeface="Spartan Thin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600"/>
              <a:buNone/>
              <a:defRPr sz="1600">
                <a:solidFill>
                  <a:schemeClr val="accent1"/>
                </a:solidFill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600"/>
              <a:buNone/>
              <a:defRPr sz="1600">
                <a:solidFill>
                  <a:schemeClr val="accent1"/>
                </a:solidFill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600"/>
              <a:buNone/>
              <a:defRPr sz="1600">
                <a:solidFill>
                  <a:schemeClr val="accent1"/>
                </a:solidFill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600"/>
              <a:buNone/>
              <a:defRPr sz="1600">
                <a:solidFill>
                  <a:schemeClr val="accent1"/>
                </a:solidFill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600"/>
              <a:buNone/>
              <a:defRPr sz="1600">
                <a:solidFill>
                  <a:schemeClr val="accent1"/>
                </a:solidFill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600"/>
              <a:buNone/>
              <a:defRPr sz="1600">
                <a:solidFill>
                  <a:schemeClr val="accent1"/>
                </a:solidFill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600"/>
              <a:buNone/>
              <a:defRPr sz="1600">
                <a:solidFill>
                  <a:schemeClr val="accent1"/>
                </a:solidFill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600"/>
              <a:buNone/>
              <a:defRPr sz="1600">
                <a:solidFill>
                  <a:schemeClr val="accent1"/>
                </a:solidFill>
              </a:defRPr>
            </a:lvl9pPr>
          </a:lstStyle>
          <a:p/>
        </p:txBody>
      </p:sp>
      <p:sp>
        <p:nvSpPr>
          <p:cNvPr id="278" name="Google Shape;278;p11"/>
          <p:cNvSpPr txBox="1"/>
          <p:nvPr>
            <p:ph idx="2" type="subTitle"/>
          </p:nvPr>
        </p:nvSpPr>
        <p:spPr>
          <a:xfrm>
            <a:off x="947612" y="2538350"/>
            <a:ext cx="1680600" cy="4980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Font typeface="Spartan"/>
              <a:buNone/>
              <a:defRPr b="1" sz="2000">
                <a:solidFill>
                  <a:schemeClr val="dk2"/>
                </a:solidFill>
                <a:latin typeface="Spartan"/>
                <a:ea typeface="Spartan"/>
                <a:cs typeface="Spartan"/>
                <a:sym typeface="Spartan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  <a:defRPr b="1" sz="2000">
                <a:solidFill>
                  <a:schemeClr val="dk2"/>
                </a:solidFill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  <a:defRPr b="1" sz="2000">
                <a:solidFill>
                  <a:schemeClr val="dk2"/>
                </a:solidFill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  <a:defRPr b="1" sz="2000">
                <a:solidFill>
                  <a:schemeClr val="dk2"/>
                </a:solidFill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  <a:defRPr b="1" sz="2000">
                <a:solidFill>
                  <a:schemeClr val="dk2"/>
                </a:solidFill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  <a:defRPr b="1" sz="2000">
                <a:solidFill>
                  <a:schemeClr val="dk2"/>
                </a:solidFill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  <a:defRPr b="1" sz="2000">
                <a:solidFill>
                  <a:schemeClr val="dk2"/>
                </a:solidFill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  <a:defRPr b="1" sz="2000">
                <a:solidFill>
                  <a:schemeClr val="dk2"/>
                </a:solidFill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  <a:defRPr b="1" sz="20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279" name="Google Shape;279;p11"/>
          <p:cNvSpPr txBox="1"/>
          <p:nvPr>
            <p:ph idx="3" type="subTitle"/>
          </p:nvPr>
        </p:nvSpPr>
        <p:spPr>
          <a:xfrm>
            <a:off x="3256213" y="2913573"/>
            <a:ext cx="1680600" cy="97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Spartan Thin"/>
              <a:buNone/>
              <a:defRPr sz="1600">
                <a:solidFill>
                  <a:schemeClr val="accent1"/>
                </a:solidFill>
                <a:latin typeface="Spartan Thin"/>
                <a:ea typeface="Spartan Thin"/>
                <a:cs typeface="Spartan Thin"/>
                <a:sym typeface="Spartan Thin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600"/>
              <a:buNone/>
              <a:defRPr sz="1600">
                <a:solidFill>
                  <a:schemeClr val="accent1"/>
                </a:solidFill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600"/>
              <a:buNone/>
              <a:defRPr sz="1600">
                <a:solidFill>
                  <a:schemeClr val="accent1"/>
                </a:solidFill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600"/>
              <a:buNone/>
              <a:defRPr sz="1600">
                <a:solidFill>
                  <a:schemeClr val="accent1"/>
                </a:solidFill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600"/>
              <a:buNone/>
              <a:defRPr sz="1600">
                <a:solidFill>
                  <a:schemeClr val="accent1"/>
                </a:solidFill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600"/>
              <a:buNone/>
              <a:defRPr sz="1600">
                <a:solidFill>
                  <a:schemeClr val="accent1"/>
                </a:solidFill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600"/>
              <a:buNone/>
              <a:defRPr sz="1600">
                <a:solidFill>
                  <a:schemeClr val="accent1"/>
                </a:solidFill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600"/>
              <a:buNone/>
              <a:defRPr sz="1600">
                <a:solidFill>
                  <a:schemeClr val="accent1"/>
                </a:solidFill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600"/>
              <a:buNone/>
              <a:defRPr sz="1600">
                <a:solidFill>
                  <a:schemeClr val="accent1"/>
                </a:solidFill>
              </a:defRPr>
            </a:lvl9pPr>
          </a:lstStyle>
          <a:p/>
        </p:txBody>
      </p:sp>
      <p:sp>
        <p:nvSpPr>
          <p:cNvPr id="280" name="Google Shape;280;p11"/>
          <p:cNvSpPr txBox="1"/>
          <p:nvPr>
            <p:ph idx="4" type="subTitle"/>
          </p:nvPr>
        </p:nvSpPr>
        <p:spPr>
          <a:xfrm>
            <a:off x="3256211" y="2538350"/>
            <a:ext cx="1680600" cy="4980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Font typeface="Spartan"/>
              <a:buNone/>
              <a:defRPr b="1" sz="2000">
                <a:solidFill>
                  <a:schemeClr val="dk2"/>
                </a:solidFill>
                <a:latin typeface="Spartan"/>
                <a:ea typeface="Spartan"/>
                <a:cs typeface="Spartan"/>
                <a:sym typeface="Spartan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  <a:defRPr b="1" sz="2000">
                <a:solidFill>
                  <a:schemeClr val="dk2"/>
                </a:solidFill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  <a:defRPr b="1" sz="2000">
                <a:solidFill>
                  <a:schemeClr val="dk2"/>
                </a:solidFill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  <a:defRPr b="1" sz="2000">
                <a:solidFill>
                  <a:schemeClr val="dk2"/>
                </a:solidFill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  <a:defRPr b="1" sz="2000">
                <a:solidFill>
                  <a:schemeClr val="dk2"/>
                </a:solidFill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  <a:defRPr b="1" sz="2000">
                <a:solidFill>
                  <a:schemeClr val="dk2"/>
                </a:solidFill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  <a:defRPr b="1" sz="2000">
                <a:solidFill>
                  <a:schemeClr val="dk2"/>
                </a:solidFill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  <a:defRPr b="1" sz="2000">
                <a:solidFill>
                  <a:schemeClr val="dk2"/>
                </a:solidFill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  <a:defRPr b="1" sz="20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281" name="Google Shape;281;p11"/>
          <p:cNvSpPr txBox="1"/>
          <p:nvPr>
            <p:ph idx="5" type="subTitle"/>
          </p:nvPr>
        </p:nvSpPr>
        <p:spPr>
          <a:xfrm>
            <a:off x="5564812" y="2913573"/>
            <a:ext cx="1680600" cy="97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Spartan Thin"/>
              <a:buNone/>
              <a:defRPr sz="1600">
                <a:solidFill>
                  <a:schemeClr val="accent1"/>
                </a:solidFill>
                <a:latin typeface="Spartan Thin"/>
                <a:ea typeface="Spartan Thin"/>
                <a:cs typeface="Spartan Thin"/>
                <a:sym typeface="Spartan Thin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600"/>
              <a:buNone/>
              <a:defRPr sz="1600">
                <a:solidFill>
                  <a:schemeClr val="accent1"/>
                </a:solidFill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600"/>
              <a:buNone/>
              <a:defRPr sz="1600">
                <a:solidFill>
                  <a:schemeClr val="accent1"/>
                </a:solidFill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600"/>
              <a:buNone/>
              <a:defRPr sz="1600">
                <a:solidFill>
                  <a:schemeClr val="accent1"/>
                </a:solidFill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600"/>
              <a:buNone/>
              <a:defRPr sz="1600">
                <a:solidFill>
                  <a:schemeClr val="accent1"/>
                </a:solidFill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600"/>
              <a:buNone/>
              <a:defRPr sz="1600">
                <a:solidFill>
                  <a:schemeClr val="accent1"/>
                </a:solidFill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600"/>
              <a:buNone/>
              <a:defRPr sz="1600">
                <a:solidFill>
                  <a:schemeClr val="accent1"/>
                </a:solidFill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600"/>
              <a:buNone/>
              <a:defRPr sz="1600">
                <a:solidFill>
                  <a:schemeClr val="accent1"/>
                </a:solidFill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600"/>
              <a:buNone/>
              <a:defRPr sz="1600">
                <a:solidFill>
                  <a:schemeClr val="accent1"/>
                </a:solidFill>
              </a:defRPr>
            </a:lvl9pPr>
          </a:lstStyle>
          <a:p/>
        </p:txBody>
      </p:sp>
      <p:sp>
        <p:nvSpPr>
          <p:cNvPr id="282" name="Google Shape;282;p11"/>
          <p:cNvSpPr txBox="1"/>
          <p:nvPr>
            <p:ph idx="6" type="subTitle"/>
          </p:nvPr>
        </p:nvSpPr>
        <p:spPr>
          <a:xfrm>
            <a:off x="5564812" y="2538350"/>
            <a:ext cx="1680600" cy="4980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Font typeface="Spartan"/>
              <a:buNone/>
              <a:defRPr b="1" sz="2000">
                <a:solidFill>
                  <a:schemeClr val="dk2"/>
                </a:solidFill>
                <a:latin typeface="Spartan"/>
                <a:ea typeface="Spartan"/>
                <a:cs typeface="Spartan"/>
                <a:sym typeface="Spartan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  <a:defRPr b="1" sz="2000">
                <a:solidFill>
                  <a:schemeClr val="dk2"/>
                </a:solidFill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  <a:defRPr b="1" sz="2000">
                <a:solidFill>
                  <a:schemeClr val="dk2"/>
                </a:solidFill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  <a:defRPr b="1" sz="2000">
                <a:solidFill>
                  <a:schemeClr val="dk2"/>
                </a:solidFill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  <a:defRPr b="1" sz="2000">
                <a:solidFill>
                  <a:schemeClr val="dk2"/>
                </a:solidFill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  <a:defRPr b="1" sz="2000">
                <a:solidFill>
                  <a:schemeClr val="dk2"/>
                </a:solidFill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  <a:defRPr b="1" sz="2000">
                <a:solidFill>
                  <a:schemeClr val="dk2"/>
                </a:solidFill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  <a:defRPr b="1" sz="2000">
                <a:solidFill>
                  <a:schemeClr val="dk2"/>
                </a:solidFill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  <a:defRPr b="1" sz="2000">
                <a:solidFill>
                  <a:schemeClr val="dk2"/>
                </a:solidFill>
              </a:defRPr>
            </a:lvl9pPr>
          </a:lstStyle>
          <a:p/>
        </p:txBody>
      </p:sp>
      <p:grpSp>
        <p:nvGrpSpPr>
          <p:cNvPr id="283" name="Google Shape;283;p11"/>
          <p:cNvGrpSpPr/>
          <p:nvPr/>
        </p:nvGrpSpPr>
        <p:grpSpPr>
          <a:xfrm>
            <a:off x="8229587" y="-171446"/>
            <a:ext cx="914425" cy="5486415"/>
            <a:chOff x="8229587" y="-171446"/>
            <a:chExt cx="914425" cy="5486415"/>
          </a:xfrm>
        </p:grpSpPr>
        <p:grpSp>
          <p:nvGrpSpPr>
            <p:cNvPr id="284" name="Google Shape;284;p11"/>
            <p:cNvGrpSpPr/>
            <p:nvPr/>
          </p:nvGrpSpPr>
          <p:grpSpPr>
            <a:xfrm rot="5400000">
              <a:off x="8229590" y="-171446"/>
              <a:ext cx="914408" cy="914408"/>
              <a:chOff x="2232200" y="2127575"/>
              <a:chExt cx="792450" cy="792450"/>
            </a:xfrm>
          </p:grpSpPr>
          <p:sp>
            <p:nvSpPr>
              <p:cNvPr id="285" name="Google Shape;285;p11"/>
              <p:cNvSpPr/>
              <p:nvPr/>
            </p:nvSpPr>
            <p:spPr>
              <a:xfrm>
                <a:off x="2232200" y="2127575"/>
                <a:ext cx="792450" cy="792450"/>
              </a:xfrm>
              <a:custGeom>
                <a:rect b="b" l="l" r="r" t="t"/>
                <a:pathLst>
                  <a:path extrusionOk="0" h="31698" w="31698">
                    <a:moveTo>
                      <a:pt x="1" y="1"/>
                    </a:moveTo>
                    <a:lnTo>
                      <a:pt x="1" y="31698"/>
                    </a:lnTo>
                    <a:lnTo>
                      <a:pt x="31697" y="31698"/>
                    </a:lnTo>
                    <a:cubicBezTo>
                      <a:pt x="14229" y="31698"/>
                      <a:pt x="1" y="17399"/>
                      <a:pt x="1" y="1"/>
                    </a:cubicBezTo>
                    <a:close/>
                  </a:path>
                </a:pathLst>
              </a:custGeom>
              <a:solidFill>
                <a:srgbClr val="F07C31"/>
              </a:solidFill>
              <a:ln cap="flat" cmpd="sng" w="9525">
                <a:solidFill>
                  <a:srgbClr val="F07C3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86" name="Google Shape;286;p11"/>
              <p:cNvSpPr/>
              <p:nvPr/>
            </p:nvSpPr>
            <p:spPr>
              <a:xfrm>
                <a:off x="2232200" y="2127575"/>
                <a:ext cx="792450" cy="792450"/>
              </a:xfrm>
              <a:custGeom>
                <a:rect b="b" l="l" r="r" t="t"/>
                <a:pathLst>
                  <a:path extrusionOk="0" h="31698" w="31698">
                    <a:moveTo>
                      <a:pt x="1" y="1"/>
                    </a:moveTo>
                    <a:cubicBezTo>
                      <a:pt x="1" y="17469"/>
                      <a:pt x="14229" y="31698"/>
                      <a:pt x="31697" y="31698"/>
                    </a:cubicBezTo>
                    <a:lnTo>
                      <a:pt x="31697" y="1"/>
                    </a:lnTo>
                    <a:close/>
                  </a:path>
                </a:pathLst>
              </a:custGeom>
              <a:solidFill>
                <a:srgbClr val="626262"/>
              </a:solidFill>
              <a:ln cap="flat" cmpd="sng" w="9525">
                <a:solidFill>
                  <a:srgbClr val="626262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287" name="Google Shape;287;p11"/>
            <p:cNvGrpSpPr/>
            <p:nvPr/>
          </p:nvGrpSpPr>
          <p:grpSpPr>
            <a:xfrm rot="5400000">
              <a:off x="8229590" y="742962"/>
              <a:ext cx="914408" cy="914408"/>
              <a:chOff x="3235925" y="2183925"/>
              <a:chExt cx="792450" cy="792450"/>
            </a:xfrm>
          </p:grpSpPr>
          <p:sp>
            <p:nvSpPr>
              <p:cNvPr id="288" name="Google Shape;288;p11"/>
              <p:cNvSpPr/>
              <p:nvPr/>
            </p:nvSpPr>
            <p:spPr>
              <a:xfrm>
                <a:off x="3235925" y="2183925"/>
                <a:ext cx="792450" cy="792450"/>
              </a:xfrm>
              <a:custGeom>
                <a:rect b="b" l="l" r="r" t="t"/>
                <a:pathLst>
                  <a:path extrusionOk="0" h="31698" w="31698">
                    <a:moveTo>
                      <a:pt x="1" y="1"/>
                    </a:moveTo>
                    <a:cubicBezTo>
                      <a:pt x="17539" y="1"/>
                      <a:pt x="31697" y="14159"/>
                      <a:pt x="31697" y="31697"/>
                    </a:cubicBezTo>
                    <a:lnTo>
                      <a:pt x="31697" y="1"/>
                    </a:lnTo>
                    <a:close/>
                  </a:path>
                </a:pathLst>
              </a:custGeom>
              <a:solidFill>
                <a:srgbClr val="362918"/>
              </a:solidFill>
              <a:ln cap="flat" cmpd="sng" w="9525">
                <a:solidFill>
                  <a:srgbClr val="362918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89" name="Google Shape;289;p11"/>
              <p:cNvSpPr/>
              <p:nvPr/>
            </p:nvSpPr>
            <p:spPr>
              <a:xfrm>
                <a:off x="3235925" y="2183925"/>
                <a:ext cx="792450" cy="792450"/>
              </a:xfrm>
              <a:custGeom>
                <a:rect b="b" l="l" r="r" t="t"/>
                <a:pathLst>
                  <a:path extrusionOk="0" h="31698" w="31698">
                    <a:moveTo>
                      <a:pt x="1" y="1"/>
                    </a:moveTo>
                    <a:lnTo>
                      <a:pt x="1" y="31697"/>
                    </a:lnTo>
                    <a:lnTo>
                      <a:pt x="31697" y="31697"/>
                    </a:lnTo>
                    <a:cubicBezTo>
                      <a:pt x="31697" y="14159"/>
                      <a:pt x="17539" y="1"/>
                      <a:pt x="1" y="1"/>
                    </a:cubicBezTo>
                    <a:close/>
                  </a:path>
                </a:pathLst>
              </a:custGeom>
              <a:solidFill>
                <a:srgbClr val="F7C320"/>
              </a:solidFill>
              <a:ln cap="flat" cmpd="sng" w="9525">
                <a:solidFill>
                  <a:srgbClr val="F7C320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290" name="Google Shape;290;p11"/>
            <p:cNvGrpSpPr/>
            <p:nvPr/>
          </p:nvGrpSpPr>
          <p:grpSpPr>
            <a:xfrm rot="5400000">
              <a:off x="8229602" y="4400575"/>
              <a:ext cx="914379" cy="914408"/>
              <a:chOff x="4653475" y="3275700"/>
              <a:chExt cx="792425" cy="792450"/>
            </a:xfrm>
          </p:grpSpPr>
          <p:sp>
            <p:nvSpPr>
              <p:cNvPr id="291" name="Google Shape;291;p11"/>
              <p:cNvSpPr/>
              <p:nvPr/>
            </p:nvSpPr>
            <p:spPr>
              <a:xfrm>
                <a:off x="4653475" y="3275700"/>
                <a:ext cx="792425" cy="792450"/>
              </a:xfrm>
              <a:custGeom>
                <a:rect b="b" l="l" r="r" t="t"/>
                <a:pathLst>
                  <a:path extrusionOk="0" h="31698" w="31697">
                    <a:moveTo>
                      <a:pt x="31697" y="1"/>
                    </a:moveTo>
                    <a:cubicBezTo>
                      <a:pt x="31697" y="17540"/>
                      <a:pt x="17539" y="31697"/>
                      <a:pt x="0" y="31697"/>
                    </a:cubicBezTo>
                    <a:lnTo>
                      <a:pt x="31697" y="31697"/>
                    </a:lnTo>
                    <a:lnTo>
                      <a:pt x="31697" y="1"/>
                    </a:lnTo>
                    <a:close/>
                  </a:path>
                </a:pathLst>
              </a:custGeom>
              <a:solidFill>
                <a:srgbClr val="F7C320"/>
              </a:solidFill>
              <a:ln cap="flat" cmpd="sng" w="9525">
                <a:solidFill>
                  <a:srgbClr val="F7C320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92" name="Google Shape;292;p11"/>
              <p:cNvSpPr/>
              <p:nvPr/>
            </p:nvSpPr>
            <p:spPr>
              <a:xfrm>
                <a:off x="4653475" y="3275700"/>
                <a:ext cx="792425" cy="792450"/>
              </a:xfrm>
              <a:custGeom>
                <a:rect b="b" l="l" r="r" t="t"/>
                <a:pathLst>
                  <a:path extrusionOk="0" h="31698" w="31697">
                    <a:moveTo>
                      <a:pt x="0" y="1"/>
                    </a:moveTo>
                    <a:lnTo>
                      <a:pt x="0" y="31697"/>
                    </a:lnTo>
                    <a:cubicBezTo>
                      <a:pt x="17469" y="31697"/>
                      <a:pt x="31697" y="17540"/>
                      <a:pt x="31697" y="1"/>
                    </a:cubicBezTo>
                    <a:close/>
                  </a:path>
                </a:pathLst>
              </a:custGeom>
              <a:solidFill>
                <a:srgbClr val="626262"/>
              </a:solidFill>
              <a:ln cap="flat" cmpd="sng" w="9525">
                <a:solidFill>
                  <a:srgbClr val="626262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293" name="Google Shape;293;p11"/>
            <p:cNvGrpSpPr/>
            <p:nvPr/>
          </p:nvGrpSpPr>
          <p:grpSpPr>
            <a:xfrm rot="-5400000">
              <a:off x="8229619" y="3486136"/>
              <a:ext cx="914379" cy="914408"/>
              <a:chOff x="5644875" y="2127575"/>
              <a:chExt cx="792425" cy="792450"/>
            </a:xfrm>
          </p:grpSpPr>
          <p:sp>
            <p:nvSpPr>
              <p:cNvPr id="294" name="Google Shape;294;p11"/>
              <p:cNvSpPr/>
              <p:nvPr/>
            </p:nvSpPr>
            <p:spPr>
              <a:xfrm>
                <a:off x="5644875" y="2127575"/>
                <a:ext cx="792425" cy="792450"/>
              </a:xfrm>
              <a:custGeom>
                <a:rect b="b" l="l" r="r" t="t"/>
                <a:pathLst>
                  <a:path extrusionOk="0" h="31698" w="31697">
                    <a:moveTo>
                      <a:pt x="0" y="1"/>
                    </a:moveTo>
                    <a:cubicBezTo>
                      <a:pt x="17539" y="1"/>
                      <a:pt x="31697" y="14159"/>
                      <a:pt x="31697" y="31698"/>
                    </a:cubicBezTo>
                    <a:lnTo>
                      <a:pt x="31697" y="1"/>
                    </a:lnTo>
                    <a:close/>
                  </a:path>
                </a:pathLst>
              </a:custGeom>
              <a:solidFill>
                <a:srgbClr val="F07C31"/>
              </a:solidFill>
              <a:ln cap="flat" cmpd="sng" w="9525">
                <a:solidFill>
                  <a:srgbClr val="F07C3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95" name="Google Shape;295;p11"/>
              <p:cNvSpPr/>
              <p:nvPr/>
            </p:nvSpPr>
            <p:spPr>
              <a:xfrm>
                <a:off x="5644875" y="2127575"/>
                <a:ext cx="792425" cy="792450"/>
              </a:xfrm>
              <a:custGeom>
                <a:rect b="b" l="l" r="r" t="t"/>
                <a:pathLst>
                  <a:path extrusionOk="0" h="31698" w="31697">
                    <a:moveTo>
                      <a:pt x="0" y="1"/>
                    </a:moveTo>
                    <a:lnTo>
                      <a:pt x="0" y="31698"/>
                    </a:lnTo>
                    <a:lnTo>
                      <a:pt x="31697" y="31698"/>
                    </a:lnTo>
                    <a:cubicBezTo>
                      <a:pt x="31697" y="14159"/>
                      <a:pt x="17539" y="1"/>
                      <a:pt x="0" y="1"/>
                    </a:cubicBezTo>
                    <a:close/>
                  </a:path>
                </a:pathLst>
              </a:custGeom>
              <a:solidFill>
                <a:srgbClr val="362918"/>
              </a:solidFill>
              <a:ln cap="flat" cmpd="sng" w="9525">
                <a:solidFill>
                  <a:srgbClr val="362918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296" name="Google Shape;296;p11"/>
            <p:cNvGrpSpPr/>
            <p:nvPr/>
          </p:nvGrpSpPr>
          <p:grpSpPr>
            <a:xfrm rot="5400000">
              <a:off x="8229587" y="2571768"/>
              <a:ext cx="914408" cy="914408"/>
              <a:chOff x="1096400" y="3316200"/>
              <a:chExt cx="792450" cy="792450"/>
            </a:xfrm>
          </p:grpSpPr>
          <p:sp>
            <p:nvSpPr>
              <p:cNvPr id="297" name="Google Shape;297;p11"/>
              <p:cNvSpPr/>
              <p:nvPr/>
            </p:nvSpPr>
            <p:spPr>
              <a:xfrm>
                <a:off x="1096400" y="3316200"/>
                <a:ext cx="792450" cy="750175"/>
              </a:xfrm>
              <a:custGeom>
                <a:rect b="b" l="l" r="r" t="t"/>
                <a:pathLst>
                  <a:path extrusionOk="0" h="30007" w="31698">
                    <a:moveTo>
                      <a:pt x="1" y="1"/>
                    </a:moveTo>
                    <a:cubicBezTo>
                      <a:pt x="16906" y="1"/>
                      <a:pt x="30852" y="13243"/>
                      <a:pt x="31697" y="30007"/>
                    </a:cubicBezTo>
                    <a:lnTo>
                      <a:pt x="31697" y="1"/>
                    </a:lnTo>
                    <a:close/>
                  </a:path>
                </a:pathLst>
              </a:custGeom>
              <a:solidFill>
                <a:srgbClr val="F07C31"/>
              </a:solidFill>
              <a:ln cap="flat" cmpd="sng" w="9525">
                <a:solidFill>
                  <a:srgbClr val="F07C3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98" name="Google Shape;298;p11"/>
              <p:cNvSpPr/>
              <p:nvPr/>
            </p:nvSpPr>
            <p:spPr>
              <a:xfrm>
                <a:off x="1096400" y="3316200"/>
                <a:ext cx="792450" cy="792450"/>
              </a:xfrm>
              <a:custGeom>
                <a:rect b="b" l="l" r="r" t="t"/>
                <a:pathLst>
                  <a:path extrusionOk="0" h="31698" w="31698">
                    <a:moveTo>
                      <a:pt x="1" y="1"/>
                    </a:moveTo>
                    <a:lnTo>
                      <a:pt x="1" y="31697"/>
                    </a:lnTo>
                    <a:lnTo>
                      <a:pt x="31697" y="31697"/>
                    </a:lnTo>
                    <a:lnTo>
                      <a:pt x="31697" y="30007"/>
                    </a:lnTo>
                    <a:cubicBezTo>
                      <a:pt x="30852" y="13243"/>
                      <a:pt x="17047" y="1"/>
                      <a:pt x="1" y="1"/>
                    </a:cubicBezTo>
                    <a:close/>
                  </a:path>
                </a:pathLst>
              </a:custGeom>
              <a:solidFill>
                <a:srgbClr val="F7C320"/>
              </a:solidFill>
              <a:ln cap="flat" cmpd="sng" w="9525">
                <a:solidFill>
                  <a:srgbClr val="F7C320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299" name="Google Shape;299;p11"/>
            <p:cNvGrpSpPr/>
            <p:nvPr/>
          </p:nvGrpSpPr>
          <p:grpSpPr>
            <a:xfrm rot="5400000">
              <a:off x="8229590" y="1657372"/>
              <a:ext cx="914408" cy="914408"/>
              <a:chOff x="4498500" y="2183925"/>
              <a:chExt cx="792450" cy="792450"/>
            </a:xfrm>
          </p:grpSpPr>
          <p:sp>
            <p:nvSpPr>
              <p:cNvPr id="300" name="Google Shape;300;p11"/>
              <p:cNvSpPr/>
              <p:nvPr/>
            </p:nvSpPr>
            <p:spPr>
              <a:xfrm>
                <a:off x="4498500" y="2183925"/>
                <a:ext cx="792450" cy="750200"/>
              </a:xfrm>
              <a:custGeom>
                <a:rect b="b" l="l" r="r" t="t"/>
                <a:pathLst>
                  <a:path extrusionOk="0" h="30008" w="31698">
                    <a:moveTo>
                      <a:pt x="1" y="1"/>
                    </a:moveTo>
                    <a:lnTo>
                      <a:pt x="1" y="30007"/>
                    </a:lnTo>
                    <a:cubicBezTo>
                      <a:pt x="776" y="13313"/>
                      <a:pt x="14652" y="1"/>
                      <a:pt x="31697" y="1"/>
                    </a:cubicBezTo>
                    <a:close/>
                  </a:path>
                </a:pathLst>
              </a:custGeom>
              <a:solidFill>
                <a:srgbClr val="F07C31"/>
              </a:solidFill>
              <a:ln cap="flat" cmpd="sng" w="9525">
                <a:solidFill>
                  <a:srgbClr val="F07C3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01" name="Google Shape;301;p11"/>
              <p:cNvSpPr/>
              <p:nvPr/>
            </p:nvSpPr>
            <p:spPr>
              <a:xfrm>
                <a:off x="4498500" y="2183925"/>
                <a:ext cx="792450" cy="792450"/>
              </a:xfrm>
              <a:custGeom>
                <a:rect b="b" l="l" r="r" t="t"/>
                <a:pathLst>
                  <a:path extrusionOk="0" h="31698" w="31698">
                    <a:moveTo>
                      <a:pt x="31697" y="1"/>
                    </a:moveTo>
                    <a:cubicBezTo>
                      <a:pt x="14652" y="1"/>
                      <a:pt x="846" y="13313"/>
                      <a:pt x="1" y="30007"/>
                    </a:cubicBezTo>
                    <a:lnTo>
                      <a:pt x="1" y="31697"/>
                    </a:lnTo>
                    <a:lnTo>
                      <a:pt x="31697" y="31697"/>
                    </a:lnTo>
                    <a:lnTo>
                      <a:pt x="31697" y="1"/>
                    </a:lnTo>
                    <a:close/>
                  </a:path>
                </a:pathLst>
              </a:custGeom>
              <a:solidFill>
                <a:srgbClr val="362918"/>
              </a:solidFill>
              <a:ln cap="flat" cmpd="sng" w="9525">
                <a:solidFill>
                  <a:srgbClr val="362918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</p:grpSp>
    </p:spTree>
  </p:cSld>
  <p:clrMapOvr>
    <a:masterClrMapping/>
  </p:clrMapOvr>
  <p:extLst>
    <p:ext uri="{DCECCB84-F9BA-43D5-87BE-67443E8EF086}">
      <p15:sldGuideLst>
        <p15:guide id="1" pos="2758">
          <p15:clr>
            <a:srgbClr val="FA7B17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bg>
      <p:bgPr>
        <a:solidFill>
          <a:schemeClr val="dk2"/>
        </a:solidFill>
      </p:bgPr>
    </p:bg>
    <p:spTree>
      <p:nvGrpSpPr>
        <p:cNvPr id="302" name="Shape 3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3" name="Google Shape;303;p12"/>
          <p:cNvSpPr txBox="1"/>
          <p:nvPr>
            <p:ph type="ctrTitle"/>
          </p:nvPr>
        </p:nvSpPr>
        <p:spPr>
          <a:xfrm>
            <a:off x="3011100" y="3276600"/>
            <a:ext cx="3121800" cy="549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Font typeface="Spartan Thin"/>
              <a:buNone/>
              <a:defRPr sz="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42B1E"/>
              </a:buClr>
              <a:buSzPts val="5700"/>
              <a:buNone/>
              <a:defRPr sz="5700">
                <a:solidFill>
                  <a:srgbClr val="342B1E"/>
                </a:solidFill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42B1E"/>
              </a:buClr>
              <a:buSzPts val="5700"/>
              <a:buNone/>
              <a:defRPr sz="5700">
                <a:solidFill>
                  <a:srgbClr val="342B1E"/>
                </a:solidFill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42B1E"/>
              </a:buClr>
              <a:buSzPts val="5700"/>
              <a:buNone/>
              <a:defRPr sz="5700">
                <a:solidFill>
                  <a:srgbClr val="342B1E"/>
                </a:solidFill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42B1E"/>
              </a:buClr>
              <a:buSzPts val="5700"/>
              <a:buNone/>
              <a:defRPr sz="5700">
                <a:solidFill>
                  <a:srgbClr val="342B1E"/>
                </a:solidFill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42B1E"/>
              </a:buClr>
              <a:buSzPts val="5700"/>
              <a:buNone/>
              <a:defRPr sz="5700">
                <a:solidFill>
                  <a:srgbClr val="342B1E"/>
                </a:solidFill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42B1E"/>
              </a:buClr>
              <a:buSzPts val="5700"/>
              <a:buNone/>
              <a:defRPr sz="5700">
                <a:solidFill>
                  <a:srgbClr val="342B1E"/>
                </a:solidFill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42B1E"/>
              </a:buClr>
              <a:buSzPts val="5700"/>
              <a:buNone/>
              <a:defRPr sz="5700">
                <a:solidFill>
                  <a:srgbClr val="342B1E"/>
                </a:solidFill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42B1E"/>
              </a:buClr>
              <a:buSzPts val="5700"/>
              <a:buNone/>
              <a:defRPr sz="5700">
                <a:solidFill>
                  <a:srgbClr val="342B1E"/>
                </a:solidFill>
              </a:defRPr>
            </a:lvl9pPr>
          </a:lstStyle>
          <a:p/>
        </p:txBody>
      </p:sp>
      <p:sp>
        <p:nvSpPr>
          <p:cNvPr id="304" name="Google Shape;304;p12"/>
          <p:cNvSpPr txBox="1"/>
          <p:nvPr>
            <p:ph idx="1" type="subTitle"/>
          </p:nvPr>
        </p:nvSpPr>
        <p:spPr>
          <a:xfrm>
            <a:off x="1303800" y="1842900"/>
            <a:ext cx="6536400" cy="1610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Playfair Display"/>
              <a:buNone/>
              <a:defRPr sz="2500">
                <a:solidFill>
                  <a:schemeClr val="dk1"/>
                </a:solidFill>
                <a:latin typeface="Spartan"/>
                <a:ea typeface="Spartan"/>
                <a:cs typeface="Spartan"/>
                <a:sym typeface="Spartan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DBF31"/>
              </a:buClr>
              <a:buSzPts val="2800"/>
              <a:buNone/>
              <a:defRPr sz="2800">
                <a:solidFill>
                  <a:srgbClr val="EDBF31"/>
                </a:solidFill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DBF31"/>
              </a:buClr>
              <a:buSzPts val="2800"/>
              <a:buNone/>
              <a:defRPr sz="2800">
                <a:solidFill>
                  <a:srgbClr val="EDBF31"/>
                </a:solidFill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DBF31"/>
              </a:buClr>
              <a:buSzPts val="2800"/>
              <a:buNone/>
              <a:defRPr sz="2800">
                <a:solidFill>
                  <a:srgbClr val="EDBF31"/>
                </a:solidFill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DBF31"/>
              </a:buClr>
              <a:buSzPts val="2800"/>
              <a:buNone/>
              <a:defRPr sz="2800">
                <a:solidFill>
                  <a:srgbClr val="EDBF31"/>
                </a:solidFill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DBF31"/>
              </a:buClr>
              <a:buSzPts val="2800"/>
              <a:buNone/>
              <a:defRPr sz="2800">
                <a:solidFill>
                  <a:srgbClr val="EDBF31"/>
                </a:solidFill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DBF31"/>
              </a:buClr>
              <a:buSzPts val="2800"/>
              <a:buNone/>
              <a:defRPr sz="2800">
                <a:solidFill>
                  <a:srgbClr val="EDBF31"/>
                </a:solidFill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DBF31"/>
              </a:buClr>
              <a:buSzPts val="2800"/>
              <a:buNone/>
              <a:defRPr sz="2800">
                <a:solidFill>
                  <a:srgbClr val="EDBF31"/>
                </a:solidFill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DBF31"/>
              </a:buClr>
              <a:buSzPts val="2800"/>
              <a:buNone/>
              <a:defRPr sz="2800">
                <a:solidFill>
                  <a:srgbClr val="EDBF31"/>
                </a:solidFill>
              </a:defRPr>
            </a:lvl9pPr>
          </a:lstStyle>
          <a:p/>
        </p:txBody>
      </p:sp>
      <p:grpSp>
        <p:nvGrpSpPr>
          <p:cNvPr id="305" name="Google Shape;305;p12"/>
          <p:cNvGrpSpPr/>
          <p:nvPr/>
        </p:nvGrpSpPr>
        <p:grpSpPr>
          <a:xfrm>
            <a:off x="-3" y="11"/>
            <a:ext cx="9144009" cy="914426"/>
            <a:chOff x="-3" y="11"/>
            <a:chExt cx="9144009" cy="914426"/>
          </a:xfrm>
        </p:grpSpPr>
        <p:grpSp>
          <p:nvGrpSpPr>
            <p:cNvPr id="306" name="Google Shape;306;p12"/>
            <p:cNvGrpSpPr/>
            <p:nvPr/>
          </p:nvGrpSpPr>
          <p:grpSpPr>
            <a:xfrm rot="10800000">
              <a:off x="7315202" y="18"/>
              <a:ext cx="914408" cy="914408"/>
              <a:chOff x="252850" y="967700"/>
              <a:chExt cx="792450" cy="792450"/>
            </a:xfrm>
          </p:grpSpPr>
          <p:sp>
            <p:nvSpPr>
              <p:cNvPr id="307" name="Google Shape;307;p12"/>
              <p:cNvSpPr/>
              <p:nvPr/>
            </p:nvSpPr>
            <p:spPr>
              <a:xfrm>
                <a:off x="252850" y="967700"/>
                <a:ext cx="792450" cy="792450"/>
              </a:xfrm>
              <a:custGeom>
                <a:rect b="b" l="l" r="r" t="t"/>
                <a:pathLst>
                  <a:path extrusionOk="0" h="31698" w="31698">
                    <a:moveTo>
                      <a:pt x="1" y="1"/>
                    </a:moveTo>
                    <a:lnTo>
                      <a:pt x="1" y="31698"/>
                    </a:lnTo>
                    <a:lnTo>
                      <a:pt x="31697" y="31698"/>
                    </a:lnTo>
                    <a:lnTo>
                      <a:pt x="31697" y="1"/>
                    </a:lnTo>
                    <a:close/>
                  </a:path>
                </a:pathLst>
              </a:custGeom>
              <a:solidFill>
                <a:srgbClr val="362918"/>
              </a:solidFill>
              <a:ln cap="flat" cmpd="sng" w="9525">
                <a:solidFill>
                  <a:srgbClr val="362918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08" name="Google Shape;308;p12"/>
              <p:cNvSpPr/>
              <p:nvPr/>
            </p:nvSpPr>
            <p:spPr>
              <a:xfrm>
                <a:off x="444800" y="1157900"/>
                <a:ext cx="410325" cy="410300"/>
              </a:xfrm>
              <a:custGeom>
                <a:rect b="b" l="l" r="r" t="t"/>
                <a:pathLst>
                  <a:path extrusionOk="0" h="16412" w="16413">
                    <a:moveTo>
                      <a:pt x="8171" y="0"/>
                    </a:moveTo>
                    <a:cubicBezTo>
                      <a:pt x="3734" y="0"/>
                      <a:pt x="1" y="3663"/>
                      <a:pt x="1" y="8241"/>
                    </a:cubicBezTo>
                    <a:cubicBezTo>
                      <a:pt x="1" y="12679"/>
                      <a:pt x="3593" y="16412"/>
                      <a:pt x="8171" y="16412"/>
                    </a:cubicBezTo>
                    <a:cubicBezTo>
                      <a:pt x="12679" y="16412"/>
                      <a:pt x="16412" y="12679"/>
                      <a:pt x="16412" y="8241"/>
                    </a:cubicBezTo>
                    <a:cubicBezTo>
                      <a:pt x="16412" y="3733"/>
                      <a:pt x="12750" y="0"/>
                      <a:pt x="8171" y="0"/>
                    </a:cubicBezTo>
                    <a:close/>
                  </a:path>
                </a:pathLst>
              </a:custGeom>
              <a:solidFill>
                <a:srgbClr val="F7C320"/>
              </a:solidFill>
              <a:ln cap="flat" cmpd="sng" w="9525">
                <a:solidFill>
                  <a:srgbClr val="362918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309" name="Google Shape;309;p12"/>
            <p:cNvGrpSpPr/>
            <p:nvPr/>
          </p:nvGrpSpPr>
          <p:grpSpPr>
            <a:xfrm rot="10800000">
              <a:off x="6400790" y="14"/>
              <a:ext cx="914408" cy="914408"/>
              <a:chOff x="2232200" y="2127575"/>
              <a:chExt cx="792450" cy="792450"/>
            </a:xfrm>
          </p:grpSpPr>
          <p:sp>
            <p:nvSpPr>
              <p:cNvPr id="310" name="Google Shape;310;p12"/>
              <p:cNvSpPr/>
              <p:nvPr/>
            </p:nvSpPr>
            <p:spPr>
              <a:xfrm>
                <a:off x="2232200" y="2127575"/>
                <a:ext cx="792450" cy="792450"/>
              </a:xfrm>
              <a:custGeom>
                <a:rect b="b" l="l" r="r" t="t"/>
                <a:pathLst>
                  <a:path extrusionOk="0" h="31698" w="31698">
                    <a:moveTo>
                      <a:pt x="1" y="1"/>
                    </a:moveTo>
                    <a:lnTo>
                      <a:pt x="1" y="31698"/>
                    </a:lnTo>
                    <a:lnTo>
                      <a:pt x="31697" y="31698"/>
                    </a:lnTo>
                    <a:cubicBezTo>
                      <a:pt x="14229" y="31698"/>
                      <a:pt x="1" y="17399"/>
                      <a:pt x="1" y="1"/>
                    </a:cubicBezTo>
                    <a:close/>
                  </a:path>
                </a:pathLst>
              </a:custGeom>
              <a:solidFill>
                <a:srgbClr val="F07C31"/>
              </a:solidFill>
              <a:ln cap="flat" cmpd="sng" w="9525">
                <a:solidFill>
                  <a:srgbClr val="F07C3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11" name="Google Shape;311;p12"/>
              <p:cNvSpPr/>
              <p:nvPr/>
            </p:nvSpPr>
            <p:spPr>
              <a:xfrm>
                <a:off x="2232200" y="2127575"/>
                <a:ext cx="792450" cy="792450"/>
              </a:xfrm>
              <a:custGeom>
                <a:rect b="b" l="l" r="r" t="t"/>
                <a:pathLst>
                  <a:path extrusionOk="0" h="31698" w="31698">
                    <a:moveTo>
                      <a:pt x="1" y="1"/>
                    </a:moveTo>
                    <a:cubicBezTo>
                      <a:pt x="1" y="17469"/>
                      <a:pt x="14229" y="31698"/>
                      <a:pt x="31697" y="31698"/>
                    </a:cubicBezTo>
                    <a:lnTo>
                      <a:pt x="31697" y="1"/>
                    </a:lnTo>
                    <a:close/>
                  </a:path>
                </a:pathLst>
              </a:custGeom>
              <a:solidFill>
                <a:srgbClr val="626262"/>
              </a:solidFill>
              <a:ln cap="flat" cmpd="sng" w="9525">
                <a:solidFill>
                  <a:srgbClr val="626262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312" name="Google Shape;312;p12"/>
            <p:cNvGrpSpPr/>
            <p:nvPr/>
          </p:nvGrpSpPr>
          <p:grpSpPr>
            <a:xfrm rot="10800000">
              <a:off x="5486382" y="14"/>
              <a:ext cx="914408" cy="914408"/>
              <a:chOff x="3235925" y="2183925"/>
              <a:chExt cx="792450" cy="792450"/>
            </a:xfrm>
          </p:grpSpPr>
          <p:sp>
            <p:nvSpPr>
              <p:cNvPr id="313" name="Google Shape;313;p12"/>
              <p:cNvSpPr/>
              <p:nvPr/>
            </p:nvSpPr>
            <p:spPr>
              <a:xfrm>
                <a:off x="3235925" y="2183925"/>
                <a:ext cx="792450" cy="792450"/>
              </a:xfrm>
              <a:custGeom>
                <a:rect b="b" l="l" r="r" t="t"/>
                <a:pathLst>
                  <a:path extrusionOk="0" h="31698" w="31698">
                    <a:moveTo>
                      <a:pt x="1" y="1"/>
                    </a:moveTo>
                    <a:cubicBezTo>
                      <a:pt x="17539" y="1"/>
                      <a:pt x="31697" y="14159"/>
                      <a:pt x="31697" y="31697"/>
                    </a:cubicBezTo>
                    <a:lnTo>
                      <a:pt x="31697" y="1"/>
                    </a:lnTo>
                    <a:close/>
                  </a:path>
                </a:pathLst>
              </a:custGeom>
              <a:solidFill>
                <a:srgbClr val="362918"/>
              </a:solidFill>
              <a:ln cap="flat" cmpd="sng" w="9525">
                <a:solidFill>
                  <a:srgbClr val="362918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14" name="Google Shape;314;p12"/>
              <p:cNvSpPr/>
              <p:nvPr/>
            </p:nvSpPr>
            <p:spPr>
              <a:xfrm>
                <a:off x="3235925" y="2183925"/>
                <a:ext cx="792450" cy="792450"/>
              </a:xfrm>
              <a:custGeom>
                <a:rect b="b" l="l" r="r" t="t"/>
                <a:pathLst>
                  <a:path extrusionOk="0" h="31698" w="31698">
                    <a:moveTo>
                      <a:pt x="1" y="1"/>
                    </a:moveTo>
                    <a:lnTo>
                      <a:pt x="1" y="31697"/>
                    </a:lnTo>
                    <a:lnTo>
                      <a:pt x="31697" y="31697"/>
                    </a:lnTo>
                    <a:cubicBezTo>
                      <a:pt x="31697" y="14159"/>
                      <a:pt x="17539" y="1"/>
                      <a:pt x="1" y="1"/>
                    </a:cubicBezTo>
                    <a:close/>
                  </a:path>
                </a:pathLst>
              </a:custGeom>
              <a:solidFill>
                <a:srgbClr val="F7C320"/>
              </a:solidFill>
              <a:ln cap="flat" cmpd="sng" w="9525">
                <a:solidFill>
                  <a:srgbClr val="F7C320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315" name="Google Shape;315;p12"/>
            <p:cNvGrpSpPr/>
            <p:nvPr/>
          </p:nvGrpSpPr>
          <p:grpSpPr>
            <a:xfrm rot="10800000">
              <a:off x="1828783" y="11"/>
              <a:ext cx="914379" cy="914408"/>
              <a:chOff x="4653475" y="3275700"/>
              <a:chExt cx="792425" cy="792450"/>
            </a:xfrm>
          </p:grpSpPr>
          <p:sp>
            <p:nvSpPr>
              <p:cNvPr id="316" name="Google Shape;316;p12"/>
              <p:cNvSpPr/>
              <p:nvPr/>
            </p:nvSpPr>
            <p:spPr>
              <a:xfrm>
                <a:off x="4653475" y="3275700"/>
                <a:ext cx="792425" cy="792450"/>
              </a:xfrm>
              <a:custGeom>
                <a:rect b="b" l="l" r="r" t="t"/>
                <a:pathLst>
                  <a:path extrusionOk="0" h="31698" w="31697">
                    <a:moveTo>
                      <a:pt x="31697" y="1"/>
                    </a:moveTo>
                    <a:cubicBezTo>
                      <a:pt x="31697" y="17540"/>
                      <a:pt x="17539" y="31697"/>
                      <a:pt x="0" y="31697"/>
                    </a:cubicBezTo>
                    <a:lnTo>
                      <a:pt x="31697" y="31697"/>
                    </a:lnTo>
                    <a:lnTo>
                      <a:pt x="31697" y="1"/>
                    </a:lnTo>
                    <a:close/>
                  </a:path>
                </a:pathLst>
              </a:custGeom>
              <a:solidFill>
                <a:srgbClr val="F7C320"/>
              </a:solidFill>
              <a:ln cap="flat" cmpd="sng" w="9525">
                <a:solidFill>
                  <a:srgbClr val="F7C320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17" name="Google Shape;317;p12"/>
              <p:cNvSpPr/>
              <p:nvPr/>
            </p:nvSpPr>
            <p:spPr>
              <a:xfrm>
                <a:off x="4653475" y="3275700"/>
                <a:ext cx="792425" cy="792450"/>
              </a:xfrm>
              <a:custGeom>
                <a:rect b="b" l="l" r="r" t="t"/>
                <a:pathLst>
                  <a:path extrusionOk="0" h="31698" w="31697">
                    <a:moveTo>
                      <a:pt x="0" y="1"/>
                    </a:moveTo>
                    <a:lnTo>
                      <a:pt x="0" y="31697"/>
                    </a:lnTo>
                    <a:cubicBezTo>
                      <a:pt x="17469" y="31697"/>
                      <a:pt x="31697" y="17540"/>
                      <a:pt x="31697" y="1"/>
                    </a:cubicBezTo>
                    <a:close/>
                  </a:path>
                </a:pathLst>
              </a:custGeom>
              <a:solidFill>
                <a:srgbClr val="626262"/>
              </a:solidFill>
              <a:ln cap="flat" cmpd="sng" w="9525">
                <a:solidFill>
                  <a:srgbClr val="626262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318" name="Google Shape;318;p12"/>
            <p:cNvGrpSpPr/>
            <p:nvPr/>
          </p:nvGrpSpPr>
          <p:grpSpPr>
            <a:xfrm>
              <a:off x="2743221" y="29"/>
              <a:ext cx="914379" cy="914408"/>
              <a:chOff x="5644875" y="2127575"/>
              <a:chExt cx="792425" cy="792450"/>
            </a:xfrm>
          </p:grpSpPr>
          <p:sp>
            <p:nvSpPr>
              <p:cNvPr id="319" name="Google Shape;319;p12"/>
              <p:cNvSpPr/>
              <p:nvPr/>
            </p:nvSpPr>
            <p:spPr>
              <a:xfrm>
                <a:off x="5644875" y="2127575"/>
                <a:ext cx="792425" cy="792450"/>
              </a:xfrm>
              <a:custGeom>
                <a:rect b="b" l="l" r="r" t="t"/>
                <a:pathLst>
                  <a:path extrusionOk="0" h="31698" w="31697">
                    <a:moveTo>
                      <a:pt x="0" y="1"/>
                    </a:moveTo>
                    <a:cubicBezTo>
                      <a:pt x="17539" y="1"/>
                      <a:pt x="31697" y="14159"/>
                      <a:pt x="31697" y="31698"/>
                    </a:cubicBezTo>
                    <a:lnTo>
                      <a:pt x="31697" y="1"/>
                    </a:lnTo>
                    <a:close/>
                  </a:path>
                </a:pathLst>
              </a:custGeom>
              <a:solidFill>
                <a:srgbClr val="F07C31"/>
              </a:solidFill>
              <a:ln cap="flat" cmpd="sng" w="9525">
                <a:solidFill>
                  <a:srgbClr val="F07C3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20" name="Google Shape;320;p12"/>
              <p:cNvSpPr/>
              <p:nvPr/>
            </p:nvSpPr>
            <p:spPr>
              <a:xfrm>
                <a:off x="5644875" y="2127575"/>
                <a:ext cx="792425" cy="792450"/>
              </a:xfrm>
              <a:custGeom>
                <a:rect b="b" l="l" r="r" t="t"/>
                <a:pathLst>
                  <a:path extrusionOk="0" h="31698" w="31697">
                    <a:moveTo>
                      <a:pt x="0" y="1"/>
                    </a:moveTo>
                    <a:lnTo>
                      <a:pt x="0" y="31698"/>
                    </a:lnTo>
                    <a:lnTo>
                      <a:pt x="31697" y="31698"/>
                    </a:lnTo>
                    <a:cubicBezTo>
                      <a:pt x="31697" y="14159"/>
                      <a:pt x="17539" y="1"/>
                      <a:pt x="0" y="1"/>
                    </a:cubicBezTo>
                    <a:close/>
                  </a:path>
                </a:pathLst>
              </a:custGeom>
              <a:solidFill>
                <a:srgbClr val="362918"/>
              </a:solidFill>
              <a:ln cap="flat" cmpd="sng" w="9525">
                <a:solidFill>
                  <a:srgbClr val="362918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321" name="Google Shape;321;p12"/>
            <p:cNvGrpSpPr/>
            <p:nvPr/>
          </p:nvGrpSpPr>
          <p:grpSpPr>
            <a:xfrm rot="10800000">
              <a:off x="914413" y="11"/>
              <a:ext cx="914379" cy="914408"/>
              <a:chOff x="2299125" y="3342625"/>
              <a:chExt cx="792425" cy="792450"/>
            </a:xfrm>
          </p:grpSpPr>
          <p:sp>
            <p:nvSpPr>
              <p:cNvPr id="322" name="Google Shape;322;p12"/>
              <p:cNvSpPr/>
              <p:nvPr/>
            </p:nvSpPr>
            <p:spPr>
              <a:xfrm>
                <a:off x="2341375" y="3342625"/>
                <a:ext cx="750175" cy="792450"/>
              </a:xfrm>
              <a:custGeom>
                <a:rect b="b" l="l" r="r" t="t"/>
                <a:pathLst>
                  <a:path extrusionOk="0" h="31698" w="30007">
                    <a:moveTo>
                      <a:pt x="30007" y="0"/>
                    </a:moveTo>
                    <a:cubicBezTo>
                      <a:pt x="30007" y="16976"/>
                      <a:pt x="16694" y="30781"/>
                      <a:pt x="1" y="31697"/>
                    </a:cubicBezTo>
                    <a:lnTo>
                      <a:pt x="30007" y="31697"/>
                    </a:lnTo>
                    <a:lnTo>
                      <a:pt x="30007" y="0"/>
                    </a:lnTo>
                    <a:close/>
                  </a:path>
                </a:pathLst>
              </a:custGeom>
              <a:solidFill>
                <a:srgbClr val="F07C31"/>
              </a:solidFill>
              <a:ln cap="flat" cmpd="sng" w="9525">
                <a:solidFill>
                  <a:srgbClr val="F07C3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23" name="Google Shape;323;p12"/>
              <p:cNvSpPr/>
              <p:nvPr/>
            </p:nvSpPr>
            <p:spPr>
              <a:xfrm>
                <a:off x="2299125" y="3342625"/>
                <a:ext cx="792425" cy="792450"/>
              </a:xfrm>
              <a:custGeom>
                <a:rect b="b" l="l" r="r" t="t"/>
                <a:pathLst>
                  <a:path extrusionOk="0" h="31698" w="31697">
                    <a:moveTo>
                      <a:pt x="0" y="0"/>
                    </a:moveTo>
                    <a:lnTo>
                      <a:pt x="0" y="31697"/>
                    </a:lnTo>
                    <a:lnTo>
                      <a:pt x="1691" y="31697"/>
                    </a:lnTo>
                    <a:cubicBezTo>
                      <a:pt x="18384" y="30781"/>
                      <a:pt x="31697" y="16976"/>
                      <a:pt x="31697" y="0"/>
                    </a:cubicBezTo>
                    <a:close/>
                  </a:path>
                </a:pathLst>
              </a:custGeom>
              <a:solidFill>
                <a:srgbClr val="362918"/>
              </a:solidFill>
              <a:ln cap="flat" cmpd="sng" w="9525">
                <a:solidFill>
                  <a:srgbClr val="362918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324" name="Google Shape;324;p12"/>
            <p:cNvGrpSpPr/>
            <p:nvPr/>
          </p:nvGrpSpPr>
          <p:grpSpPr>
            <a:xfrm rot="10800000">
              <a:off x="3657576" y="11"/>
              <a:ext cx="914408" cy="914408"/>
              <a:chOff x="1096400" y="3316200"/>
              <a:chExt cx="792450" cy="792450"/>
            </a:xfrm>
          </p:grpSpPr>
          <p:sp>
            <p:nvSpPr>
              <p:cNvPr id="325" name="Google Shape;325;p12"/>
              <p:cNvSpPr/>
              <p:nvPr/>
            </p:nvSpPr>
            <p:spPr>
              <a:xfrm>
                <a:off x="1096400" y="3316200"/>
                <a:ext cx="792450" cy="750175"/>
              </a:xfrm>
              <a:custGeom>
                <a:rect b="b" l="l" r="r" t="t"/>
                <a:pathLst>
                  <a:path extrusionOk="0" h="30007" w="31698">
                    <a:moveTo>
                      <a:pt x="1" y="1"/>
                    </a:moveTo>
                    <a:cubicBezTo>
                      <a:pt x="16906" y="1"/>
                      <a:pt x="30852" y="13243"/>
                      <a:pt x="31697" y="30007"/>
                    </a:cubicBezTo>
                    <a:lnTo>
                      <a:pt x="31697" y="1"/>
                    </a:lnTo>
                    <a:close/>
                  </a:path>
                </a:pathLst>
              </a:custGeom>
              <a:solidFill>
                <a:srgbClr val="F07C31"/>
              </a:solidFill>
              <a:ln cap="flat" cmpd="sng" w="9525">
                <a:solidFill>
                  <a:srgbClr val="F07C3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26" name="Google Shape;326;p12"/>
              <p:cNvSpPr/>
              <p:nvPr/>
            </p:nvSpPr>
            <p:spPr>
              <a:xfrm>
                <a:off x="1096400" y="3316200"/>
                <a:ext cx="792450" cy="792450"/>
              </a:xfrm>
              <a:custGeom>
                <a:rect b="b" l="l" r="r" t="t"/>
                <a:pathLst>
                  <a:path extrusionOk="0" h="31698" w="31698">
                    <a:moveTo>
                      <a:pt x="1" y="1"/>
                    </a:moveTo>
                    <a:lnTo>
                      <a:pt x="1" y="31697"/>
                    </a:lnTo>
                    <a:lnTo>
                      <a:pt x="31697" y="31697"/>
                    </a:lnTo>
                    <a:lnTo>
                      <a:pt x="31697" y="30007"/>
                    </a:lnTo>
                    <a:cubicBezTo>
                      <a:pt x="30852" y="13243"/>
                      <a:pt x="17047" y="1"/>
                      <a:pt x="1" y="1"/>
                    </a:cubicBezTo>
                    <a:close/>
                  </a:path>
                </a:pathLst>
              </a:custGeom>
              <a:solidFill>
                <a:srgbClr val="F7C320"/>
              </a:solidFill>
              <a:ln cap="flat" cmpd="sng" w="9525">
                <a:solidFill>
                  <a:srgbClr val="F7C320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327" name="Google Shape;327;p12"/>
            <p:cNvGrpSpPr/>
            <p:nvPr/>
          </p:nvGrpSpPr>
          <p:grpSpPr>
            <a:xfrm rot="10800000">
              <a:off x="4571973" y="14"/>
              <a:ext cx="914408" cy="914408"/>
              <a:chOff x="4498500" y="2183925"/>
              <a:chExt cx="792450" cy="792450"/>
            </a:xfrm>
          </p:grpSpPr>
          <p:sp>
            <p:nvSpPr>
              <p:cNvPr id="328" name="Google Shape;328;p12"/>
              <p:cNvSpPr/>
              <p:nvPr/>
            </p:nvSpPr>
            <p:spPr>
              <a:xfrm>
                <a:off x="4498500" y="2183925"/>
                <a:ext cx="792450" cy="750200"/>
              </a:xfrm>
              <a:custGeom>
                <a:rect b="b" l="l" r="r" t="t"/>
                <a:pathLst>
                  <a:path extrusionOk="0" h="30008" w="31698">
                    <a:moveTo>
                      <a:pt x="1" y="1"/>
                    </a:moveTo>
                    <a:lnTo>
                      <a:pt x="1" y="30007"/>
                    </a:lnTo>
                    <a:cubicBezTo>
                      <a:pt x="776" y="13313"/>
                      <a:pt x="14652" y="1"/>
                      <a:pt x="31697" y="1"/>
                    </a:cubicBezTo>
                    <a:close/>
                  </a:path>
                </a:pathLst>
              </a:custGeom>
              <a:solidFill>
                <a:srgbClr val="F07C31"/>
              </a:solidFill>
              <a:ln cap="flat" cmpd="sng" w="9525">
                <a:solidFill>
                  <a:srgbClr val="F07C3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29" name="Google Shape;329;p12"/>
              <p:cNvSpPr/>
              <p:nvPr/>
            </p:nvSpPr>
            <p:spPr>
              <a:xfrm>
                <a:off x="4498500" y="2183925"/>
                <a:ext cx="792450" cy="792450"/>
              </a:xfrm>
              <a:custGeom>
                <a:rect b="b" l="l" r="r" t="t"/>
                <a:pathLst>
                  <a:path extrusionOk="0" h="31698" w="31698">
                    <a:moveTo>
                      <a:pt x="31697" y="1"/>
                    </a:moveTo>
                    <a:cubicBezTo>
                      <a:pt x="14652" y="1"/>
                      <a:pt x="846" y="13313"/>
                      <a:pt x="1" y="30007"/>
                    </a:cubicBezTo>
                    <a:lnTo>
                      <a:pt x="1" y="31697"/>
                    </a:lnTo>
                    <a:lnTo>
                      <a:pt x="31697" y="31697"/>
                    </a:lnTo>
                    <a:lnTo>
                      <a:pt x="31697" y="1"/>
                    </a:lnTo>
                    <a:close/>
                  </a:path>
                </a:pathLst>
              </a:custGeom>
              <a:solidFill>
                <a:srgbClr val="362918"/>
              </a:solidFill>
              <a:ln cap="flat" cmpd="sng" w="9525">
                <a:solidFill>
                  <a:srgbClr val="362918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330" name="Google Shape;330;p12"/>
            <p:cNvGrpSpPr/>
            <p:nvPr/>
          </p:nvGrpSpPr>
          <p:grpSpPr>
            <a:xfrm rot="10800000">
              <a:off x="-3" y="25"/>
              <a:ext cx="914379" cy="914379"/>
              <a:chOff x="5706500" y="3293325"/>
              <a:chExt cx="792425" cy="792425"/>
            </a:xfrm>
          </p:grpSpPr>
          <p:sp>
            <p:nvSpPr>
              <p:cNvPr id="331" name="Google Shape;331;p12"/>
              <p:cNvSpPr/>
              <p:nvPr/>
            </p:nvSpPr>
            <p:spPr>
              <a:xfrm>
                <a:off x="5706500" y="3293325"/>
                <a:ext cx="792425" cy="750175"/>
              </a:xfrm>
              <a:custGeom>
                <a:rect b="b" l="l" r="r" t="t"/>
                <a:pathLst>
                  <a:path extrusionOk="0" h="30007" w="31697">
                    <a:moveTo>
                      <a:pt x="0" y="0"/>
                    </a:moveTo>
                    <a:cubicBezTo>
                      <a:pt x="16976" y="0"/>
                      <a:pt x="30922" y="13313"/>
                      <a:pt x="31697" y="30006"/>
                    </a:cubicBezTo>
                    <a:lnTo>
                      <a:pt x="31697" y="0"/>
                    </a:lnTo>
                    <a:close/>
                  </a:path>
                </a:pathLst>
              </a:custGeom>
              <a:solidFill>
                <a:srgbClr val="626262"/>
              </a:solidFill>
              <a:ln cap="flat" cmpd="sng" w="9525">
                <a:solidFill>
                  <a:srgbClr val="626262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32" name="Google Shape;332;p12"/>
              <p:cNvSpPr/>
              <p:nvPr/>
            </p:nvSpPr>
            <p:spPr>
              <a:xfrm>
                <a:off x="5706500" y="3293325"/>
                <a:ext cx="792425" cy="792425"/>
              </a:xfrm>
              <a:custGeom>
                <a:rect b="b" l="l" r="r" t="t"/>
                <a:pathLst>
                  <a:path extrusionOk="0" h="31697" w="31697">
                    <a:moveTo>
                      <a:pt x="0" y="0"/>
                    </a:moveTo>
                    <a:lnTo>
                      <a:pt x="0" y="31697"/>
                    </a:lnTo>
                    <a:lnTo>
                      <a:pt x="31697" y="31697"/>
                    </a:lnTo>
                    <a:lnTo>
                      <a:pt x="31697" y="30006"/>
                    </a:lnTo>
                    <a:cubicBezTo>
                      <a:pt x="30781" y="13313"/>
                      <a:pt x="16976" y="0"/>
                      <a:pt x="0" y="0"/>
                    </a:cubicBezTo>
                    <a:close/>
                  </a:path>
                </a:pathLst>
              </a:custGeom>
              <a:solidFill>
                <a:srgbClr val="F7C320"/>
              </a:solidFill>
              <a:ln cap="flat" cmpd="sng" w="9525">
                <a:solidFill>
                  <a:srgbClr val="F7C320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333" name="Google Shape;333;p12"/>
            <p:cNvGrpSpPr/>
            <p:nvPr/>
          </p:nvGrpSpPr>
          <p:grpSpPr>
            <a:xfrm rot="10800000">
              <a:off x="8229598" y="25"/>
              <a:ext cx="914408" cy="914379"/>
              <a:chOff x="3531750" y="3273950"/>
              <a:chExt cx="792450" cy="792425"/>
            </a:xfrm>
          </p:grpSpPr>
          <p:sp>
            <p:nvSpPr>
              <p:cNvPr id="334" name="Google Shape;334;p12"/>
              <p:cNvSpPr/>
              <p:nvPr/>
            </p:nvSpPr>
            <p:spPr>
              <a:xfrm>
                <a:off x="3531750" y="3273950"/>
                <a:ext cx="792450" cy="792425"/>
              </a:xfrm>
              <a:custGeom>
                <a:rect b="b" l="l" r="r" t="t"/>
                <a:pathLst>
                  <a:path extrusionOk="0" h="31697" w="31698">
                    <a:moveTo>
                      <a:pt x="31698" y="0"/>
                    </a:moveTo>
                    <a:lnTo>
                      <a:pt x="1" y="31697"/>
                    </a:lnTo>
                    <a:lnTo>
                      <a:pt x="31698" y="31697"/>
                    </a:lnTo>
                    <a:lnTo>
                      <a:pt x="31698" y="0"/>
                    </a:lnTo>
                    <a:close/>
                  </a:path>
                </a:pathLst>
              </a:custGeom>
              <a:solidFill>
                <a:srgbClr val="626262"/>
              </a:solidFill>
              <a:ln cap="flat" cmpd="sng" w="9525">
                <a:solidFill>
                  <a:srgbClr val="626262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35" name="Google Shape;335;p12"/>
              <p:cNvSpPr/>
              <p:nvPr/>
            </p:nvSpPr>
            <p:spPr>
              <a:xfrm>
                <a:off x="3531750" y="3273950"/>
                <a:ext cx="792450" cy="792425"/>
              </a:xfrm>
              <a:custGeom>
                <a:rect b="b" l="l" r="r" t="t"/>
                <a:pathLst>
                  <a:path extrusionOk="0" h="31697" w="31698">
                    <a:moveTo>
                      <a:pt x="1" y="0"/>
                    </a:moveTo>
                    <a:lnTo>
                      <a:pt x="1" y="31697"/>
                    </a:lnTo>
                    <a:lnTo>
                      <a:pt x="31698" y="0"/>
                    </a:lnTo>
                    <a:close/>
                  </a:path>
                </a:pathLst>
              </a:custGeom>
              <a:solidFill>
                <a:srgbClr val="F07C31"/>
              </a:solidFill>
              <a:ln cap="flat" cmpd="sng" w="9525">
                <a:solidFill>
                  <a:srgbClr val="F07C3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</p:grp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four columns">
  <p:cSld name="TITLE_ONLY_2">
    <p:bg>
      <p:bgPr>
        <a:solidFill>
          <a:schemeClr val="dk1"/>
        </a:solidFill>
      </p:bgPr>
    </p:bg>
    <p:spTree>
      <p:nvGrpSpPr>
        <p:cNvPr id="336" name="Shape 3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" name="Google Shape;337;p13"/>
          <p:cNvSpPr txBox="1"/>
          <p:nvPr>
            <p:ph idx="1" type="subTitle"/>
          </p:nvPr>
        </p:nvSpPr>
        <p:spPr>
          <a:xfrm>
            <a:off x="1548306" y="2005125"/>
            <a:ext cx="2515200" cy="97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Spartan Thin"/>
              <a:buNone/>
              <a:defRPr sz="1600">
                <a:solidFill>
                  <a:schemeClr val="accent1"/>
                </a:solidFill>
                <a:latin typeface="Spartan Thin"/>
                <a:ea typeface="Spartan Thin"/>
                <a:cs typeface="Spartan Thin"/>
                <a:sym typeface="Spartan Thin"/>
              </a:defRPr>
            </a:lvl1pPr>
            <a:lvl2pPr lv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600"/>
              <a:buNone/>
              <a:defRPr sz="1600">
                <a:solidFill>
                  <a:schemeClr val="accent1"/>
                </a:solidFill>
              </a:defRPr>
            </a:lvl2pPr>
            <a:lvl3pPr lvl="2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600"/>
              <a:buNone/>
              <a:defRPr sz="1600">
                <a:solidFill>
                  <a:schemeClr val="accent1"/>
                </a:solidFill>
              </a:defRPr>
            </a:lvl3pPr>
            <a:lvl4pPr lvl="3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600"/>
              <a:buNone/>
              <a:defRPr sz="1600">
                <a:solidFill>
                  <a:schemeClr val="accent1"/>
                </a:solidFill>
              </a:defRPr>
            </a:lvl4pPr>
            <a:lvl5pPr lvl="4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600"/>
              <a:buNone/>
              <a:defRPr sz="1600">
                <a:solidFill>
                  <a:schemeClr val="accent1"/>
                </a:solidFill>
              </a:defRPr>
            </a:lvl5pPr>
            <a:lvl6pPr lvl="5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600"/>
              <a:buNone/>
              <a:defRPr sz="1600">
                <a:solidFill>
                  <a:schemeClr val="accent1"/>
                </a:solidFill>
              </a:defRPr>
            </a:lvl6pPr>
            <a:lvl7pPr lvl="6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600"/>
              <a:buNone/>
              <a:defRPr sz="1600">
                <a:solidFill>
                  <a:schemeClr val="accent1"/>
                </a:solidFill>
              </a:defRPr>
            </a:lvl7pPr>
            <a:lvl8pPr lvl="7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600"/>
              <a:buNone/>
              <a:defRPr sz="1600">
                <a:solidFill>
                  <a:schemeClr val="accent1"/>
                </a:solidFill>
              </a:defRPr>
            </a:lvl8pPr>
            <a:lvl9pPr lvl="8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600"/>
              <a:buNone/>
              <a:defRPr sz="1600">
                <a:solidFill>
                  <a:schemeClr val="accent1"/>
                </a:solidFill>
              </a:defRPr>
            </a:lvl9pPr>
          </a:lstStyle>
          <a:p/>
        </p:txBody>
      </p:sp>
      <p:sp>
        <p:nvSpPr>
          <p:cNvPr id="338" name="Google Shape;338;p13"/>
          <p:cNvSpPr txBox="1"/>
          <p:nvPr>
            <p:ph idx="2" type="subTitle"/>
          </p:nvPr>
        </p:nvSpPr>
        <p:spPr>
          <a:xfrm>
            <a:off x="1548306" y="3501925"/>
            <a:ext cx="2515200" cy="97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Spartan Thin"/>
              <a:buNone/>
              <a:defRPr sz="1600">
                <a:solidFill>
                  <a:schemeClr val="accent1"/>
                </a:solidFill>
                <a:latin typeface="Spartan Thin"/>
                <a:ea typeface="Spartan Thin"/>
                <a:cs typeface="Spartan Thin"/>
                <a:sym typeface="Spartan Thin"/>
              </a:defRPr>
            </a:lvl1pPr>
            <a:lvl2pPr lv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600"/>
              <a:buNone/>
              <a:defRPr sz="1600">
                <a:solidFill>
                  <a:schemeClr val="accent1"/>
                </a:solidFill>
              </a:defRPr>
            </a:lvl2pPr>
            <a:lvl3pPr lvl="2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600"/>
              <a:buNone/>
              <a:defRPr sz="1600">
                <a:solidFill>
                  <a:schemeClr val="accent1"/>
                </a:solidFill>
              </a:defRPr>
            </a:lvl3pPr>
            <a:lvl4pPr lvl="3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600"/>
              <a:buNone/>
              <a:defRPr sz="1600">
                <a:solidFill>
                  <a:schemeClr val="accent1"/>
                </a:solidFill>
              </a:defRPr>
            </a:lvl4pPr>
            <a:lvl5pPr lvl="4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600"/>
              <a:buNone/>
              <a:defRPr sz="1600">
                <a:solidFill>
                  <a:schemeClr val="accent1"/>
                </a:solidFill>
              </a:defRPr>
            </a:lvl5pPr>
            <a:lvl6pPr lvl="5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600"/>
              <a:buNone/>
              <a:defRPr sz="1600">
                <a:solidFill>
                  <a:schemeClr val="accent1"/>
                </a:solidFill>
              </a:defRPr>
            </a:lvl6pPr>
            <a:lvl7pPr lvl="6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600"/>
              <a:buNone/>
              <a:defRPr sz="1600">
                <a:solidFill>
                  <a:schemeClr val="accent1"/>
                </a:solidFill>
              </a:defRPr>
            </a:lvl7pPr>
            <a:lvl8pPr lvl="7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600"/>
              <a:buNone/>
              <a:defRPr sz="1600">
                <a:solidFill>
                  <a:schemeClr val="accent1"/>
                </a:solidFill>
              </a:defRPr>
            </a:lvl8pPr>
            <a:lvl9pPr lvl="8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600"/>
              <a:buNone/>
              <a:defRPr sz="1600">
                <a:solidFill>
                  <a:schemeClr val="accent1"/>
                </a:solidFill>
              </a:defRPr>
            </a:lvl9pPr>
          </a:lstStyle>
          <a:p/>
        </p:txBody>
      </p:sp>
      <p:sp>
        <p:nvSpPr>
          <p:cNvPr id="339" name="Google Shape;339;p13"/>
          <p:cNvSpPr txBox="1"/>
          <p:nvPr>
            <p:ph type="ctrTitle"/>
          </p:nvPr>
        </p:nvSpPr>
        <p:spPr>
          <a:xfrm>
            <a:off x="1668738" y="540000"/>
            <a:ext cx="6757500" cy="607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000"/>
              <a:buFont typeface="Playfair Display"/>
              <a:buNone/>
              <a:defRPr b="1" sz="3000">
                <a:solidFill>
                  <a:schemeClr val="accent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700"/>
              <a:buNone/>
              <a:defRPr sz="5700">
                <a:solidFill>
                  <a:schemeClr val="accent1"/>
                </a:solidFill>
              </a:defRPr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700"/>
              <a:buNone/>
              <a:defRPr sz="5700">
                <a:solidFill>
                  <a:schemeClr val="accent1"/>
                </a:solidFill>
              </a:defRPr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700"/>
              <a:buNone/>
              <a:defRPr sz="5700">
                <a:solidFill>
                  <a:schemeClr val="accent1"/>
                </a:solidFill>
              </a:defRPr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700"/>
              <a:buNone/>
              <a:defRPr sz="5700">
                <a:solidFill>
                  <a:schemeClr val="accent1"/>
                </a:solidFill>
              </a:defRPr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700"/>
              <a:buNone/>
              <a:defRPr sz="5700">
                <a:solidFill>
                  <a:schemeClr val="accent1"/>
                </a:solidFill>
              </a:defRPr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700"/>
              <a:buNone/>
              <a:defRPr sz="5700">
                <a:solidFill>
                  <a:schemeClr val="accent1"/>
                </a:solidFill>
              </a:defRPr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700"/>
              <a:buNone/>
              <a:defRPr sz="5700">
                <a:solidFill>
                  <a:schemeClr val="accent1"/>
                </a:solidFill>
              </a:defRPr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700"/>
              <a:buNone/>
              <a:defRPr sz="5700">
                <a:solidFill>
                  <a:schemeClr val="accent1"/>
                </a:solidFill>
              </a:defRPr>
            </a:lvl9pPr>
          </a:lstStyle>
          <a:p/>
        </p:txBody>
      </p:sp>
      <p:grpSp>
        <p:nvGrpSpPr>
          <p:cNvPr id="340" name="Google Shape;340;p13"/>
          <p:cNvGrpSpPr/>
          <p:nvPr/>
        </p:nvGrpSpPr>
        <p:grpSpPr>
          <a:xfrm rot="5400000">
            <a:off x="15" y="-171446"/>
            <a:ext cx="914408" cy="914408"/>
            <a:chOff x="2232200" y="2127575"/>
            <a:chExt cx="792450" cy="792450"/>
          </a:xfrm>
        </p:grpSpPr>
        <p:sp>
          <p:nvSpPr>
            <p:cNvPr id="341" name="Google Shape;341;p13"/>
            <p:cNvSpPr/>
            <p:nvPr/>
          </p:nvSpPr>
          <p:spPr>
            <a:xfrm>
              <a:off x="2232200" y="2127575"/>
              <a:ext cx="792450" cy="792450"/>
            </a:xfrm>
            <a:custGeom>
              <a:rect b="b" l="l" r="r" t="t"/>
              <a:pathLst>
                <a:path extrusionOk="0" h="31698" w="31698">
                  <a:moveTo>
                    <a:pt x="1" y="1"/>
                  </a:moveTo>
                  <a:lnTo>
                    <a:pt x="1" y="31698"/>
                  </a:lnTo>
                  <a:lnTo>
                    <a:pt x="31697" y="31698"/>
                  </a:lnTo>
                  <a:cubicBezTo>
                    <a:pt x="14229" y="31698"/>
                    <a:pt x="1" y="17399"/>
                    <a:pt x="1" y="1"/>
                  </a:cubicBezTo>
                  <a:close/>
                </a:path>
              </a:pathLst>
            </a:custGeom>
            <a:solidFill>
              <a:srgbClr val="F07C31"/>
            </a:solidFill>
            <a:ln cap="flat" cmpd="sng" w="9525">
              <a:solidFill>
                <a:srgbClr val="F07C3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42" name="Google Shape;342;p13"/>
            <p:cNvSpPr/>
            <p:nvPr/>
          </p:nvSpPr>
          <p:spPr>
            <a:xfrm>
              <a:off x="2232200" y="2127575"/>
              <a:ext cx="792450" cy="792450"/>
            </a:xfrm>
            <a:custGeom>
              <a:rect b="b" l="l" r="r" t="t"/>
              <a:pathLst>
                <a:path extrusionOk="0" h="31698" w="31698">
                  <a:moveTo>
                    <a:pt x="1" y="1"/>
                  </a:moveTo>
                  <a:cubicBezTo>
                    <a:pt x="1" y="17469"/>
                    <a:pt x="14229" y="31698"/>
                    <a:pt x="31697" y="31698"/>
                  </a:cubicBezTo>
                  <a:lnTo>
                    <a:pt x="31697" y="1"/>
                  </a:lnTo>
                  <a:close/>
                </a:path>
              </a:pathLst>
            </a:custGeom>
            <a:solidFill>
              <a:srgbClr val="626262"/>
            </a:solidFill>
            <a:ln cap="flat" cmpd="sng" w="9525">
              <a:solidFill>
                <a:srgbClr val="62626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343" name="Google Shape;343;p13"/>
          <p:cNvGrpSpPr/>
          <p:nvPr/>
        </p:nvGrpSpPr>
        <p:grpSpPr>
          <a:xfrm rot="5400000">
            <a:off x="15" y="742962"/>
            <a:ext cx="914408" cy="914408"/>
            <a:chOff x="3235925" y="2183925"/>
            <a:chExt cx="792450" cy="792450"/>
          </a:xfrm>
        </p:grpSpPr>
        <p:sp>
          <p:nvSpPr>
            <p:cNvPr id="344" name="Google Shape;344;p13"/>
            <p:cNvSpPr/>
            <p:nvPr/>
          </p:nvSpPr>
          <p:spPr>
            <a:xfrm>
              <a:off x="3235925" y="2183925"/>
              <a:ext cx="792450" cy="792450"/>
            </a:xfrm>
            <a:custGeom>
              <a:rect b="b" l="l" r="r" t="t"/>
              <a:pathLst>
                <a:path extrusionOk="0" h="31698" w="31698">
                  <a:moveTo>
                    <a:pt x="1" y="1"/>
                  </a:moveTo>
                  <a:cubicBezTo>
                    <a:pt x="17539" y="1"/>
                    <a:pt x="31697" y="14159"/>
                    <a:pt x="31697" y="31697"/>
                  </a:cubicBezTo>
                  <a:lnTo>
                    <a:pt x="31697" y="1"/>
                  </a:lnTo>
                  <a:close/>
                </a:path>
              </a:pathLst>
            </a:custGeom>
            <a:solidFill>
              <a:srgbClr val="362918"/>
            </a:solidFill>
            <a:ln cap="flat" cmpd="sng" w="9525">
              <a:solidFill>
                <a:srgbClr val="362918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45" name="Google Shape;345;p13"/>
            <p:cNvSpPr/>
            <p:nvPr/>
          </p:nvSpPr>
          <p:spPr>
            <a:xfrm>
              <a:off x="3235925" y="2183925"/>
              <a:ext cx="792450" cy="792450"/>
            </a:xfrm>
            <a:custGeom>
              <a:rect b="b" l="l" r="r" t="t"/>
              <a:pathLst>
                <a:path extrusionOk="0" h="31698" w="31698">
                  <a:moveTo>
                    <a:pt x="1" y="1"/>
                  </a:moveTo>
                  <a:lnTo>
                    <a:pt x="1" y="31697"/>
                  </a:lnTo>
                  <a:lnTo>
                    <a:pt x="31697" y="31697"/>
                  </a:lnTo>
                  <a:cubicBezTo>
                    <a:pt x="31697" y="14159"/>
                    <a:pt x="17539" y="1"/>
                    <a:pt x="1" y="1"/>
                  </a:cubicBezTo>
                  <a:close/>
                </a:path>
              </a:pathLst>
            </a:custGeom>
            <a:solidFill>
              <a:srgbClr val="F7C320"/>
            </a:solidFill>
            <a:ln cap="flat" cmpd="sng" w="9525">
              <a:solidFill>
                <a:srgbClr val="F7C32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346" name="Google Shape;346;p13"/>
          <p:cNvGrpSpPr/>
          <p:nvPr/>
        </p:nvGrpSpPr>
        <p:grpSpPr>
          <a:xfrm rot="5400000">
            <a:off x="27" y="4400575"/>
            <a:ext cx="914379" cy="914408"/>
            <a:chOff x="4653475" y="3275700"/>
            <a:chExt cx="792425" cy="792450"/>
          </a:xfrm>
        </p:grpSpPr>
        <p:sp>
          <p:nvSpPr>
            <p:cNvPr id="347" name="Google Shape;347;p13"/>
            <p:cNvSpPr/>
            <p:nvPr/>
          </p:nvSpPr>
          <p:spPr>
            <a:xfrm>
              <a:off x="4653475" y="3275700"/>
              <a:ext cx="792425" cy="792450"/>
            </a:xfrm>
            <a:custGeom>
              <a:rect b="b" l="l" r="r" t="t"/>
              <a:pathLst>
                <a:path extrusionOk="0" h="31698" w="31697">
                  <a:moveTo>
                    <a:pt x="31697" y="1"/>
                  </a:moveTo>
                  <a:cubicBezTo>
                    <a:pt x="31697" y="17540"/>
                    <a:pt x="17539" y="31697"/>
                    <a:pt x="0" y="31697"/>
                  </a:cubicBezTo>
                  <a:lnTo>
                    <a:pt x="31697" y="31697"/>
                  </a:lnTo>
                  <a:lnTo>
                    <a:pt x="31697" y="1"/>
                  </a:lnTo>
                  <a:close/>
                </a:path>
              </a:pathLst>
            </a:custGeom>
            <a:solidFill>
              <a:srgbClr val="F7C320"/>
            </a:solidFill>
            <a:ln cap="flat" cmpd="sng" w="9525">
              <a:solidFill>
                <a:srgbClr val="F7C32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48" name="Google Shape;348;p13"/>
            <p:cNvSpPr/>
            <p:nvPr/>
          </p:nvSpPr>
          <p:spPr>
            <a:xfrm>
              <a:off x="4653475" y="3275700"/>
              <a:ext cx="792425" cy="792450"/>
            </a:xfrm>
            <a:custGeom>
              <a:rect b="b" l="l" r="r" t="t"/>
              <a:pathLst>
                <a:path extrusionOk="0" h="31698" w="31697">
                  <a:moveTo>
                    <a:pt x="0" y="1"/>
                  </a:moveTo>
                  <a:lnTo>
                    <a:pt x="0" y="31697"/>
                  </a:lnTo>
                  <a:cubicBezTo>
                    <a:pt x="17469" y="31697"/>
                    <a:pt x="31697" y="17540"/>
                    <a:pt x="31697" y="1"/>
                  </a:cubicBezTo>
                  <a:close/>
                </a:path>
              </a:pathLst>
            </a:custGeom>
            <a:solidFill>
              <a:srgbClr val="626262"/>
            </a:solidFill>
            <a:ln cap="flat" cmpd="sng" w="9525">
              <a:solidFill>
                <a:srgbClr val="62626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349" name="Google Shape;349;p13"/>
          <p:cNvGrpSpPr/>
          <p:nvPr/>
        </p:nvGrpSpPr>
        <p:grpSpPr>
          <a:xfrm rot="-5400000">
            <a:off x="44" y="3486136"/>
            <a:ext cx="914379" cy="914408"/>
            <a:chOff x="5644875" y="2127575"/>
            <a:chExt cx="792425" cy="792450"/>
          </a:xfrm>
        </p:grpSpPr>
        <p:sp>
          <p:nvSpPr>
            <p:cNvPr id="350" name="Google Shape;350;p13"/>
            <p:cNvSpPr/>
            <p:nvPr/>
          </p:nvSpPr>
          <p:spPr>
            <a:xfrm>
              <a:off x="5644875" y="2127575"/>
              <a:ext cx="792425" cy="792450"/>
            </a:xfrm>
            <a:custGeom>
              <a:rect b="b" l="l" r="r" t="t"/>
              <a:pathLst>
                <a:path extrusionOk="0" h="31698" w="31697">
                  <a:moveTo>
                    <a:pt x="0" y="1"/>
                  </a:moveTo>
                  <a:cubicBezTo>
                    <a:pt x="17539" y="1"/>
                    <a:pt x="31697" y="14159"/>
                    <a:pt x="31697" y="31698"/>
                  </a:cubicBezTo>
                  <a:lnTo>
                    <a:pt x="31697" y="1"/>
                  </a:lnTo>
                  <a:close/>
                </a:path>
              </a:pathLst>
            </a:custGeom>
            <a:solidFill>
              <a:srgbClr val="F07C31"/>
            </a:solidFill>
            <a:ln cap="flat" cmpd="sng" w="9525">
              <a:solidFill>
                <a:srgbClr val="F07C3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51" name="Google Shape;351;p13"/>
            <p:cNvSpPr/>
            <p:nvPr/>
          </p:nvSpPr>
          <p:spPr>
            <a:xfrm>
              <a:off x="5644875" y="2127575"/>
              <a:ext cx="792425" cy="792450"/>
            </a:xfrm>
            <a:custGeom>
              <a:rect b="b" l="l" r="r" t="t"/>
              <a:pathLst>
                <a:path extrusionOk="0" h="31698" w="31697">
                  <a:moveTo>
                    <a:pt x="0" y="1"/>
                  </a:moveTo>
                  <a:lnTo>
                    <a:pt x="0" y="31698"/>
                  </a:lnTo>
                  <a:lnTo>
                    <a:pt x="31697" y="31698"/>
                  </a:lnTo>
                  <a:cubicBezTo>
                    <a:pt x="31697" y="14159"/>
                    <a:pt x="17539" y="1"/>
                    <a:pt x="0" y="1"/>
                  </a:cubicBezTo>
                  <a:close/>
                </a:path>
              </a:pathLst>
            </a:custGeom>
            <a:solidFill>
              <a:srgbClr val="362918"/>
            </a:solidFill>
            <a:ln cap="flat" cmpd="sng" w="9525">
              <a:solidFill>
                <a:srgbClr val="362918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352" name="Google Shape;352;p13"/>
          <p:cNvGrpSpPr/>
          <p:nvPr/>
        </p:nvGrpSpPr>
        <p:grpSpPr>
          <a:xfrm rot="5400000">
            <a:off x="12" y="2571768"/>
            <a:ext cx="914408" cy="914408"/>
            <a:chOff x="1096400" y="3316200"/>
            <a:chExt cx="792450" cy="792450"/>
          </a:xfrm>
        </p:grpSpPr>
        <p:sp>
          <p:nvSpPr>
            <p:cNvPr id="353" name="Google Shape;353;p13"/>
            <p:cNvSpPr/>
            <p:nvPr/>
          </p:nvSpPr>
          <p:spPr>
            <a:xfrm>
              <a:off x="1096400" y="3316200"/>
              <a:ext cx="792450" cy="750175"/>
            </a:xfrm>
            <a:custGeom>
              <a:rect b="b" l="l" r="r" t="t"/>
              <a:pathLst>
                <a:path extrusionOk="0" h="30007" w="31698">
                  <a:moveTo>
                    <a:pt x="1" y="1"/>
                  </a:moveTo>
                  <a:cubicBezTo>
                    <a:pt x="16906" y="1"/>
                    <a:pt x="30852" y="13243"/>
                    <a:pt x="31697" y="30007"/>
                  </a:cubicBezTo>
                  <a:lnTo>
                    <a:pt x="31697" y="1"/>
                  </a:lnTo>
                  <a:close/>
                </a:path>
              </a:pathLst>
            </a:custGeom>
            <a:solidFill>
              <a:srgbClr val="F07C31"/>
            </a:solidFill>
            <a:ln cap="flat" cmpd="sng" w="9525">
              <a:solidFill>
                <a:srgbClr val="F07C3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54" name="Google Shape;354;p13"/>
            <p:cNvSpPr/>
            <p:nvPr/>
          </p:nvSpPr>
          <p:spPr>
            <a:xfrm>
              <a:off x="1096400" y="3316200"/>
              <a:ext cx="792450" cy="792450"/>
            </a:xfrm>
            <a:custGeom>
              <a:rect b="b" l="l" r="r" t="t"/>
              <a:pathLst>
                <a:path extrusionOk="0" h="31698" w="31698">
                  <a:moveTo>
                    <a:pt x="1" y="1"/>
                  </a:moveTo>
                  <a:lnTo>
                    <a:pt x="1" y="31697"/>
                  </a:lnTo>
                  <a:lnTo>
                    <a:pt x="31697" y="31697"/>
                  </a:lnTo>
                  <a:lnTo>
                    <a:pt x="31697" y="30007"/>
                  </a:lnTo>
                  <a:cubicBezTo>
                    <a:pt x="30852" y="13243"/>
                    <a:pt x="17047" y="1"/>
                    <a:pt x="1" y="1"/>
                  </a:cubicBezTo>
                  <a:close/>
                </a:path>
              </a:pathLst>
            </a:custGeom>
            <a:solidFill>
              <a:srgbClr val="F7C320"/>
            </a:solidFill>
            <a:ln cap="flat" cmpd="sng" w="9525">
              <a:solidFill>
                <a:srgbClr val="F7C32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355" name="Google Shape;355;p13"/>
          <p:cNvGrpSpPr/>
          <p:nvPr/>
        </p:nvGrpSpPr>
        <p:grpSpPr>
          <a:xfrm rot="5400000">
            <a:off x="15" y="1657372"/>
            <a:ext cx="914408" cy="914408"/>
            <a:chOff x="4498500" y="2183925"/>
            <a:chExt cx="792450" cy="792450"/>
          </a:xfrm>
        </p:grpSpPr>
        <p:sp>
          <p:nvSpPr>
            <p:cNvPr id="356" name="Google Shape;356;p13"/>
            <p:cNvSpPr/>
            <p:nvPr/>
          </p:nvSpPr>
          <p:spPr>
            <a:xfrm>
              <a:off x="4498500" y="2183925"/>
              <a:ext cx="792450" cy="750200"/>
            </a:xfrm>
            <a:custGeom>
              <a:rect b="b" l="l" r="r" t="t"/>
              <a:pathLst>
                <a:path extrusionOk="0" h="30008" w="31698">
                  <a:moveTo>
                    <a:pt x="1" y="1"/>
                  </a:moveTo>
                  <a:lnTo>
                    <a:pt x="1" y="30007"/>
                  </a:lnTo>
                  <a:cubicBezTo>
                    <a:pt x="776" y="13313"/>
                    <a:pt x="14652" y="1"/>
                    <a:pt x="31697" y="1"/>
                  </a:cubicBezTo>
                  <a:close/>
                </a:path>
              </a:pathLst>
            </a:custGeom>
            <a:solidFill>
              <a:srgbClr val="F07C31"/>
            </a:solidFill>
            <a:ln cap="flat" cmpd="sng" w="9525">
              <a:solidFill>
                <a:srgbClr val="F07C3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57" name="Google Shape;357;p13"/>
            <p:cNvSpPr/>
            <p:nvPr/>
          </p:nvSpPr>
          <p:spPr>
            <a:xfrm>
              <a:off x="4498500" y="2183925"/>
              <a:ext cx="792450" cy="792450"/>
            </a:xfrm>
            <a:custGeom>
              <a:rect b="b" l="l" r="r" t="t"/>
              <a:pathLst>
                <a:path extrusionOk="0" h="31698" w="31698">
                  <a:moveTo>
                    <a:pt x="31697" y="1"/>
                  </a:moveTo>
                  <a:cubicBezTo>
                    <a:pt x="14652" y="1"/>
                    <a:pt x="846" y="13313"/>
                    <a:pt x="1" y="30007"/>
                  </a:cubicBezTo>
                  <a:lnTo>
                    <a:pt x="1" y="31697"/>
                  </a:lnTo>
                  <a:lnTo>
                    <a:pt x="31697" y="31697"/>
                  </a:lnTo>
                  <a:lnTo>
                    <a:pt x="31697" y="1"/>
                  </a:lnTo>
                  <a:close/>
                </a:path>
              </a:pathLst>
            </a:custGeom>
            <a:solidFill>
              <a:srgbClr val="362918"/>
            </a:solidFill>
            <a:ln cap="flat" cmpd="sng" w="9525">
              <a:solidFill>
                <a:srgbClr val="362918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358" name="Google Shape;358;p13"/>
          <p:cNvSpPr txBox="1"/>
          <p:nvPr>
            <p:ph idx="3" type="subTitle"/>
          </p:nvPr>
        </p:nvSpPr>
        <p:spPr>
          <a:xfrm>
            <a:off x="1877074" y="1629908"/>
            <a:ext cx="2186700" cy="4980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Font typeface="Spartan"/>
              <a:buNone/>
              <a:defRPr b="1" sz="2000">
                <a:latin typeface="Spartan"/>
                <a:ea typeface="Spartan"/>
                <a:cs typeface="Spartan"/>
                <a:sym typeface="Spartan"/>
              </a:defRPr>
            </a:lvl1pPr>
            <a:lvl2pPr lv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b="1" sz="2000"/>
            </a:lvl2pPr>
            <a:lvl3pPr lvl="2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b="1" sz="2000"/>
            </a:lvl3pPr>
            <a:lvl4pPr lvl="3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b="1" sz="2000"/>
            </a:lvl4pPr>
            <a:lvl5pPr lvl="4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b="1" sz="2000"/>
            </a:lvl5pPr>
            <a:lvl6pPr lvl="5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b="1" sz="2000"/>
            </a:lvl6pPr>
            <a:lvl7pPr lvl="6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b="1" sz="2000"/>
            </a:lvl7pPr>
            <a:lvl8pPr lvl="7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b="1" sz="2000"/>
            </a:lvl8pPr>
            <a:lvl9pPr lvl="8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b="1" sz="2000"/>
            </a:lvl9pPr>
          </a:lstStyle>
          <a:p/>
        </p:txBody>
      </p:sp>
      <p:sp>
        <p:nvSpPr>
          <p:cNvPr id="359" name="Google Shape;359;p13"/>
          <p:cNvSpPr txBox="1"/>
          <p:nvPr>
            <p:ph idx="4" type="subTitle"/>
          </p:nvPr>
        </p:nvSpPr>
        <p:spPr>
          <a:xfrm>
            <a:off x="1877074" y="3126708"/>
            <a:ext cx="2186700" cy="4980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Font typeface="Spartan"/>
              <a:buNone/>
              <a:defRPr b="1" sz="2000">
                <a:latin typeface="Spartan"/>
                <a:ea typeface="Spartan"/>
                <a:cs typeface="Spartan"/>
                <a:sym typeface="Spartan"/>
              </a:defRPr>
            </a:lvl1pPr>
            <a:lvl2pPr lv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b="1" sz="2000"/>
            </a:lvl2pPr>
            <a:lvl3pPr lvl="2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b="1" sz="2000"/>
            </a:lvl3pPr>
            <a:lvl4pPr lvl="3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b="1" sz="2000"/>
            </a:lvl4pPr>
            <a:lvl5pPr lvl="4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b="1" sz="2000"/>
            </a:lvl5pPr>
            <a:lvl6pPr lvl="5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b="1" sz="2000"/>
            </a:lvl6pPr>
            <a:lvl7pPr lvl="6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b="1" sz="2000"/>
            </a:lvl7pPr>
            <a:lvl8pPr lvl="7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b="1" sz="2000"/>
            </a:lvl8pPr>
            <a:lvl9pPr lvl="8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b="1" sz="2000"/>
            </a:lvl9pPr>
          </a:lstStyle>
          <a:p/>
        </p:txBody>
      </p:sp>
      <p:sp>
        <p:nvSpPr>
          <p:cNvPr id="360" name="Google Shape;360;p13"/>
          <p:cNvSpPr txBox="1"/>
          <p:nvPr>
            <p:ph idx="5" type="subTitle"/>
          </p:nvPr>
        </p:nvSpPr>
        <p:spPr>
          <a:xfrm>
            <a:off x="6013182" y="2006550"/>
            <a:ext cx="2515200" cy="97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Spartan Thin"/>
              <a:buNone/>
              <a:defRPr sz="1600">
                <a:solidFill>
                  <a:schemeClr val="accent1"/>
                </a:solidFill>
                <a:latin typeface="Spartan Thin"/>
                <a:ea typeface="Spartan Thin"/>
                <a:cs typeface="Spartan Thin"/>
                <a:sym typeface="Spartan Thi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600"/>
              <a:buNone/>
              <a:defRPr sz="1600">
                <a:solidFill>
                  <a:schemeClr val="accent1"/>
                </a:solidFill>
              </a:defRPr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600"/>
              <a:buNone/>
              <a:defRPr sz="1600">
                <a:solidFill>
                  <a:schemeClr val="accent1"/>
                </a:solidFill>
              </a:defRPr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600"/>
              <a:buNone/>
              <a:defRPr sz="1600">
                <a:solidFill>
                  <a:schemeClr val="accent1"/>
                </a:solidFill>
              </a:defRPr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600"/>
              <a:buNone/>
              <a:defRPr sz="1600">
                <a:solidFill>
                  <a:schemeClr val="accent1"/>
                </a:solidFill>
              </a:defRPr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600"/>
              <a:buNone/>
              <a:defRPr sz="1600">
                <a:solidFill>
                  <a:schemeClr val="accent1"/>
                </a:solidFill>
              </a:defRPr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600"/>
              <a:buNone/>
              <a:defRPr sz="1600">
                <a:solidFill>
                  <a:schemeClr val="accent1"/>
                </a:solidFill>
              </a:defRPr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600"/>
              <a:buNone/>
              <a:defRPr sz="1600">
                <a:solidFill>
                  <a:schemeClr val="accent1"/>
                </a:solidFill>
              </a:defRPr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600"/>
              <a:buNone/>
              <a:defRPr sz="1600">
                <a:solidFill>
                  <a:schemeClr val="accent1"/>
                </a:solidFill>
              </a:defRPr>
            </a:lvl9pPr>
          </a:lstStyle>
          <a:p/>
        </p:txBody>
      </p:sp>
      <p:sp>
        <p:nvSpPr>
          <p:cNvPr id="361" name="Google Shape;361;p13"/>
          <p:cNvSpPr txBox="1"/>
          <p:nvPr>
            <p:ph idx="6" type="subTitle"/>
          </p:nvPr>
        </p:nvSpPr>
        <p:spPr>
          <a:xfrm>
            <a:off x="6013182" y="3503350"/>
            <a:ext cx="2515200" cy="97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Spartan Thin"/>
              <a:buNone/>
              <a:defRPr sz="1600">
                <a:solidFill>
                  <a:schemeClr val="accent1"/>
                </a:solidFill>
                <a:latin typeface="Spartan Thin"/>
                <a:ea typeface="Spartan Thin"/>
                <a:cs typeface="Spartan Thin"/>
                <a:sym typeface="Spartan Thi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600"/>
              <a:buNone/>
              <a:defRPr sz="1600">
                <a:solidFill>
                  <a:schemeClr val="accent1"/>
                </a:solidFill>
              </a:defRPr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600"/>
              <a:buNone/>
              <a:defRPr sz="1600">
                <a:solidFill>
                  <a:schemeClr val="accent1"/>
                </a:solidFill>
              </a:defRPr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600"/>
              <a:buNone/>
              <a:defRPr sz="1600">
                <a:solidFill>
                  <a:schemeClr val="accent1"/>
                </a:solidFill>
              </a:defRPr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600"/>
              <a:buNone/>
              <a:defRPr sz="1600">
                <a:solidFill>
                  <a:schemeClr val="accent1"/>
                </a:solidFill>
              </a:defRPr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600"/>
              <a:buNone/>
              <a:defRPr sz="1600">
                <a:solidFill>
                  <a:schemeClr val="accent1"/>
                </a:solidFill>
              </a:defRPr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600"/>
              <a:buNone/>
              <a:defRPr sz="1600">
                <a:solidFill>
                  <a:schemeClr val="accent1"/>
                </a:solidFill>
              </a:defRPr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600"/>
              <a:buNone/>
              <a:defRPr sz="1600">
                <a:solidFill>
                  <a:schemeClr val="accent1"/>
                </a:solidFill>
              </a:defRPr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600"/>
              <a:buNone/>
              <a:defRPr sz="1600">
                <a:solidFill>
                  <a:schemeClr val="accent1"/>
                </a:solidFill>
              </a:defRPr>
            </a:lvl9pPr>
          </a:lstStyle>
          <a:p/>
        </p:txBody>
      </p:sp>
      <p:sp>
        <p:nvSpPr>
          <p:cNvPr id="362" name="Google Shape;362;p13"/>
          <p:cNvSpPr txBox="1"/>
          <p:nvPr>
            <p:ph idx="7" type="subTitle"/>
          </p:nvPr>
        </p:nvSpPr>
        <p:spPr>
          <a:xfrm>
            <a:off x="6013174" y="1631317"/>
            <a:ext cx="2186700" cy="4980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Font typeface="Spartan"/>
              <a:buNone/>
              <a:defRPr b="1" sz="2000">
                <a:latin typeface="Spartan"/>
                <a:ea typeface="Spartan"/>
                <a:cs typeface="Spartan"/>
                <a:sym typeface="Spart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b="1" sz="20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b="1" sz="20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b="1" sz="20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b="1" sz="20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b="1" sz="20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b="1" sz="20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b="1" sz="20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b="1" sz="2000"/>
            </a:lvl9pPr>
          </a:lstStyle>
          <a:p/>
        </p:txBody>
      </p:sp>
      <p:sp>
        <p:nvSpPr>
          <p:cNvPr id="363" name="Google Shape;363;p13"/>
          <p:cNvSpPr txBox="1"/>
          <p:nvPr>
            <p:ph idx="8" type="subTitle"/>
          </p:nvPr>
        </p:nvSpPr>
        <p:spPr>
          <a:xfrm>
            <a:off x="6013174" y="3128117"/>
            <a:ext cx="2186700" cy="4980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Font typeface="Spartan"/>
              <a:buNone/>
              <a:defRPr b="1" sz="2000">
                <a:latin typeface="Spartan"/>
                <a:ea typeface="Spartan"/>
                <a:cs typeface="Spartan"/>
                <a:sym typeface="Spart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b="1" sz="20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b="1" sz="20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b="1" sz="20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b="1" sz="20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b="1" sz="20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b="1" sz="20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b="1" sz="20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b="1" sz="2000"/>
            </a:lvl9pPr>
          </a:lstStyle>
          <a:p/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 2">
  <p:cSld name="TITLE_ONLY_1">
    <p:bg>
      <p:bgPr>
        <a:solidFill>
          <a:schemeClr val="dk2"/>
        </a:solidFill>
      </p:bgPr>
    </p:bg>
    <p:spTree>
      <p:nvGrpSpPr>
        <p:cNvPr id="364" name="Shape 3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5" name="Google Shape;365;p14"/>
          <p:cNvSpPr txBox="1"/>
          <p:nvPr>
            <p:ph type="ctrTitle"/>
          </p:nvPr>
        </p:nvSpPr>
        <p:spPr>
          <a:xfrm>
            <a:off x="1668738" y="540000"/>
            <a:ext cx="6757500" cy="607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Font typeface="Playfair Display"/>
              <a:buNone/>
              <a:defRPr b="1" sz="3000">
                <a:latin typeface="Playfair Display"/>
                <a:ea typeface="Playfair Display"/>
                <a:cs typeface="Playfair Display"/>
                <a:sym typeface="Playfair Display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700"/>
              <a:buNone/>
              <a:defRPr sz="5700">
                <a:solidFill>
                  <a:schemeClr val="accent1"/>
                </a:solidFill>
              </a:defRPr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700"/>
              <a:buNone/>
              <a:defRPr sz="5700">
                <a:solidFill>
                  <a:schemeClr val="accent1"/>
                </a:solidFill>
              </a:defRPr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700"/>
              <a:buNone/>
              <a:defRPr sz="5700">
                <a:solidFill>
                  <a:schemeClr val="accent1"/>
                </a:solidFill>
              </a:defRPr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700"/>
              <a:buNone/>
              <a:defRPr sz="5700">
                <a:solidFill>
                  <a:schemeClr val="accent1"/>
                </a:solidFill>
              </a:defRPr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700"/>
              <a:buNone/>
              <a:defRPr sz="5700">
                <a:solidFill>
                  <a:schemeClr val="accent1"/>
                </a:solidFill>
              </a:defRPr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700"/>
              <a:buNone/>
              <a:defRPr sz="5700">
                <a:solidFill>
                  <a:schemeClr val="accent1"/>
                </a:solidFill>
              </a:defRPr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700"/>
              <a:buNone/>
              <a:defRPr sz="5700">
                <a:solidFill>
                  <a:schemeClr val="accent1"/>
                </a:solidFill>
              </a:defRPr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700"/>
              <a:buNone/>
              <a:defRPr sz="5700">
                <a:solidFill>
                  <a:schemeClr val="accent1"/>
                </a:solidFill>
              </a:defRPr>
            </a:lvl9pPr>
          </a:lstStyle>
          <a:p/>
        </p:txBody>
      </p:sp>
      <p:grpSp>
        <p:nvGrpSpPr>
          <p:cNvPr id="366" name="Google Shape;366;p14"/>
          <p:cNvGrpSpPr/>
          <p:nvPr/>
        </p:nvGrpSpPr>
        <p:grpSpPr>
          <a:xfrm rot="5400000">
            <a:off x="15" y="-171446"/>
            <a:ext cx="914408" cy="914408"/>
            <a:chOff x="2232200" y="2127575"/>
            <a:chExt cx="792450" cy="792450"/>
          </a:xfrm>
        </p:grpSpPr>
        <p:sp>
          <p:nvSpPr>
            <p:cNvPr id="367" name="Google Shape;367;p14"/>
            <p:cNvSpPr/>
            <p:nvPr/>
          </p:nvSpPr>
          <p:spPr>
            <a:xfrm>
              <a:off x="2232200" y="2127575"/>
              <a:ext cx="792450" cy="792450"/>
            </a:xfrm>
            <a:custGeom>
              <a:rect b="b" l="l" r="r" t="t"/>
              <a:pathLst>
                <a:path extrusionOk="0" h="31698" w="31698">
                  <a:moveTo>
                    <a:pt x="1" y="1"/>
                  </a:moveTo>
                  <a:lnTo>
                    <a:pt x="1" y="31698"/>
                  </a:lnTo>
                  <a:lnTo>
                    <a:pt x="31697" y="31698"/>
                  </a:lnTo>
                  <a:cubicBezTo>
                    <a:pt x="14229" y="31698"/>
                    <a:pt x="1" y="17399"/>
                    <a:pt x="1" y="1"/>
                  </a:cubicBezTo>
                  <a:close/>
                </a:path>
              </a:pathLst>
            </a:custGeom>
            <a:solidFill>
              <a:srgbClr val="F07C31"/>
            </a:solidFill>
            <a:ln cap="flat" cmpd="sng" w="9525">
              <a:solidFill>
                <a:srgbClr val="F07C3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68" name="Google Shape;368;p14"/>
            <p:cNvSpPr/>
            <p:nvPr/>
          </p:nvSpPr>
          <p:spPr>
            <a:xfrm>
              <a:off x="2232200" y="2127575"/>
              <a:ext cx="792450" cy="792450"/>
            </a:xfrm>
            <a:custGeom>
              <a:rect b="b" l="l" r="r" t="t"/>
              <a:pathLst>
                <a:path extrusionOk="0" h="31698" w="31698">
                  <a:moveTo>
                    <a:pt x="1" y="1"/>
                  </a:moveTo>
                  <a:cubicBezTo>
                    <a:pt x="1" y="17469"/>
                    <a:pt x="14229" y="31698"/>
                    <a:pt x="31697" y="31698"/>
                  </a:cubicBezTo>
                  <a:lnTo>
                    <a:pt x="31697" y="1"/>
                  </a:lnTo>
                  <a:close/>
                </a:path>
              </a:pathLst>
            </a:custGeom>
            <a:solidFill>
              <a:srgbClr val="626262"/>
            </a:solidFill>
            <a:ln cap="flat" cmpd="sng" w="9525">
              <a:solidFill>
                <a:srgbClr val="62626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369" name="Google Shape;369;p14"/>
          <p:cNvGrpSpPr/>
          <p:nvPr/>
        </p:nvGrpSpPr>
        <p:grpSpPr>
          <a:xfrm rot="5400000">
            <a:off x="15" y="742962"/>
            <a:ext cx="914408" cy="914408"/>
            <a:chOff x="3235925" y="2183925"/>
            <a:chExt cx="792450" cy="792450"/>
          </a:xfrm>
        </p:grpSpPr>
        <p:sp>
          <p:nvSpPr>
            <p:cNvPr id="370" name="Google Shape;370;p14"/>
            <p:cNvSpPr/>
            <p:nvPr/>
          </p:nvSpPr>
          <p:spPr>
            <a:xfrm>
              <a:off x="3235925" y="2183925"/>
              <a:ext cx="792450" cy="792450"/>
            </a:xfrm>
            <a:custGeom>
              <a:rect b="b" l="l" r="r" t="t"/>
              <a:pathLst>
                <a:path extrusionOk="0" h="31698" w="31698">
                  <a:moveTo>
                    <a:pt x="1" y="1"/>
                  </a:moveTo>
                  <a:cubicBezTo>
                    <a:pt x="17539" y="1"/>
                    <a:pt x="31697" y="14159"/>
                    <a:pt x="31697" y="31697"/>
                  </a:cubicBezTo>
                  <a:lnTo>
                    <a:pt x="31697" y="1"/>
                  </a:lnTo>
                  <a:close/>
                </a:path>
              </a:pathLst>
            </a:custGeom>
            <a:solidFill>
              <a:srgbClr val="362918"/>
            </a:solidFill>
            <a:ln cap="flat" cmpd="sng" w="9525">
              <a:solidFill>
                <a:srgbClr val="362918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71" name="Google Shape;371;p14"/>
            <p:cNvSpPr/>
            <p:nvPr/>
          </p:nvSpPr>
          <p:spPr>
            <a:xfrm>
              <a:off x="3235925" y="2183925"/>
              <a:ext cx="792450" cy="792450"/>
            </a:xfrm>
            <a:custGeom>
              <a:rect b="b" l="l" r="r" t="t"/>
              <a:pathLst>
                <a:path extrusionOk="0" h="31698" w="31698">
                  <a:moveTo>
                    <a:pt x="1" y="1"/>
                  </a:moveTo>
                  <a:lnTo>
                    <a:pt x="1" y="31697"/>
                  </a:lnTo>
                  <a:lnTo>
                    <a:pt x="31697" y="31697"/>
                  </a:lnTo>
                  <a:cubicBezTo>
                    <a:pt x="31697" y="14159"/>
                    <a:pt x="17539" y="1"/>
                    <a:pt x="1" y="1"/>
                  </a:cubicBezTo>
                  <a:close/>
                </a:path>
              </a:pathLst>
            </a:custGeom>
            <a:solidFill>
              <a:srgbClr val="F7C320"/>
            </a:solidFill>
            <a:ln cap="flat" cmpd="sng" w="9525">
              <a:solidFill>
                <a:srgbClr val="F7C32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372" name="Google Shape;372;p14"/>
          <p:cNvGrpSpPr/>
          <p:nvPr/>
        </p:nvGrpSpPr>
        <p:grpSpPr>
          <a:xfrm rot="5400000">
            <a:off x="27" y="4400575"/>
            <a:ext cx="914379" cy="914408"/>
            <a:chOff x="4653475" y="3275700"/>
            <a:chExt cx="792425" cy="792450"/>
          </a:xfrm>
        </p:grpSpPr>
        <p:sp>
          <p:nvSpPr>
            <p:cNvPr id="373" name="Google Shape;373;p14"/>
            <p:cNvSpPr/>
            <p:nvPr/>
          </p:nvSpPr>
          <p:spPr>
            <a:xfrm>
              <a:off x="4653475" y="3275700"/>
              <a:ext cx="792425" cy="792450"/>
            </a:xfrm>
            <a:custGeom>
              <a:rect b="b" l="l" r="r" t="t"/>
              <a:pathLst>
                <a:path extrusionOk="0" h="31698" w="31697">
                  <a:moveTo>
                    <a:pt x="31697" y="1"/>
                  </a:moveTo>
                  <a:cubicBezTo>
                    <a:pt x="31697" y="17540"/>
                    <a:pt x="17539" y="31697"/>
                    <a:pt x="0" y="31697"/>
                  </a:cubicBezTo>
                  <a:lnTo>
                    <a:pt x="31697" y="31697"/>
                  </a:lnTo>
                  <a:lnTo>
                    <a:pt x="31697" y="1"/>
                  </a:lnTo>
                  <a:close/>
                </a:path>
              </a:pathLst>
            </a:custGeom>
            <a:solidFill>
              <a:srgbClr val="F7C320"/>
            </a:solidFill>
            <a:ln cap="flat" cmpd="sng" w="9525">
              <a:solidFill>
                <a:srgbClr val="F7C32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74" name="Google Shape;374;p14"/>
            <p:cNvSpPr/>
            <p:nvPr/>
          </p:nvSpPr>
          <p:spPr>
            <a:xfrm>
              <a:off x="4653475" y="3275700"/>
              <a:ext cx="792425" cy="792450"/>
            </a:xfrm>
            <a:custGeom>
              <a:rect b="b" l="l" r="r" t="t"/>
              <a:pathLst>
                <a:path extrusionOk="0" h="31698" w="31697">
                  <a:moveTo>
                    <a:pt x="0" y="1"/>
                  </a:moveTo>
                  <a:lnTo>
                    <a:pt x="0" y="31697"/>
                  </a:lnTo>
                  <a:cubicBezTo>
                    <a:pt x="17469" y="31697"/>
                    <a:pt x="31697" y="17540"/>
                    <a:pt x="31697" y="1"/>
                  </a:cubicBezTo>
                  <a:close/>
                </a:path>
              </a:pathLst>
            </a:custGeom>
            <a:solidFill>
              <a:srgbClr val="626262"/>
            </a:solidFill>
            <a:ln cap="flat" cmpd="sng" w="9525">
              <a:solidFill>
                <a:srgbClr val="62626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375" name="Google Shape;375;p14"/>
          <p:cNvGrpSpPr/>
          <p:nvPr/>
        </p:nvGrpSpPr>
        <p:grpSpPr>
          <a:xfrm rot="-5400000">
            <a:off x="44" y="3486136"/>
            <a:ext cx="914379" cy="914408"/>
            <a:chOff x="5644875" y="2127575"/>
            <a:chExt cx="792425" cy="792450"/>
          </a:xfrm>
        </p:grpSpPr>
        <p:sp>
          <p:nvSpPr>
            <p:cNvPr id="376" name="Google Shape;376;p14"/>
            <p:cNvSpPr/>
            <p:nvPr/>
          </p:nvSpPr>
          <p:spPr>
            <a:xfrm>
              <a:off x="5644875" y="2127575"/>
              <a:ext cx="792425" cy="792450"/>
            </a:xfrm>
            <a:custGeom>
              <a:rect b="b" l="l" r="r" t="t"/>
              <a:pathLst>
                <a:path extrusionOk="0" h="31698" w="31697">
                  <a:moveTo>
                    <a:pt x="0" y="1"/>
                  </a:moveTo>
                  <a:cubicBezTo>
                    <a:pt x="17539" y="1"/>
                    <a:pt x="31697" y="14159"/>
                    <a:pt x="31697" y="31698"/>
                  </a:cubicBezTo>
                  <a:lnTo>
                    <a:pt x="31697" y="1"/>
                  </a:lnTo>
                  <a:close/>
                </a:path>
              </a:pathLst>
            </a:custGeom>
            <a:solidFill>
              <a:srgbClr val="F07C31"/>
            </a:solidFill>
            <a:ln cap="flat" cmpd="sng" w="9525">
              <a:solidFill>
                <a:srgbClr val="F07C3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77" name="Google Shape;377;p14"/>
            <p:cNvSpPr/>
            <p:nvPr/>
          </p:nvSpPr>
          <p:spPr>
            <a:xfrm>
              <a:off x="5644875" y="2127575"/>
              <a:ext cx="792425" cy="792450"/>
            </a:xfrm>
            <a:custGeom>
              <a:rect b="b" l="l" r="r" t="t"/>
              <a:pathLst>
                <a:path extrusionOk="0" h="31698" w="31697">
                  <a:moveTo>
                    <a:pt x="0" y="1"/>
                  </a:moveTo>
                  <a:lnTo>
                    <a:pt x="0" y="31698"/>
                  </a:lnTo>
                  <a:lnTo>
                    <a:pt x="31697" y="31698"/>
                  </a:lnTo>
                  <a:cubicBezTo>
                    <a:pt x="31697" y="14159"/>
                    <a:pt x="17539" y="1"/>
                    <a:pt x="0" y="1"/>
                  </a:cubicBezTo>
                  <a:close/>
                </a:path>
              </a:pathLst>
            </a:custGeom>
            <a:solidFill>
              <a:srgbClr val="362918"/>
            </a:solidFill>
            <a:ln cap="flat" cmpd="sng" w="9525">
              <a:solidFill>
                <a:srgbClr val="362918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378" name="Google Shape;378;p14"/>
          <p:cNvGrpSpPr/>
          <p:nvPr/>
        </p:nvGrpSpPr>
        <p:grpSpPr>
          <a:xfrm rot="5400000">
            <a:off x="12" y="2571768"/>
            <a:ext cx="914408" cy="914408"/>
            <a:chOff x="1096400" y="3316200"/>
            <a:chExt cx="792450" cy="792450"/>
          </a:xfrm>
        </p:grpSpPr>
        <p:sp>
          <p:nvSpPr>
            <p:cNvPr id="379" name="Google Shape;379;p14"/>
            <p:cNvSpPr/>
            <p:nvPr/>
          </p:nvSpPr>
          <p:spPr>
            <a:xfrm>
              <a:off x="1096400" y="3316200"/>
              <a:ext cx="792450" cy="750175"/>
            </a:xfrm>
            <a:custGeom>
              <a:rect b="b" l="l" r="r" t="t"/>
              <a:pathLst>
                <a:path extrusionOk="0" h="30007" w="31698">
                  <a:moveTo>
                    <a:pt x="1" y="1"/>
                  </a:moveTo>
                  <a:cubicBezTo>
                    <a:pt x="16906" y="1"/>
                    <a:pt x="30852" y="13243"/>
                    <a:pt x="31697" y="30007"/>
                  </a:cubicBezTo>
                  <a:lnTo>
                    <a:pt x="31697" y="1"/>
                  </a:lnTo>
                  <a:close/>
                </a:path>
              </a:pathLst>
            </a:custGeom>
            <a:solidFill>
              <a:srgbClr val="F07C31"/>
            </a:solidFill>
            <a:ln cap="flat" cmpd="sng" w="9525">
              <a:solidFill>
                <a:srgbClr val="F07C3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80" name="Google Shape;380;p14"/>
            <p:cNvSpPr/>
            <p:nvPr/>
          </p:nvSpPr>
          <p:spPr>
            <a:xfrm>
              <a:off x="1096400" y="3316200"/>
              <a:ext cx="792450" cy="792450"/>
            </a:xfrm>
            <a:custGeom>
              <a:rect b="b" l="l" r="r" t="t"/>
              <a:pathLst>
                <a:path extrusionOk="0" h="31698" w="31698">
                  <a:moveTo>
                    <a:pt x="1" y="1"/>
                  </a:moveTo>
                  <a:lnTo>
                    <a:pt x="1" y="31697"/>
                  </a:lnTo>
                  <a:lnTo>
                    <a:pt x="31697" y="31697"/>
                  </a:lnTo>
                  <a:lnTo>
                    <a:pt x="31697" y="30007"/>
                  </a:lnTo>
                  <a:cubicBezTo>
                    <a:pt x="30852" y="13243"/>
                    <a:pt x="17047" y="1"/>
                    <a:pt x="1" y="1"/>
                  </a:cubicBezTo>
                  <a:close/>
                </a:path>
              </a:pathLst>
            </a:custGeom>
            <a:solidFill>
              <a:srgbClr val="F7C320"/>
            </a:solidFill>
            <a:ln cap="flat" cmpd="sng" w="9525">
              <a:solidFill>
                <a:srgbClr val="F7C32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381" name="Google Shape;381;p14"/>
          <p:cNvGrpSpPr/>
          <p:nvPr/>
        </p:nvGrpSpPr>
        <p:grpSpPr>
          <a:xfrm rot="5400000">
            <a:off x="15" y="1657372"/>
            <a:ext cx="914408" cy="914408"/>
            <a:chOff x="4498500" y="2183925"/>
            <a:chExt cx="792450" cy="792450"/>
          </a:xfrm>
        </p:grpSpPr>
        <p:sp>
          <p:nvSpPr>
            <p:cNvPr id="382" name="Google Shape;382;p14"/>
            <p:cNvSpPr/>
            <p:nvPr/>
          </p:nvSpPr>
          <p:spPr>
            <a:xfrm>
              <a:off x="4498500" y="2183925"/>
              <a:ext cx="792450" cy="750200"/>
            </a:xfrm>
            <a:custGeom>
              <a:rect b="b" l="l" r="r" t="t"/>
              <a:pathLst>
                <a:path extrusionOk="0" h="30008" w="31698">
                  <a:moveTo>
                    <a:pt x="1" y="1"/>
                  </a:moveTo>
                  <a:lnTo>
                    <a:pt x="1" y="30007"/>
                  </a:lnTo>
                  <a:cubicBezTo>
                    <a:pt x="776" y="13313"/>
                    <a:pt x="14652" y="1"/>
                    <a:pt x="31697" y="1"/>
                  </a:cubicBezTo>
                  <a:close/>
                </a:path>
              </a:pathLst>
            </a:custGeom>
            <a:solidFill>
              <a:srgbClr val="F07C31"/>
            </a:solidFill>
            <a:ln cap="flat" cmpd="sng" w="9525">
              <a:solidFill>
                <a:srgbClr val="F07C3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83" name="Google Shape;383;p14"/>
            <p:cNvSpPr/>
            <p:nvPr/>
          </p:nvSpPr>
          <p:spPr>
            <a:xfrm>
              <a:off x="4498500" y="2183925"/>
              <a:ext cx="792450" cy="792450"/>
            </a:xfrm>
            <a:custGeom>
              <a:rect b="b" l="l" r="r" t="t"/>
              <a:pathLst>
                <a:path extrusionOk="0" h="31698" w="31698">
                  <a:moveTo>
                    <a:pt x="31697" y="1"/>
                  </a:moveTo>
                  <a:cubicBezTo>
                    <a:pt x="14652" y="1"/>
                    <a:pt x="846" y="13313"/>
                    <a:pt x="1" y="30007"/>
                  </a:cubicBezTo>
                  <a:lnTo>
                    <a:pt x="1" y="31697"/>
                  </a:lnTo>
                  <a:lnTo>
                    <a:pt x="31697" y="31697"/>
                  </a:lnTo>
                  <a:lnTo>
                    <a:pt x="31697" y="1"/>
                  </a:lnTo>
                  <a:close/>
                </a:path>
              </a:pathLst>
            </a:custGeom>
            <a:solidFill>
              <a:srgbClr val="362918"/>
            </a:solidFill>
            <a:ln cap="flat" cmpd="sng" w="9525">
              <a:solidFill>
                <a:srgbClr val="362918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bg>
      <p:bgPr>
        <a:solidFill>
          <a:schemeClr val="dk1"/>
        </a:solidFill>
      </p:bgPr>
    </p:bg>
    <p:spTree>
      <p:nvGrpSpPr>
        <p:cNvPr id="384" name="Shape 3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5" name="Google Shape;385;p15"/>
          <p:cNvSpPr txBox="1"/>
          <p:nvPr>
            <p:ph type="ctrTitle"/>
          </p:nvPr>
        </p:nvSpPr>
        <p:spPr>
          <a:xfrm>
            <a:off x="1668738" y="540000"/>
            <a:ext cx="6757500" cy="607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000"/>
              <a:buFont typeface="Playfair Display"/>
              <a:buNone/>
              <a:defRPr b="1" sz="3000">
                <a:solidFill>
                  <a:schemeClr val="accent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700"/>
              <a:buNone/>
              <a:defRPr sz="5700">
                <a:solidFill>
                  <a:schemeClr val="accent1"/>
                </a:solidFill>
              </a:defRPr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700"/>
              <a:buNone/>
              <a:defRPr sz="5700">
                <a:solidFill>
                  <a:schemeClr val="accent1"/>
                </a:solidFill>
              </a:defRPr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700"/>
              <a:buNone/>
              <a:defRPr sz="5700">
                <a:solidFill>
                  <a:schemeClr val="accent1"/>
                </a:solidFill>
              </a:defRPr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700"/>
              <a:buNone/>
              <a:defRPr sz="5700">
                <a:solidFill>
                  <a:schemeClr val="accent1"/>
                </a:solidFill>
              </a:defRPr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700"/>
              <a:buNone/>
              <a:defRPr sz="5700">
                <a:solidFill>
                  <a:schemeClr val="accent1"/>
                </a:solidFill>
              </a:defRPr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700"/>
              <a:buNone/>
              <a:defRPr sz="5700">
                <a:solidFill>
                  <a:schemeClr val="accent1"/>
                </a:solidFill>
              </a:defRPr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700"/>
              <a:buNone/>
              <a:defRPr sz="5700">
                <a:solidFill>
                  <a:schemeClr val="accent1"/>
                </a:solidFill>
              </a:defRPr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700"/>
              <a:buNone/>
              <a:defRPr sz="5700">
                <a:solidFill>
                  <a:schemeClr val="accent1"/>
                </a:solidFill>
              </a:defRPr>
            </a:lvl9pPr>
          </a:lstStyle>
          <a:p/>
        </p:txBody>
      </p:sp>
      <p:grpSp>
        <p:nvGrpSpPr>
          <p:cNvPr id="386" name="Google Shape;386;p15"/>
          <p:cNvGrpSpPr/>
          <p:nvPr/>
        </p:nvGrpSpPr>
        <p:grpSpPr>
          <a:xfrm rot="5400000">
            <a:off x="15" y="-171446"/>
            <a:ext cx="914408" cy="914408"/>
            <a:chOff x="2232200" y="2127575"/>
            <a:chExt cx="792450" cy="792450"/>
          </a:xfrm>
        </p:grpSpPr>
        <p:sp>
          <p:nvSpPr>
            <p:cNvPr id="387" name="Google Shape;387;p15"/>
            <p:cNvSpPr/>
            <p:nvPr/>
          </p:nvSpPr>
          <p:spPr>
            <a:xfrm>
              <a:off x="2232200" y="2127575"/>
              <a:ext cx="792450" cy="792450"/>
            </a:xfrm>
            <a:custGeom>
              <a:rect b="b" l="l" r="r" t="t"/>
              <a:pathLst>
                <a:path extrusionOk="0" h="31698" w="31698">
                  <a:moveTo>
                    <a:pt x="1" y="1"/>
                  </a:moveTo>
                  <a:lnTo>
                    <a:pt x="1" y="31698"/>
                  </a:lnTo>
                  <a:lnTo>
                    <a:pt x="31697" y="31698"/>
                  </a:lnTo>
                  <a:cubicBezTo>
                    <a:pt x="14229" y="31698"/>
                    <a:pt x="1" y="17399"/>
                    <a:pt x="1" y="1"/>
                  </a:cubicBezTo>
                  <a:close/>
                </a:path>
              </a:pathLst>
            </a:custGeom>
            <a:solidFill>
              <a:srgbClr val="F07C31"/>
            </a:solidFill>
            <a:ln cap="flat" cmpd="sng" w="9525">
              <a:solidFill>
                <a:srgbClr val="F07C3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88" name="Google Shape;388;p15"/>
            <p:cNvSpPr/>
            <p:nvPr/>
          </p:nvSpPr>
          <p:spPr>
            <a:xfrm>
              <a:off x="2232200" y="2127575"/>
              <a:ext cx="792450" cy="792450"/>
            </a:xfrm>
            <a:custGeom>
              <a:rect b="b" l="l" r="r" t="t"/>
              <a:pathLst>
                <a:path extrusionOk="0" h="31698" w="31698">
                  <a:moveTo>
                    <a:pt x="1" y="1"/>
                  </a:moveTo>
                  <a:cubicBezTo>
                    <a:pt x="1" y="17469"/>
                    <a:pt x="14229" y="31698"/>
                    <a:pt x="31697" y="31698"/>
                  </a:cubicBezTo>
                  <a:lnTo>
                    <a:pt x="31697" y="1"/>
                  </a:lnTo>
                  <a:close/>
                </a:path>
              </a:pathLst>
            </a:custGeom>
            <a:solidFill>
              <a:srgbClr val="626262"/>
            </a:solidFill>
            <a:ln cap="flat" cmpd="sng" w="9525">
              <a:solidFill>
                <a:srgbClr val="62626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389" name="Google Shape;389;p15"/>
          <p:cNvGrpSpPr/>
          <p:nvPr/>
        </p:nvGrpSpPr>
        <p:grpSpPr>
          <a:xfrm rot="5400000">
            <a:off x="15" y="742962"/>
            <a:ext cx="914408" cy="914408"/>
            <a:chOff x="3235925" y="2183925"/>
            <a:chExt cx="792450" cy="792450"/>
          </a:xfrm>
        </p:grpSpPr>
        <p:sp>
          <p:nvSpPr>
            <p:cNvPr id="390" name="Google Shape;390;p15"/>
            <p:cNvSpPr/>
            <p:nvPr/>
          </p:nvSpPr>
          <p:spPr>
            <a:xfrm>
              <a:off x="3235925" y="2183925"/>
              <a:ext cx="792450" cy="792450"/>
            </a:xfrm>
            <a:custGeom>
              <a:rect b="b" l="l" r="r" t="t"/>
              <a:pathLst>
                <a:path extrusionOk="0" h="31698" w="31698">
                  <a:moveTo>
                    <a:pt x="1" y="1"/>
                  </a:moveTo>
                  <a:cubicBezTo>
                    <a:pt x="17539" y="1"/>
                    <a:pt x="31697" y="14159"/>
                    <a:pt x="31697" y="31697"/>
                  </a:cubicBezTo>
                  <a:lnTo>
                    <a:pt x="31697" y="1"/>
                  </a:lnTo>
                  <a:close/>
                </a:path>
              </a:pathLst>
            </a:custGeom>
            <a:solidFill>
              <a:srgbClr val="362918"/>
            </a:solidFill>
            <a:ln cap="flat" cmpd="sng" w="9525">
              <a:solidFill>
                <a:srgbClr val="362918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91" name="Google Shape;391;p15"/>
            <p:cNvSpPr/>
            <p:nvPr/>
          </p:nvSpPr>
          <p:spPr>
            <a:xfrm>
              <a:off x="3235925" y="2183925"/>
              <a:ext cx="792450" cy="792450"/>
            </a:xfrm>
            <a:custGeom>
              <a:rect b="b" l="l" r="r" t="t"/>
              <a:pathLst>
                <a:path extrusionOk="0" h="31698" w="31698">
                  <a:moveTo>
                    <a:pt x="1" y="1"/>
                  </a:moveTo>
                  <a:lnTo>
                    <a:pt x="1" y="31697"/>
                  </a:lnTo>
                  <a:lnTo>
                    <a:pt x="31697" y="31697"/>
                  </a:lnTo>
                  <a:cubicBezTo>
                    <a:pt x="31697" y="14159"/>
                    <a:pt x="17539" y="1"/>
                    <a:pt x="1" y="1"/>
                  </a:cubicBezTo>
                  <a:close/>
                </a:path>
              </a:pathLst>
            </a:custGeom>
            <a:solidFill>
              <a:srgbClr val="F7C320"/>
            </a:solidFill>
            <a:ln cap="flat" cmpd="sng" w="9525">
              <a:solidFill>
                <a:srgbClr val="F7C32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392" name="Google Shape;392;p15"/>
          <p:cNvGrpSpPr/>
          <p:nvPr/>
        </p:nvGrpSpPr>
        <p:grpSpPr>
          <a:xfrm rot="5400000">
            <a:off x="27" y="4400575"/>
            <a:ext cx="914379" cy="914408"/>
            <a:chOff x="4653475" y="3275700"/>
            <a:chExt cx="792425" cy="792450"/>
          </a:xfrm>
        </p:grpSpPr>
        <p:sp>
          <p:nvSpPr>
            <p:cNvPr id="393" name="Google Shape;393;p15"/>
            <p:cNvSpPr/>
            <p:nvPr/>
          </p:nvSpPr>
          <p:spPr>
            <a:xfrm>
              <a:off x="4653475" y="3275700"/>
              <a:ext cx="792425" cy="792450"/>
            </a:xfrm>
            <a:custGeom>
              <a:rect b="b" l="l" r="r" t="t"/>
              <a:pathLst>
                <a:path extrusionOk="0" h="31698" w="31697">
                  <a:moveTo>
                    <a:pt x="31697" y="1"/>
                  </a:moveTo>
                  <a:cubicBezTo>
                    <a:pt x="31697" y="17540"/>
                    <a:pt x="17539" y="31697"/>
                    <a:pt x="0" y="31697"/>
                  </a:cubicBezTo>
                  <a:lnTo>
                    <a:pt x="31697" y="31697"/>
                  </a:lnTo>
                  <a:lnTo>
                    <a:pt x="31697" y="1"/>
                  </a:lnTo>
                  <a:close/>
                </a:path>
              </a:pathLst>
            </a:custGeom>
            <a:solidFill>
              <a:srgbClr val="F7C320"/>
            </a:solidFill>
            <a:ln cap="flat" cmpd="sng" w="9525">
              <a:solidFill>
                <a:srgbClr val="F7C32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94" name="Google Shape;394;p15"/>
            <p:cNvSpPr/>
            <p:nvPr/>
          </p:nvSpPr>
          <p:spPr>
            <a:xfrm>
              <a:off x="4653475" y="3275700"/>
              <a:ext cx="792425" cy="792450"/>
            </a:xfrm>
            <a:custGeom>
              <a:rect b="b" l="l" r="r" t="t"/>
              <a:pathLst>
                <a:path extrusionOk="0" h="31698" w="31697">
                  <a:moveTo>
                    <a:pt x="0" y="1"/>
                  </a:moveTo>
                  <a:lnTo>
                    <a:pt x="0" y="31697"/>
                  </a:lnTo>
                  <a:cubicBezTo>
                    <a:pt x="17469" y="31697"/>
                    <a:pt x="31697" y="17540"/>
                    <a:pt x="31697" y="1"/>
                  </a:cubicBezTo>
                  <a:close/>
                </a:path>
              </a:pathLst>
            </a:custGeom>
            <a:solidFill>
              <a:srgbClr val="626262"/>
            </a:solidFill>
            <a:ln cap="flat" cmpd="sng" w="9525">
              <a:solidFill>
                <a:srgbClr val="62626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395" name="Google Shape;395;p15"/>
          <p:cNvGrpSpPr/>
          <p:nvPr/>
        </p:nvGrpSpPr>
        <p:grpSpPr>
          <a:xfrm rot="-5400000">
            <a:off x="44" y="3486136"/>
            <a:ext cx="914379" cy="914408"/>
            <a:chOff x="5644875" y="2127575"/>
            <a:chExt cx="792425" cy="792450"/>
          </a:xfrm>
        </p:grpSpPr>
        <p:sp>
          <p:nvSpPr>
            <p:cNvPr id="396" name="Google Shape;396;p15"/>
            <p:cNvSpPr/>
            <p:nvPr/>
          </p:nvSpPr>
          <p:spPr>
            <a:xfrm>
              <a:off x="5644875" y="2127575"/>
              <a:ext cx="792425" cy="792450"/>
            </a:xfrm>
            <a:custGeom>
              <a:rect b="b" l="l" r="r" t="t"/>
              <a:pathLst>
                <a:path extrusionOk="0" h="31698" w="31697">
                  <a:moveTo>
                    <a:pt x="0" y="1"/>
                  </a:moveTo>
                  <a:cubicBezTo>
                    <a:pt x="17539" y="1"/>
                    <a:pt x="31697" y="14159"/>
                    <a:pt x="31697" y="31698"/>
                  </a:cubicBezTo>
                  <a:lnTo>
                    <a:pt x="31697" y="1"/>
                  </a:lnTo>
                  <a:close/>
                </a:path>
              </a:pathLst>
            </a:custGeom>
            <a:solidFill>
              <a:srgbClr val="F07C31"/>
            </a:solidFill>
            <a:ln cap="flat" cmpd="sng" w="9525">
              <a:solidFill>
                <a:srgbClr val="F07C3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97" name="Google Shape;397;p15"/>
            <p:cNvSpPr/>
            <p:nvPr/>
          </p:nvSpPr>
          <p:spPr>
            <a:xfrm>
              <a:off x="5644875" y="2127575"/>
              <a:ext cx="792425" cy="792450"/>
            </a:xfrm>
            <a:custGeom>
              <a:rect b="b" l="l" r="r" t="t"/>
              <a:pathLst>
                <a:path extrusionOk="0" h="31698" w="31697">
                  <a:moveTo>
                    <a:pt x="0" y="1"/>
                  </a:moveTo>
                  <a:lnTo>
                    <a:pt x="0" y="31698"/>
                  </a:lnTo>
                  <a:lnTo>
                    <a:pt x="31697" y="31698"/>
                  </a:lnTo>
                  <a:cubicBezTo>
                    <a:pt x="31697" y="14159"/>
                    <a:pt x="17539" y="1"/>
                    <a:pt x="0" y="1"/>
                  </a:cubicBezTo>
                  <a:close/>
                </a:path>
              </a:pathLst>
            </a:custGeom>
            <a:solidFill>
              <a:srgbClr val="362918"/>
            </a:solidFill>
            <a:ln cap="flat" cmpd="sng" w="9525">
              <a:solidFill>
                <a:srgbClr val="362918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398" name="Google Shape;398;p15"/>
          <p:cNvGrpSpPr/>
          <p:nvPr/>
        </p:nvGrpSpPr>
        <p:grpSpPr>
          <a:xfrm rot="5400000">
            <a:off x="12" y="2571768"/>
            <a:ext cx="914408" cy="914408"/>
            <a:chOff x="1096400" y="3316200"/>
            <a:chExt cx="792450" cy="792450"/>
          </a:xfrm>
        </p:grpSpPr>
        <p:sp>
          <p:nvSpPr>
            <p:cNvPr id="399" name="Google Shape;399;p15"/>
            <p:cNvSpPr/>
            <p:nvPr/>
          </p:nvSpPr>
          <p:spPr>
            <a:xfrm>
              <a:off x="1096400" y="3316200"/>
              <a:ext cx="792450" cy="750175"/>
            </a:xfrm>
            <a:custGeom>
              <a:rect b="b" l="l" r="r" t="t"/>
              <a:pathLst>
                <a:path extrusionOk="0" h="30007" w="31698">
                  <a:moveTo>
                    <a:pt x="1" y="1"/>
                  </a:moveTo>
                  <a:cubicBezTo>
                    <a:pt x="16906" y="1"/>
                    <a:pt x="30852" y="13243"/>
                    <a:pt x="31697" y="30007"/>
                  </a:cubicBezTo>
                  <a:lnTo>
                    <a:pt x="31697" y="1"/>
                  </a:lnTo>
                  <a:close/>
                </a:path>
              </a:pathLst>
            </a:custGeom>
            <a:solidFill>
              <a:srgbClr val="F07C31"/>
            </a:solidFill>
            <a:ln cap="flat" cmpd="sng" w="9525">
              <a:solidFill>
                <a:srgbClr val="F07C3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00" name="Google Shape;400;p15"/>
            <p:cNvSpPr/>
            <p:nvPr/>
          </p:nvSpPr>
          <p:spPr>
            <a:xfrm>
              <a:off x="1096400" y="3316200"/>
              <a:ext cx="792450" cy="792450"/>
            </a:xfrm>
            <a:custGeom>
              <a:rect b="b" l="l" r="r" t="t"/>
              <a:pathLst>
                <a:path extrusionOk="0" h="31698" w="31698">
                  <a:moveTo>
                    <a:pt x="1" y="1"/>
                  </a:moveTo>
                  <a:lnTo>
                    <a:pt x="1" y="31697"/>
                  </a:lnTo>
                  <a:lnTo>
                    <a:pt x="31697" y="31697"/>
                  </a:lnTo>
                  <a:lnTo>
                    <a:pt x="31697" y="30007"/>
                  </a:lnTo>
                  <a:cubicBezTo>
                    <a:pt x="30852" y="13243"/>
                    <a:pt x="17047" y="1"/>
                    <a:pt x="1" y="1"/>
                  </a:cubicBezTo>
                  <a:close/>
                </a:path>
              </a:pathLst>
            </a:custGeom>
            <a:solidFill>
              <a:srgbClr val="F7C320"/>
            </a:solidFill>
            <a:ln cap="flat" cmpd="sng" w="9525">
              <a:solidFill>
                <a:srgbClr val="F7C32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401" name="Google Shape;401;p15"/>
          <p:cNvGrpSpPr/>
          <p:nvPr/>
        </p:nvGrpSpPr>
        <p:grpSpPr>
          <a:xfrm rot="5400000">
            <a:off x="15" y="1657372"/>
            <a:ext cx="914408" cy="914408"/>
            <a:chOff x="4498500" y="2183925"/>
            <a:chExt cx="792450" cy="792450"/>
          </a:xfrm>
        </p:grpSpPr>
        <p:sp>
          <p:nvSpPr>
            <p:cNvPr id="402" name="Google Shape;402;p15"/>
            <p:cNvSpPr/>
            <p:nvPr/>
          </p:nvSpPr>
          <p:spPr>
            <a:xfrm>
              <a:off x="4498500" y="2183925"/>
              <a:ext cx="792450" cy="750200"/>
            </a:xfrm>
            <a:custGeom>
              <a:rect b="b" l="l" r="r" t="t"/>
              <a:pathLst>
                <a:path extrusionOk="0" h="30008" w="31698">
                  <a:moveTo>
                    <a:pt x="1" y="1"/>
                  </a:moveTo>
                  <a:lnTo>
                    <a:pt x="1" y="30007"/>
                  </a:lnTo>
                  <a:cubicBezTo>
                    <a:pt x="776" y="13313"/>
                    <a:pt x="14652" y="1"/>
                    <a:pt x="31697" y="1"/>
                  </a:cubicBezTo>
                  <a:close/>
                </a:path>
              </a:pathLst>
            </a:custGeom>
            <a:solidFill>
              <a:srgbClr val="F07C31"/>
            </a:solidFill>
            <a:ln cap="flat" cmpd="sng" w="9525">
              <a:solidFill>
                <a:srgbClr val="F07C3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03" name="Google Shape;403;p15"/>
            <p:cNvSpPr/>
            <p:nvPr/>
          </p:nvSpPr>
          <p:spPr>
            <a:xfrm>
              <a:off x="4498500" y="2183925"/>
              <a:ext cx="792450" cy="792450"/>
            </a:xfrm>
            <a:custGeom>
              <a:rect b="b" l="l" r="r" t="t"/>
              <a:pathLst>
                <a:path extrusionOk="0" h="31698" w="31698">
                  <a:moveTo>
                    <a:pt x="31697" y="1"/>
                  </a:moveTo>
                  <a:cubicBezTo>
                    <a:pt x="14652" y="1"/>
                    <a:pt x="846" y="13313"/>
                    <a:pt x="1" y="30007"/>
                  </a:cubicBezTo>
                  <a:lnTo>
                    <a:pt x="1" y="31697"/>
                  </a:lnTo>
                  <a:lnTo>
                    <a:pt x="31697" y="31697"/>
                  </a:lnTo>
                  <a:lnTo>
                    <a:pt x="31697" y="1"/>
                  </a:lnTo>
                  <a:close/>
                </a:path>
              </a:pathLst>
            </a:custGeom>
            <a:solidFill>
              <a:srgbClr val="362918"/>
            </a:solidFill>
            <a:ln cap="flat" cmpd="sng" w="9525">
              <a:solidFill>
                <a:srgbClr val="362918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hree columns 2">
  <p:cSld name="ONE_COLUMN_TEXT_1_1">
    <p:bg>
      <p:bgPr>
        <a:solidFill>
          <a:schemeClr val="dk2"/>
        </a:solidFill>
      </p:bgPr>
    </p:bg>
    <p:spTree>
      <p:nvGrpSpPr>
        <p:cNvPr id="404" name="Shape 4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5" name="Google Shape;405;p16"/>
          <p:cNvGrpSpPr/>
          <p:nvPr/>
        </p:nvGrpSpPr>
        <p:grpSpPr>
          <a:xfrm flipH="1">
            <a:off x="-2" y="4229086"/>
            <a:ext cx="9144009" cy="914426"/>
            <a:chOff x="10" y="4229086"/>
            <a:chExt cx="9144009" cy="914426"/>
          </a:xfrm>
        </p:grpSpPr>
        <p:grpSp>
          <p:nvGrpSpPr>
            <p:cNvPr id="406" name="Google Shape;406;p16"/>
            <p:cNvGrpSpPr/>
            <p:nvPr/>
          </p:nvGrpSpPr>
          <p:grpSpPr>
            <a:xfrm>
              <a:off x="914406" y="4229097"/>
              <a:ext cx="914408" cy="914408"/>
              <a:chOff x="252850" y="967700"/>
              <a:chExt cx="792450" cy="792450"/>
            </a:xfrm>
          </p:grpSpPr>
          <p:sp>
            <p:nvSpPr>
              <p:cNvPr id="407" name="Google Shape;407;p16"/>
              <p:cNvSpPr/>
              <p:nvPr/>
            </p:nvSpPr>
            <p:spPr>
              <a:xfrm>
                <a:off x="252850" y="967700"/>
                <a:ext cx="792450" cy="792450"/>
              </a:xfrm>
              <a:custGeom>
                <a:rect b="b" l="l" r="r" t="t"/>
                <a:pathLst>
                  <a:path extrusionOk="0" h="31698" w="31698">
                    <a:moveTo>
                      <a:pt x="1" y="1"/>
                    </a:moveTo>
                    <a:lnTo>
                      <a:pt x="1" y="31698"/>
                    </a:lnTo>
                    <a:lnTo>
                      <a:pt x="31697" y="31698"/>
                    </a:lnTo>
                    <a:lnTo>
                      <a:pt x="31697" y="1"/>
                    </a:lnTo>
                    <a:close/>
                  </a:path>
                </a:pathLst>
              </a:custGeom>
              <a:solidFill>
                <a:srgbClr val="362918"/>
              </a:solidFill>
              <a:ln cap="flat" cmpd="sng" w="9525">
                <a:solidFill>
                  <a:srgbClr val="362918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08" name="Google Shape;408;p16"/>
              <p:cNvSpPr/>
              <p:nvPr/>
            </p:nvSpPr>
            <p:spPr>
              <a:xfrm>
                <a:off x="444800" y="1157900"/>
                <a:ext cx="410325" cy="410300"/>
              </a:xfrm>
              <a:custGeom>
                <a:rect b="b" l="l" r="r" t="t"/>
                <a:pathLst>
                  <a:path extrusionOk="0" h="16412" w="16413">
                    <a:moveTo>
                      <a:pt x="8171" y="0"/>
                    </a:moveTo>
                    <a:cubicBezTo>
                      <a:pt x="3734" y="0"/>
                      <a:pt x="1" y="3663"/>
                      <a:pt x="1" y="8241"/>
                    </a:cubicBezTo>
                    <a:cubicBezTo>
                      <a:pt x="1" y="12679"/>
                      <a:pt x="3593" y="16412"/>
                      <a:pt x="8171" y="16412"/>
                    </a:cubicBezTo>
                    <a:cubicBezTo>
                      <a:pt x="12679" y="16412"/>
                      <a:pt x="16412" y="12679"/>
                      <a:pt x="16412" y="8241"/>
                    </a:cubicBezTo>
                    <a:cubicBezTo>
                      <a:pt x="16412" y="3733"/>
                      <a:pt x="12750" y="0"/>
                      <a:pt x="8171" y="0"/>
                    </a:cubicBezTo>
                    <a:close/>
                  </a:path>
                </a:pathLst>
              </a:custGeom>
              <a:solidFill>
                <a:srgbClr val="F7C320"/>
              </a:solidFill>
              <a:ln cap="flat" cmpd="sng" w="9525">
                <a:solidFill>
                  <a:srgbClr val="362918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409" name="Google Shape;409;p16"/>
            <p:cNvGrpSpPr/>
            <p:nvPr/>
          </p:nvGrpSpPr>
          <p:grpSpPr>
            <a:xfrm>
              <a:off x="1828818" y="4229100"/>
              <a:ext cx="914408" cy="914408"/>
              <a:chOff x="2232200" y="2127575"/>
              <a:chExt cx="792450" cy="792450"/>
            </a:xfrm>
          </p:grpSpPr>
          <p:sp>
            <p:nvSpPr>
              <p:cNvPr id="410" name="Google Shape;410;p16"/>
              <p:cNvSpPr/>
              <p:nvPr/>
            </p:nvSpPr>
            <p:spPr>
              <a:xfrm>
                <a:off x="2232200" y="2127575"/>
                <a:ext cx="792450" cy="792450"/>
              </a:xfrm>
              <a:custGeom>
                <a:rect b="b" l="l" r="r" t="t"/>
                <a:pathLst>
                  <a:path extrusionOk="0" h="31698" w="31698">
                    <a:moveTo>
                      <a:pt x="1" y="1"/>
                    </a:moveTo>
                    <a:lnTo>
                      <a:pt x="1" y="31698"/>
                    </a:lnTo>
                    <a:lnTo>
                      <a:pt x="31697" y="31698"/>
                    </a:lnTo>
                    <a:cubicBezTo>
                      <a:pt x="14229" y="31698"/>
                      <a:pt x="1" y="17399"/>
                      <a:pt x="1" y="1"/>
                    </a:cubicBezTo>
                    <a:close/>
                  </a:path>
                </a:pathLst>
              </a:custGeom>
              <a:solidFill>
                <a:srgbClr val="F07C31"/>
              </a:solidFill>
              <a:ln cap="flat" cmpd="sng" w="9525">
                <a:solidFill>
                  <a:srgbClr val="F07C3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11" name="Google Shape;411;p16"/>
              <p:cNvSpPr/>
              <p:nvPr/>
            </p:nvSpPr>
            <p:spPr>
              <a:xfrm>
                <a:off x="2232200" y="2127575"/>
                <a:ext cx="792450" cy="792450"/>
              </a:xfrm>
              <a:custGeom>
                <a:rect b="b" l="l" r="r" t="t"/>
                <a:pathLst>
                  <a:path extrusionOk="0" h="31698" w="31698">
                    <a:moveTo>
                      <a:pt x="1" y="1"/>
                    </a:moveTo>
                    <a:cubicBezTo>
                      <a:pt x="1" y="17469"/>
                      <a:pt x="14229" y="31698"/>
                      <a:pt x="31697" y="31698"/>
                    </a:cubicBezTo>
                    <a:lnTo>
                      <a:pt x="31697" y="1"/>
                    </a:lnTo>
                    <a:close/>
                  </a:path>
                </a:pathLst>
              </a:custGeom>
              <a:solidFill>
                <a:srgbClr val="626262"/>
              </a:solidFill>
              <a:ln cap="flat" cmpd="sng" w="9525">
                <a:solidFill>
                  <a:srgbClr val="626262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412" name="Google Shape;412;p16"/>
            <p:cNvGrpSpPr/>
            <p:nvPr/>
          </p:nvGrpSpPr>
          <p:grpSpPr>
            <a:xfrm>
              <a:off x="2743227" y="4229101"/>
              <a:ext cx="914408" cy="914408"/>
              <a:chOff x="3235925" y="2183925"/>
              <a:chExt cx="792450" cy="792450"/>
            </a:xfrm>
          </p:grpSpPr>
          <p:sp>
            <p:nvSpPr>
              <p:cNvPr id="413" name="Google Shape;413;p16"/>
              <p:cNvSpPr/>
              <p:nvPr/>
            </p:nvSpPr>
            <p:spPr>
              <a:xfrm>
                <a:off x="3235925" y="2183925"/>
                <a:ext cx="792450" cy="792450"/>
              </a:xfrm>
              <a:custGeom>
                <a:rect b="b" l="l" r="r" t="t"/>
                <a:pathLst>
                  <a:path extrusionOk="0" h="31698" w="31698">
                    <a:moveTo>
                      <a:pt x="1" y="1"/>
                    </a:moveTo>
                    <a:cubicBezTo>
                      <a:pt x="17539" y="1"/>
                      <a:pt x="31697" y="14159"/>
                      <a:pt x="31697" y="31697"/>
                    </a:cubicBezTo>
                    <a:lnTo>
                      <a:pt x="31697" y="1"/>
                    </a:lnTo>
                    <a:close/>
                  </a:path>
                </a:pathLst>
              </a:custGeom>
              <a:solidFill>
                <a:srgbClr val="362918"/>
              </a:solidFill>
              <a:ln cap="flat" cmpd="sng" w="9525">
                <a:solidFill>
                  <a:srgbClr val="362918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14" name="Google Shape;414;p16"/>
              <p:cNvSpPr/>
              <p:nvPr/>
            </p:nvSpPr>
            <p:spPr>
              <a:xfrm>
                <a:off x="3235925" y="2183925"/>
                <a:ext cx="792450" cy="792450"/>
              </a:xfrm>
              <a:custGeom>
                <a:rect b="b" l="l" r="r" t="t"/>
                <a:pathLst>
                  <a:path extrusionOk="0" h="31698" w="31698">
                    <a:moveTo>
                      <a:pt x="1" y="1"/>
                    </a:moveTo>
                    <a:lnTo>
                      <a:pt x="1" y="31697"/>
                    </a:lnTo>
                    <a:lnTo>
                      <a:pt x="31697" y="31697"/>
                    </a:lnTo>
                    <a:cubicBezTo>
                      <a:pt x="31697" y="14159"/>
                      <a:pt x="17539" y="1"/>
                      <a:pt x="1" y="1"/>
                    </a:cubicBezTo>
                    <a:close/>
                  </a:path>
                </a:pathLst>
              </a:custGeom>
              <a:solidFill>
                <a:srgbClr val="F7C320"/>
              </a:solidFill>
              <a:ln cap="flat" cmpd="sng" w="9525">
                <a:solidFill>
                  <a:srgbClr val="F7C320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415" name="Google Shape;415;p16"/>
            <p:cNvGrpSpPr/>
            <p:nvPr/>
          </p:nvGrpSpPr>
          <p:grpSpPr>
            <a:xfrm>
              <a:off x="6400854" y="4229104"/>
              <a:ext cx="914379" cy="914408"/>
              <a:chOff x="4653475" y="3275700"/>
              <a:chExt cx="792425" cy="792450"/>
            </a:xfrm>
          </p:grpSpPr>
          <p:sp>
            <p:nvSpPr>
              <p:cNvPr id="416" name="Google Shape;416;p16"/>
              <p:cNvSpPr/>
              <p:nvPr/>
            </p:nvSpPr>
            <p:spPr>
              <a:xfrm>
                <a:off x="4653475" y="3275700"/>
                <a:ext cx="792425" cy="792450"/>
              </a:xfrm>
              <a:custGeom>
                <a:rect b="b" l="l" r="r" t="t"/>
                <a:pathLst>
                  <a:path extrusionOk="0" h="31698" w="31697">
                    <a:moveTo>
                      <a:pt x="31697" y="1"/>
                    </a:moveTo>
                    <a:cubicBezTo>
                      <a:pt x="31697" y="17540"/>
                      <a:pt x="17539" y="31697"/>
                      <a:pt x="0" y="31697"/>
                    </a:cubicBezTo>
                    <a:lnTo>
                      <a:pt x="31697" y="31697"/>
                    </a:lnTo>
                    <a:lnTo>
                      <a:pt x="31697" y="1"/>
                    </a:lnTo>
                    <a:close/>
                  </a:path>
                </a:pathLst>
              </a:custGeom>
              <a:solidFill>
                <a:srgbClr val="F7C320"/>
              </a:solidFill>
              <a:ln cap="flat" cmpd="sng" w="9525">
                <a:solidFill>
                  <a:srgbClr val="F7C320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17" name="Google Shape;417;p16"/>
              <p:cNvSpPr/>
              <p:nvPr/>
            </p:nvSpPr>
            <p:spPr>
              <a:xfrm>
                <a:off x="4653475" y="3275700"/>
                <a:ext cx="792425" cy="792450"/>
              </a:xfrm>
              <a:custGeom>
                <a:rect b="b" l="l" r="r" t="t"/>
                <a:pathLst>
                  <a:path extrusionOk="0" h="31698" w="31697">
                    <a:moveTo>
                      <a:pt x="0" y="1"/>
                    </a:moveTo>
                    <a:lnTo>
                      <a:pt x="0" y="31697"/>
                    </a:lnTo>
                    <a:cubicBezTo>
                      <a:pt x="17469" y="31697"/>
                      <a:pt x="31697" y="17540"/>
                      <a:pt x="31697" y="1"/>
                    </a:cubicBezTo>
                    <a:close/>
                  </a:path>
                </a:pathLst>
              </a:custGeom>
              <a:solidFill>
                <a:srgbClr val="626262"/>
              </a:solidFill>
              <a:ln cap="flat" cmpd="sng" w="9525">
                <a:solidFill>
                  <a:srgbClr val="626262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418" name="Google Shape;418;p16"/>
            <p:cNvGrpSpPr/>
            <p:nvPr/>
          </p:nvGrpSpPr>
          <p:grpSpPr>
            <a:xfrm rot="10800000">
              <a:off x="5486416" y="4229086"/>
              <a:ext cx="914379" cy="914408"/>
              <a:chOff x="5644875" y="2127575"/>
              <a:chExt cx="792425" cy="792450"/>
            </a:xfrm>
          </p:grpSpPr>
          <p:sp>
            <p:nvSpPr>
              <p:cNvPr id="419" name="Google Shape;419;p16"/>
              <p:cNvSpPr/>
              <p:nvPr/>
            </p:nvSpPr>
            <p:spPr>
              <a:xfrm>
                <a:off x="5644875" y="2127575"/>
                <a:ext cx="792425" cy="792450"/>
              </a:xfrm>
              <a:custGeom>
                <a:rect b="b" l="l" r="r" t="t"/>
                <a:pathLst>
                  <a:path extrusionOk="0" h="31698" w="31697">
                    <a:moveTo>
                      <a:pt x="0" y="1"/>
                    </a:moveTo>
                    <a:cubicBezTo>
                      <a:pt x="17539" y="1"/>
                      <a:pt x="31697" y="14159"/>
                      <a:pt x="31697" y="31698"/>
                    </a:cubicBezTo>
                    <a:lnTo>
                      <a:pt x="31697" y="1"/>
                    </a:lnTo>
                    <a:close/>
                  </a:path>
                </a:pathLst>
              </a:custGeom>
              <a:solidFill>
                <a:srgbClr val="F07C31"/>
              </a:solidFill>
              <a:ln cap="flat" cmpd="sng" w="9525">
                <a:solidFill>
                  <a:srgbClr val="F07C3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20" name="Google Shape;420;p16"/>
              <p:cNvSpPr/>
              <p:nvPr/>
            </p:nvSpPr>
            <p:spPr>
              <a:xfrm>
                <a:off x="5644875" y="2127575"/>
                <a:ext cx="792425" cy="792450"/>
              </a:xfrm>
              <a:custGeom>
                <a:rect b="b" l="l" r="r" t="t"/>
                <a:pathLst>
                  <a:path extrusionOk="0" h="31698" w="31697">
                    <a:moveTo>
                      <a:pt x="0" y="1"/>
                    </a:moveTo>
                    <a:lnTo>
                      <a:pt x="0" y="31698"/>
                    </a:lnTo>
                    <a:lnTo>
                      <a:pt x="31697" y="31698"/>
                    </a:lnTo>
                    <a:cubicBezTo>
                      <a:pt x="31697" y="14159"/>
                      <a:pt x="17539" y="1"/>
                      <a:pt x="0" y="1"/>
                    </a:cubicBezTo>
                    <a:close/>
                  </a:path>
                </a:pathLst>
              </a:custGeom>
              <a:solidFill>
                <a:srgbClr val="362918"/>
              </a:solidFill>
              <a:ln cap="flat" cmpd="sng" w="9525">
                <a:solidFill>
                  <a:srgbClr val="362918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421" name="Google Shape;421;p16"/>
            <p:cNvGrpSpPr/>
            <p:nvPr/>
          </p:nvGrpSpPr>
          <p:grpSpPr>
            <a:xfrm>
              <a:off x="7315224" y="4229104"/>
              <a:ext cx="914379" cy="914408"/>
              <a:chOff x="2299125" y="3342625"/>
              <a:chExt cx="792425" cy="792450"/>
            </a:xfrm>
          </p:grpSpPr>
          <p:sp>
            <p:nvSpPr>
              <p:cNvPr id="422" name="Google Shape;422;p16"/>
              <p:cNvSpPr/>
              <p:nvPr/>
            </p:nvSpPr>
            <p:spPr>
              <a:xfrm>
                <a:off x="2341375" y="3342625"/>
                <a:ext cx="750175" cy="792450"/>
              </a:xfrm>
              <a:custGeom>
                <a:rect b="b" l="l" r="r" t="t"/>
                <a:pathLst>
                  <a:path extrusionOk="0" h="31698" w="30007">
                    <a:moveTo>
                      <a:pt x="30007" y="0"/>
                    </a:moveTo>
                    <a:cubicBezTo>
                      <a:pt x="30007" y="16976"/>
                      <a:pt x="16694" y="30781"/>
                      <a:pt x="1" y="31697"/>
                    </a:cubicBezTo>
                    <a:lnTo>
                      <a:pt x="30007" y="31697"/>
                    </a:lnTo>
                    <a:lnTo>
                      <a:pt x="30007" y="0"/>
                    </a:lnTo>
                    <a:close/>
                  </a:path>
                </a:pathLst>
              </a:custGeom>
              <a:solidFill>
                <a:srgbClr val="F07C31"/>
              </a:solidFill>
              <a:ln cap="flat" cmpd="sng" w="9525">
                <a:solidFill>
                  <a:srgbClr val="F07C3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23" name="Google Shape;423;p16"/>
              <p:cNvSpPr/>
              <p:nvPr/>
            </p:nvSpPr>
            <p:spPr>
              <a:xfrm>
                <a:off x="2299125" y="3342625"/>
                <a:ext cx="792425" cy="792450"/>
              </a:xfrm>
              <a:custGeom>
                <a:rect b="b" l="l" r="r" t="t"/>
                <a:pathLst>
                  <a:path extrusionOk="0" h="31698" w="31697">
                    <a:moveTo>
                      <a:pt x="0" y="0"/>
                    </a:moveTo>
                    <a:lnTo>
                      <a:pt x="0" y="31697"/>
                    </a:lnTo>
                    <a:lnTo>
                      <a:pt x="1691" y="31697"/>
                    </a:lnTo>
                    <a:cubicBezTo>
                      <a:pt x="18384" y="30781"/>
                      <a:pt x="31697" y="16976"/>
                      <a:pt x="31697" y="0"/>
                    </a:cubicBezTo>
                    <a:close/>
                  </a:path>
                </a:pathLst>
              </a:custGeom>
              <a:solidFill>
                <a:srgbClr val="362918"/>
              </a:solidFill>
              <a:ln cap="flat" cmpd="sng" w="9525">
                <a:solidFill>
                  <a:srgbClr val="362918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424" name="Google Shape;424;p16"/>
            <p:cNvGrpSpPr/>
            <p:nvPr/>
          </p:nvGrpSpPr>
          <p:grpSpPr>
            <a:xfrm>
              <a:off x="4572032" y="4229104"/>
              <a:ext cx="914408" cy="914408"/>
              <a:chOff x="1096400" y="3316200"/>
              <a:chExt cx="792450" cy="792450"/>
            </a:xfrm>
          </p:grpSpPr>
          <p:sp>
            <p:nvSpPr>
              <p:cNvPr id="425" name="Google Shape;425;p16"/>
              <p:cNvSpPr/>
              <p:nvPr/>
            </p:nvSpPr>
            <p:spPr>
              <a:xfrm>
                <a:off x="1096400" y="3316200"/>
                <a:ext cx="792450" cy="750175"/>
              </a:xfrm>
              <a:custGeom>
                <a:rect b="b" l="l" r="r" t="t"/>
                <a:pathLst>
                  <a:path extrusionOk="0" h="30007" w="31698">
                    <a:moveTo>
                      <a:pt x="1" y="1"/>
                    </a:moveTo>
                    <a:cubicBezTo>
                      <a:pt x="16906" y="1"/>
                      <a:pt x="30852" y="13243"/>
                      <a:pt x="31697" y="30007"/>
                    </a:cubicBezTo>
                    <a:lnTo>
                      <a:pt x="31697" y="1"/>
                    </a:lnTo>
                    <a:close/>
                  </a:path>
                </a:pathLst>
              </a:custGeom>
              <a:solidFill>
                <a:srgbClr val="F07C31"/>
              </a:solidFill>
              <a:ln cap="flat" cmpd="sng" w="9525">
                <a:solidFill>
                  <a:srgbClr val="F07C3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26" name="Google Shape;426;p16"/>
              <p:cNvSpPr/>
              <p:nvPr/>
            </p:nvSpPr>
            <p:spPr>
              <a:xfrm>
                <a:off x="1096400" y="3316200"/>
                <a:ext cx="792450" cy="792450"/>
              </a:xfrm>
              <a:custGeom>
                <a:rect b="b" l="l" r="r" t="t"/>
                <a:pathLst>
                  <a:path extrusionOk="0" h="31698" w="31698">
                    <a:moveTo>
                      <a:pt x="1" y="1"/>
                    </a:moveTo>
                    <a:lnTo>
                      <a:pt x="1" y="31697"/>
                    </a:lnTo>
                    <a:lnTo>
                      <a:pt x="31697" y="31697"/>
                    </a:lnTo>
                    <a:lnTo>
                      <a:pt x="31697" y="30007"/>
                    </a:lnTo>
                    <a:cubicBezTo>
                      <a:pt x="30852" y="13243"/>
                      <a:pt x="17047" y="1"/>
                      <a:pt x="1" y="1"/>
                    </a:cubicBezTo>
                    <a:close/>
                  </a:path>
                </a:pathLst>
              </a:custGeom>
              <a:solidFill>
                <a:srgbClr val="F7C320"/>
              </a:solidFill>
              <a:ln cap="flat" cmpd="sng" w="9525">
                <a:solidFill>
                  <a:srgbClr val="F7C320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427" name="Google Shape;427;p16"/>
            <p:cNvGrpSpPr/>
            <p:nvPr/>
          </p:nvGrpSpPr>
          <p:grpSpPr>
            <a:xfrm>
              <a:off x="3657636" y="4229101"/>
              <a:ext cx="914408" cy="914408"/>
              <a:chOff x="4498500" y="2183925"/>
              <a:chExt cx="792450" cy="792450"/>
            </a:xfrm>
          </p:grpSpPr>
          <p:sp>
            <p:nvSpPr>
              <p:cNvPr id="428" name="Google Shape;428;p16"/>
              <p:cNvSpPr/>
              <p:nvPr/>
            </p:nvSpPr>
            <p:spPr>
              <a:xfrm>
                <a:off x="4498500" y="2183925"/>
                <a:ext cx="792450" cy="750200"/>
              </a:xfrm>
              <a:custGeom>
                <a:rect b="b" l="l" r="r" t="t"/>
                <a:pathLst>
                  <a:path extrusionOk="0" h="30008" w="31698">
                    <a:moveTo>
                      <a:pt x="1" y="1"/>
                    </a:moveTo>
                    <a:lnTo>
                      <a:pt x="1" y="30007"/>
                    </a:lnTo>
                    <a:cubicBezTo>
                      <a:pt x="776" y="13313"/>
                      <a:pt x="14652" y="1"/>
                      <a:pt x="31697" y="1"/>
                    </a:cubicBezTo>
                    <a:close/>
                  </a:path>
                </a:pathLst>
              </a:custGeom>
              <a:solidFill>
                <a:srgbClr val="F07C31"/>
              </a:solidFill>
              <a:ln cap="flat" cmpd="sng" w="9525">
                <a:solidFill>
                  <a:srgbClr val="F07C3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29" name="Google Shape;429;p16"/>
              <p:cNvSpPr/>
              <p:nvPr/>
            </p:nvSpPr>
            <p:spPr>
              <a:xfrm>
                <a:off x="4498500" y="2183925"/>
                <a:ext cx="792450" cy="792450"/>
              </a:xfrm>
              <a:custGeom>
                <a:rect b="b" l="l" r="r" t="t"/>
                <a:pathLst>
                  <a:path extrusionOk="0" h="31698" w="31698">
                    <a:moveTo>
                      <a:pt x="31697" y="1"/>
                    </a:moveTo>
                    <a:cubicBezTo>
                      <a:pt x="14652" y="1"/>
                      <a:pt x="846" y="13313"/>
                      <a:pt x="1" y="30007"/>
                    </a:cubicBezTo>
                    <a:lnTo>
                      <a:pt x="1" y="31697"/>
                    </a:lnTo>
                    <a:lnTo>
                      <a:pt x="31697" y="31697"/>
                    </a:lnTo>
                    <a:lnTo>
                      <a:pt x="31697" y="1"/>
                    </a:lnTo>
                    <a:close/>
                  </a:path>
                </a:pathLst>
              </a:custGeom>
              <a:solidFill>
                <a:srgbClr val="362918"/>
              </a:solidFill>
              <a:ln cap="flat" cmpd="sng" w="9525">
                <a:solidFill>
                  <a:srgbClr val="362918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430" name="Google Shape;430;p16"/>
            <p:cNvGrpSpPr/>
            <p:nvPr/>
          </p:nvGrpSpPr>
          <p:grpSpPr>
            <a:xfrm>
              <a:off x="8229640" y="4229118"/>
              <a:ext cx="914379" cy="914379"/>
              <a:chOff x="5706500" y="3293325"/>
              <a:chExt cx="792425" cy="792425"/>
            </a:xfrm>
          </p:grpSpPr>
          <p:sp>
            <p:nvSpPr>
              <p:cNvPr id="431" name="Google Shape;431;p16"/>
              <p:cNvSpPr/>
              <p:nvPr/>
            </p:nvSpPr>
            <p:spPr>
              <a:xfrm>
                <a:off x="5706500" y="3293325"/>
                <a:ext cx="792425" cy="750175"/>
              </a:xfrm>
              <a:custGeom>
                <a:rect b="b" l="l" r="r" t="t"/>
                <a:pathLst>
                  <a:path extrusionOk="0" h="30007" w="31697">
                    <a:moveTo>
                      <a:pt x="0" y="0"/>
                    </a:moveTo>
                    <a:cubicBezTo>
                      <a:pt x="16976" y="0"/>
                      <a:pt x="30922" y="13313"/>
                      <a:pt x="31697" y="30006"/>
                    </a:cubicBezTo>
                    <a:lnTo>
                      <a:pt x="31697" y="0"/>
                    </a:lnTo>
                    <a:close/>
                  </a:path>
                </a:pathLst>
              </a:custGeom>
              <a:solidFill>
                <a:srgbClr val="626262"/>
              </a:solidFill>
              <a:ln cap="flat" cmpd="sng" w="9525">
                <a:solidFill>
                  <a:srgbClr val="626262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32" name="Google Shape;432;p16"/>
              <p:cNvSpPr/>
              <p:nvPr/>
            </p:nvSpPr>
            <p:spPr>
              <a:xfrm>
                <a:off x="5706500" y="3293325"/>
                <a:ext cx="792425" cy="792425"/>
              </a:xfrm>
              <a:custGeom>
                <a:rect b="b" l="l" r="r" t="t"/>
                <a:pathLst>
                  <a:path extrusionOk="0" h="31697" w="31697">
                    <a:moveTo>
                      <a:pt x="0" y="0"/>
                    </a:moveTo>
                    <a:lnTo>
                      <a:pt x="0" y="31697"/>
                    </a:lnTo>
                    <a:lnTo>
                      <a:pt x="31697" y="31697"/>
                    </a:lnTo>
                    <a:lnTo>
                      <a:pt x="31697" y="30006"/>
                    </a:lnTo>
                    <a:cubicBezTo>
                      <a:pt x="30781" y="13313"/>
                      <a:pt x="16976" y="0"/>
                      <a:pt x="0" y="0"/>
                    </a:cubicBezTo>
                    <a:close/>
                  </a:path>
                </a:pathLst>
              </a:custGeom>
              <a:solidFill>
                <a:srgbClr val="F7C320"/>
              </a:solidFill>
              <a:ln cap="flat" cmpd="sng" w="9525">
                <a:solidFill>
                  <a:srgbClr val="F7C320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433" name="Google Shape;433;p16"/>
            <p:cNvGrpSpPr/>
            <p:nvPr/>
          </p:nvGrpSpPr>
          <p:grpSpPr>
            <a:xfrm>
              <a:off x="10" y="4229118"/>
              <a:ext cx="914408" cy="914379"/>
              <a:chOff x="3531750" y="3273950"/>
              <a:chExt cx="792450" cy="792425"/>
            </a:xfrm>
          </p:grpSpPr>
          <p:sp>
            <p:nvSpPr>
              <p:cNvPr id="434" name="Google Shape;434;p16"/>
              <p:cNvSpPr/>
              <p:nvPr/>
            </p:nvSpPr>
            <p:spPr>
              <a:xfrm>
                <a:off x="3531750" y="3273950"/>
                <a:ext cx="792450" cy="792425"/>
              </a:xfrm>
              <a:custGeom>
                <a:rect b="b" l="l" r="r" t="t"/>
                <a:pathLst>
                  <a:path extrusionOk="0" h="31697" w="31698">
                    <a:moveTo>
                      <a:pt x="31698" y="0"/>
                    </a:moveTo>
                    <a:lnTo>
                      <a:pt x="1" y="31697"/>
                    </a:lnTo>
                    <a:lnTo>
                      <a:pt x="31698" y="31697"/>
                    </a:lnTo>
                    <a:lnTo>
                      <a:pt x="31698" y="0"/>
                    </a:lnTo>
                    <a:close/>
                  </a:path>
                </a:pathLst>
              </a:custGeom>
              <a:solidFill>
                <a:srgbClr val="626262"/>
              </a:solidFill>
              <a:ln cap="flat" cmpd="sng" w="9525">
                <a:solidFill>
                  <a:srgbClr val="626262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35" name="Google Shape;435;p16"/>
              <p:cNvSpPr/>
              <p:nvPr/>
            </p:nvSpPr>
            <p:spPr>
              <a:xfrm>
                <a:off x="3531750" y="3273950"/>
                <a:ext cx="792450" cy="792425"/>
              </a:xfrm>
              <a:custGeom>
                <a:rect b="b" l="l" r="r" t="t"/>
                <a:pathLst>
                  <a:path extrusionOk="0" h="31697" w="31698">
                    <a:moveTo>
                      <a:pt x="1" y="0"/>
                    </a:moveTo>
                    <a:lnTo>
                      <a:pt x="1" y="31697"/>
                    </a:lnTo>
                    <a:lnTo>
                      <a:pt x="31698" y="0"/>
                    </a:lnTo>
                    <a:close/>
                  </a:path>
                </a:pathLst>
              </a:custGeom>
              <a:solidFill>
                <a:srgbClr val="F07C31"/>
              </a:solidFill>
              <a:ln cap="flat" cmpd="sng" w="9525">
                <a:solidFill>
                  <a:srgbClr val="F07C3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</p:grpSp>
      <p:sp>
        <p:nvSpPr>
          <p:cNvPr id="436" name="Google Shape;436;p16"/>
          <p:cNvSpPr txBox="1"/>
          <p:nvPr>
            <p:ph idx="1" type="subTitle"/>
          </p:nvPr>
        </p:nvSpPr>
        <p:spPr>
          <a:xfrm>
            <a:off x="1216152" y="2736593"/>
            <a:ext cx="1828800" cy="97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Spartan Thin"/>
              <a:buNone/>
              <a:defRPr sz="1600">
                <a:solidFill>
                  <a:schemeClr val="dk1"/>
                </a:solidFill>
                <a:latin typeface="Spartan Thin"/>
                <a:ea typeface="Spartan Thin"/>
                <a:cs typeface="Spartan Thin"/>
                <a:sym typeface="Spartan Thin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>
                <a:solidFill>
                  <a:schemeClr val="dk1"/>
                </a:solidFill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>
                <a:solidFill>
                  <a:schemeClr val="dk1"/>
                </a:solidFill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>
                <a:solidFill>
                  <a:schemeClr val="dk1"/>
                </a:solidFill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>
                <a:solidFill>
                  <a:schemeClr val="dk1"/>
                </a:solidFill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>
                <a:solidFill>
                  <a:schemeClr val="dk1"/>
                </a:solidFill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>
                <a:solidFill>
                  <a:schemeClr val="dk1"/>
                </a:solidFill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>
                <a:solidFill>
                  <a:schemeClr val="dk1"/>
                </a:solidFill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437" name="Google Shape;437;p16"/>
          <p:cNvSpPr txBox="1"/>
          <p:nvPr>
            <p:ph idx="2" type="subTitle"/>
          </p:nvPr>
        </p:nvSpPr>
        <p:spPr>
          <a:xfrm>
            <a:off x="1019502" y="2361369"/>
            <a:ext cx="2222100" cy="4980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Spartan"/>
              <a:buNone/>
              <a:defRPr b="1" sz="2000">
                <a:solidFill>
                  <a:schemeClr val="dk1"/>
                </a:solidFill>
                <a:latin typeface="Spartan"/>
                <a:ea typeface="Spartan"/>
                <a:cs typeface="Spartan"/>
                <a:sym typeface="Spartan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>
                <a:solidFill>
                  <a:schemeClr val="dk1"/>
                </a:solidFill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>
                <a:solidFill>
                  <a:schemeClr val="dk1"/>
                </a:solidFill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>
                <a:solidFill>
                  <a:schemeClr val="dk1"/>
                </a:solidFill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>
                <a:solidFill>
                  <a:schemeClr val="dk1"/>
                </a:solidFill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>
                <a:solidFill>
                  <a:schemeClr val="dk1"/>
                </a:solidFill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>
                <a:solidFill>
                  <a:schemeClr val="dk1"/>
                </a:solidFill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>
                <a:solidFill>
                  <a:schemeClr val="dk1"/>
                </a:solidFill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438" name="Google Shape;438;p16"/>
          <p:cNvSpPr txBox="1"/>
          <p:nvPr>
            <p:ph idx="3" type="subTitle"/>
          </p:nvPr>
        </p:nvSpPr>
        <p:spPr>
          <a:xfrm>
            <a:off x="3566100" y="2736593"/>
            <a:ext cx="2011800" cy="97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Spartan Thin"/>
              <a:buNone/>
              <a:defRPr sz="1600">
                <a:solidFill>
                  <a:schemeClr val="dk1"/>
                </a:solidFill>
                <a:latin typeface="Spartan Thin"/>
                <a:ea typeface="Spartan Thin"/>
                <a:cs typeface="Spartan Thin"/>
                <a:sym typeface="Spartan Thin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>
                <a:solidFill>
                  <a:schemeClr val="dk1"/>
                </a:solidFill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>
                <a:solidFill>
                  <a:schemeClr val="dk1"/>
                </a:solidFill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>
                <a:solidFill>
                  <a:schemeClr val="dk1"/>
                </a:solidFill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>
                <a:solidFill>
                  <a:schemeClr val="dk1"/>
                </a:solidFill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>
                <a:solidFill>
                  <a:schemeClr val="dk1"/>
                </a:solidFill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>
                <a:solidFill>
                  <a:schemeClr val="dk1"/>
                </a:solidFill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>
                <a:solidFill>
                  <a:schemeClr val="dk1"/>
                </a:solidFill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439" name="Google Shape;439;p16"/>
          <p:cNvSpPr txBox="1"/>
          <p:nvPr>
            <p:ph idx="4" type="subTitle"/>
          </p:nvPr>
        </p:nvSpPr>
        <p:spPr>
          <a:xfrm>
            <a:off x="3460950" y="2361369"/>
            <a:ext cx="2222100" cy="4980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Spartan"/>
              <a:buNone/>
              <a:defRPr b="1" sz="2000">
                <a:solidFill>
                  <a:schemeClr val="dk1"/>
                </a:solidFill>
                <a:latin typeface="Spartan"/>
                <a:ea typeface="Spartan"/>
                <a:cs typeface="Spartan"/>
                <a:sym typeface="Spartan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>
                <a:solidFill>
                  <a:schemeClr val="dk1"/>
                </a:solidFill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>
                <a:solidFill>
                  <a:schemeClr val="dk1"/>
                </a:solidFill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>
                <a:solidFill>
                  <a:schemeClr val="dk1"/>
                </a:solidFill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>
                <a:solidFill>
                  <a:schemeClr val="dk1"/>
                </a:solidFill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>
                <a:solidFill>
                  <a:schemeClr val="dk1"/>
                </a:solidFill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>
                <a:solidFill>
                  <a:schemeClr val="dk1"/>
                </a:solidFill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>
                <a:solidFill>
                  <a:schemeClr val="dk1"/>
                </a:solidFill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440" name="Google Shape;440;p16"/>
          <p:cNvSpPr txBox="1"/>
          <p:nvPr>
            <p:ph idx="5" type="subTitle"/>
          </p:nvPr>
        </p:nvSpPr>
        <p:spPr>
          <a:xfrm>
            <a:off x="6099048" y="2736593"/>
            <a:ext cx="1828800" cy="97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Spartan Thin"/>
              <a:buNone/>
              <a:defRPr sz="1600">
                <a:solidFill>
                  <a:schemeClr val="dk1"/>
                </a:solidFill>
                <a:latin typeface="Spartan Thin"/>
                <a:ea typeface="Spartan Thin"/>
                <a:cs typeface="Spartan Thin"/>
                <a:sym typeface="Spartan Thin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>
                <a:solidFill>
                  <a:schemeClr val="dk1"/>
                </a:solidFill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>
                <a:solidFill>
                  <a:schemeClr val="dk1"/>
                </a:solidFill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>
                <a:solidFill>
                  <a:schemeClr val="dk1"/>
                </a:solidFill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>
                <a:solidFill>
                  <a:schemeClr val="dk1"/>
                </a:solidFill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>
                <a:solidFill>
                  <a:schemeClr val="dk1"/>
                </a:solidFill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>
                <a:solidFill>
                  <a:schemeClr val="dk1"/>
                </a:solidFill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>
                <a:solidFill>
                  <a:schemeClr val="dk1"/>
                </a:solidFill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441" name="Google Shape;441;p16"/>
          <p:cNvSpPr txBox="1"/>
          <p:nvPr>
            <p:ph idx="6" type="subTitle"/>
          </p:nvPr>
        </p:nvSpPr>
        <p:spPr>
          <a:xfrm>
            <a:off x="5902398" y="2361369"/>
            <a:ext cx="2222100" cy="4980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Spartan"/>
              <a:buNone/>
              <a:defRPr b="1" sz="2000">
                <a:solidFill>
                  <a:schemeClr val="dk1"/>
                </a:solidFill>
                <a:latin typeface="Spartan"/>
                <a:ea typeface="Spartan"/>
                <a:cs typeface="Spartan"/>
                <a:sym typeface="Spartan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>
                <a:solidFill>
                  <a:schemeClr val="dk1"/>
                </a:solidFill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>
                <a:solidFill>
                  <a:schemeClr val="dk1"/>
                </a:solidFill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>
                <a:solidFill>
                  <a:schemeClr val="dk1"/>
                </a:solidFill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>
                <a:solidFill>
                  <a:schemeClr val="dk1"/>
                </a:solidFill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>
                <a:solidFill>
                  <a:schemeClr val="dk1"/>
                </a:solidFill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>
                <a:solidFill>
                  <a:schemeClr val="dk1"/>
                </a:solidFill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>
                <a:solidFill>
                  <a:schemeClr val="dk1"/>
                </a:solidFill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442" name="Google Shape;442;p16"/>
          <p:cNvSpPr txBox="1"/>
          <p:nvPr>
            <p:ph type="ctrTitle"/>
          </p:nvPr>
        </p:nvSpPr>
        <p:spPr>
          <a:xfrm>
            <a:off x="945000" y="540000"/>
            <a:ext cx="7254000" cy="607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Font typeface="Playfair Display"/>
              <a:buNone/>
              <a:defRPr b="1" sz="3000">
                <a:latin typeface="Playfair Display"/>
                <a:ea typeface="Playfair Display"/>
                <a:cs typeface="Playfair Display"/>
                <a:sym typeface="Playfair Display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700"/>
              <a:buNone/>
              <a:defRPr sz="5700">
                <a:solidFill>
                  <a:schemeClr val="accent1"/>
                </a:solidFill>
              </a:defRPr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700"/>
              <a:buNone/>
              <a:defRPr sz="5700">
                <a:solidFill>
                  <a:schemeClr val="accent1"/>
                </a:solidFill>
              </a:defRPr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700"/>
              <a:buNone/>
              <a:defRPr sz="5700">
                <a:solidFill>
                  <a:schemeClr val="accent1"/>
                </a:solidFill>
              </a:defRPr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700"/>
              <a:buNone/>
              <a:defRPr sz="5700">
                <a:solidFill>
                  <a:schemeClr val="accent1"/>
                </a:solidFill>
              </a:defRPr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700"/>
              <a:buNone/>
              <a:defRPr sz="5700">
                <a:solidFill>
                  <a:schemeClr val="accent1"/>
                </a:solidFill>
              </a:defRPr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700"/>
              <a:buNone/>
              <a:defRPr sz="5700">
                <a:solidFill>
                  <a:schemeClr val="accent1"/>
                </a:solidFill>
              </a:defRPr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700"/>
              <a:buNone/>
              <a:defRPr sz="5700">
                <a:solidFill>
                  <a:schemeClr val="accent1"/>
                </a:solidFill>
              </a:defRPr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700"/>
              <a:buNone/>
              <a:defRPr sz="5700">
                <a:solidFill>
                  <a:schemeClr val="accent1"/>
                </a:solidFill>
              </a:defRPr>
            </a:lvl9pPr>
          </a:lstStyle>
          <a:p/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 4">
  <p:cSld name="TITLE_AND_TWO_COLUMNS_1">
    <p:bg>
      <p:bgPr>
        <a:solidFill>
          <a:schemeClr val="dk1"/>
        </a:solidFill>
      </p:bgPr>
    </p:bg>
    <p:spTree>
      <p:nvGrpSpPr>
        <p:cNvPr id="443" name="Shape 4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4" name="Google Shape;444;p17"/>
          <p:cNvSpPr txBox="1"/>
          <p:nvPr>
            <p:ph type="ctrTitle"/>
          </p:nvPr>
        </p:nvSpPr>
        <p:spPr>
          <a:xfrm>
            <a:off x="720000" y="540000"/>
            <a:ext cx="6757500" cy="607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000"/>
              <a:buFont typeface="Playfair Display"/>
              <a:buNone/>
              <a:defRPr b="1" sz="3000">
                <a:solidFill>
                  <a:schemeClr val="accent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42B1E"/>
              </a:buClr>
              <a:buSzPts val="5700"/>
              <a:buNone/>
              <a:defRPr sz="5700">
                <a:solidFill>
                  <a:srgbClr val="342B1E"/>
                </a:solidFill>
              </a:defRPr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42B1E"/>
              </a:buClr>
              <a:buSzPts val="5700"/>
              <a:buNone/>
              <a:defRPr sz="5700">
                <a:solidFill>
                  <a:srgbClr val="342B1E"/>
                </a:solidFill>
              </a:defRPr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42B1E"/>
              </a:buClr>
              <a:buSzPts val="5700"/>
              <a:buNone/>
              <a:defRPr sz="5700">
                <a:solidFill>
                  <a:srgbClr val="342B1E"/>
                </a:solidFill>
              </a:defRPr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42B1E"/>
              </a:buClr>
              <a:buSzPts val="5700"/>
              <a:buNone/>
              <a:defRPr sz="5700">
                <a:solidFill>
                  <a:srgbClr val="342B1E"/>
                </a:solidFill>
              </a:defRPr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42B1E"/>
              </a:buClr>
              <a:buSzPts val="5700"/>
              <a:buNone/>
              <a:defRPr sz="5700">
                <a:solidFill>
                  <a:srgbClr val="342B1E"/>
                </a:solidFill>
              </a:defRPr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42B1E"/>
              </a:buClr>
              <a:buSzPts val="5700"/>
              <a:buNone/>
              <a:defRPr sz="5700">
                <a:solidFill>
                  <a:srgbClr val="342B1E"/>
                </a:solidFill>
              </a:defRPr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42B1E"/>
              </a:buClr>
              <a:buSzPts val="5700"/>
              <a:buNone/>
              <a:defRPr sz="5700">
                <a:solidFill>
                  <a:srgbClr val="342B1E"/>
                </a:solidFill>
              </a:defRPr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42B1E"/>
              </a:buClr>
              <a:buSzPts val="5700"/>
              <a:buNone/>
              <a:defRPr sz="5700">
                <a:solidFill>
                  <a:srgbClr val="342B1E"/>
                </a:solidFill>
              </a:defRPr>
            </a:lvl9pPr>
          </a:lstStyle>
          <a:p/>
        </p:txBody>
      </p:sp>
      <p:grpSp>
        <p:nvGrpSpPr>
          <p:cNvPr id="445" name="Google Shape;445;p17"/>
          <p:cNvGrpSpPr/>
          <p:nvPr/>
        </p:nvGrpSpPr>
        <p:grpSpPr>
          <a:xfrm rot="5400000">
            <a:off x="8229590" y="-171446"/>
            <a:ext cx="914408" cy="914408"/>
            <a:chOff x="2232200" y="2127575"/>
            <a:chExt cx="792450" cy="792450"/>
          </a:xfrm>
        </p:grpSpPr>
        <p:sp>
          <p:nvSpPr>
            <p:cNvPr id="446" name="Google Shape;446;p17"/>
            <p:cNvSpPr/>
            <p:nvPr/>
          </p:nvSpPr>
          <p:spPr>
            <a:xfrm>
              <a:off x="2232200" y="2127575"/>
              <a:ext cx="792450" cy="792450"/>
            </a:xfrm>
            <a:custGeom>
              <a:rect b="b" l="l" r="r" t="t"/>
              <a:pathLst>
                <a:path extrusionOk="0" h="31698" w="31698">
                  <a:moveTo>
                    <a:pt x="1" y="1"/>
                  </a:moveTo>
                  <a:lnTo>
                    <a:pt x="1" y="31698"/>
                  </a:lnTo>
                  <a:lnTo>
                    <a:pt x="31697" y="31698"/>
                  </a:lnTo>
                  <a:cubicBezTo>
                    <a:pt x="14229" y="31698"/>
                    <a:pt x="1" y="17399"/>
                    <a:pt x="1" y="1"/>
                  </a:cubicBezTo>
                  <a:close/>
                </a:path>
              </a:pathLst>
            </a:custGeom>
            <a:solidFill>
              <a:srgbClr val="F07C31"/>
            </a:solidFill>
            <a:ln cap="flat" cmpd="sng" w="9525">
              <a:solidFill>
                <a:srgbClr val="F07C3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47" name="Google Shape;447;p17"/>
            <p:cNvSpPr/>
            <p:nvPr/>
          </p:nvSpPr>
          <p:spPr>
            <a:xfrm>
              <a:off x="2232200" y="2127575"/>
              <a:ext cx="792450" cy="792450"/>
            </a:xfrm>
            <a:custGeom>
              <a:rect b="b" l="l" r="r" t="t"/>
              <a:pathLst>
                <a:path extrusionOk="0" h="31698" w="31698">
                  <a:moveTo>
                    <a:pt x="1" y="1"/>
                  </a:moveTo>
                  <a:cubicBezTo>
                    <a:pt x="1" y="17469"/>
                    <a:pt x="14229" y="31698"/>
                    <a:pt x="31697" y="31698"/>
                  </a:cubicBezTo>
                  <a:lnTo>
                    <a:pt x="31697" y="1"/>
                  </a:lnTo>
                  <a:close/>
                </a:path>
              </a:pathLst>
            </a:custGeom>
            <a:solidFill>
              <a:srgbClr val="626262"/>
            </a:solidFill>
            <a:ln cap="flat" cmpd="sng" w="9525">
              <a:solidFill>
                <a:srgbClr val="62626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448" name="Google Shape;448;p17"/>
          <p:cNvGrpSpPr/>
          <p:nvPr/>
        </p:nvGrpSpPr>
        <p:grpSpPr>
          <a:xfrm rot="5400000">
            <a:off x="8229590" y="742962"/>
            <a:ext cx="914408" cy="914408"/>
            <a:chOff x="3235925" y="2183925"/>
            <a:chExt cx="792450" cy="792450"/>
          </a:xfrm>
        </p:grpSpPr>
        <p:sp>
          <p:nvSpPr>
            <p:cNvPr id="449" name="Google Shape;449;p17"/>
            <p:cNvSpPr/>
            <p:nvPr/>
          </p:nvSpPr>
          <p:spPr>
            <a:xfrm>
              <a:off x="3235925" y="2183925"/>
              <a:ext cx="792450" cy="792450"/>
            </a:xfrm>
            <a:custGeom>
              <a:rect b="b" l="l" r="r" t="t"/>
              <a:pathLst>
                <a:path extrusionOk="0" h="31698" w="31698">
                  <a:moveTo>
                    <a:pt x="1" y="1"/>
                  </a:moveTo>
                  <a:cubicBezTo>
                    <a:pt x="17539" y="1"/>
                    <a:pt x="31697" y="14159"/>
                    <a:pt x="31697" y="31697"/>
                  </a:cubicBezTo>
                  <a:lnTo>
                    <a:pt x="31697" y="1"/>
                  </a:lnTo>
                  <a:close/>
                </a:path>
              </a:pathLst>
            </a:custGeom>
            <a:solidFill>
              <a:srgbClr val="362918"/>
            </a:solidFill>
            <a:ln cap="flat" cmpd="sng" w="9525">
              <a:solidFill>
                <a:srgbClr val="362918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50" name="Google Shape;450;p17"/>
            <p:cNvSpPr/>
            <p:nvPr/>
          </p:nvSpPr>
          <p:spPr>
            <a:xfrm>
              <a:off x="3235925" y="2183925"/>
              <a:ext cx="792450" cy="792450"/>
            </a:xfrm>
            <a:custGeom>
              <a:rect b="b" l="l" r="r" t="t"/>
              <a:pathLst>
                <a:path extrusionOk="0" h="31698" w="31698">
                  <a:moveTo>
                    <a:pt x="1" y="1"/>
                  </a:moveTo>
                  <a:lnTo>
                    <a:pt x="1" y="31697"/>
                  </a:lnTo>
                  <a:lnTo>
                    <a:pt x="31697" y="31697"/>
                  </a:lnTo>
                  <a:cubicBezTo>
                    <a:pt x="31697" y="14159"/>
                    <a:pt x="17539" y="1"/>
                    <a:pt x="1" y="1"/>
                  </a:cubicBezTo>
                  <a:close/>
                </a:path>
              </a:pathLst>
            </a:custGeom>
            <a:solidFill>
              <a:srgbClr val="F7C320"/>
            </a:solidFill>
            <a:ln cap="flat" cmpd="sng" w="9525">
              <a:solidFill>
                <a:srgbClr val="F7C32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451" name="Google Shape;451;p17"/>
          <p:cNvGrpSpPr/>
          <p:nvPr/>
        </p:nvGrpSpPr>
        <p:grpSpPr>
          <a:xfrm rot="5400000">
            <a:off x="8229602" y="4400575"/>
            <a:ext cx="914379" cy="914408"/>
            <a:chOff x="4653475" y="3275700"/>
            <a:chExt cx="792425" cy="792450"/>
          </a:xfrm>
        </p:grpSpPr>
        <p:sp>
          <p:nvSpPr>
            <p:cNvPr id="452" name="Google Shape;452;p17"/>
            <p:cNvSpPr/>
            <p:nvPr/>
          </p:nvSpPr>
          <p:spPr>
            <a:xfrm>
              <a:off x="4653475" y="3275700"/>
              <a:ext cx="792425" cy="792450"/>
            </a:xfrm>
            <a:custGeom>
              <a:rect b="b" l="l" r="r" t="t"/>
              <a:pathLst>
                <a:path extrusionOk="0" h="31698" w="31697">
                  <a:moveTo>
                    <a:pt x="31697" y="1"/>
                  </a:moveTo>
                  <a:cubicBezTo>
                    <a:pt x="31697" y="17540"/>
                    <a:pt x="17539" y="31697"/>
                    <a:pt x="0" y="31697"/>
                  </a:cubicBezTo>
                  <a:lnTo>
                    <a:pt x="31697" y="31697"/>
                  </a:lnTo>
                  <a:lnTo>
                    <a:pt x="31697" y="1"/>
                  </a:lnTo>
                  <a:close/>
                </a:path>
              </a:pathLst>
            </a:custGeom>
            <a:solidFill>
              <a:srgbClr val="F7C320"/>
            </a:solidFill>
            <a:ln cap="flat" cmpd="sng" w="9525">
              <a:solidFill>
                <a:srgbClr val="F7C32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53" name="Google Shape;453;p17"/>
            <p:cNvSpPr/>
            <p:nvPr/>
          </p:nvSpPr>
          <p:spPr>
            <a:xfrm>
              <a:off x="4653475" y="3275700"/>
              <a:ext cx="792425" cy="792450"/>
            </a:xfrm>
            <a:custGeom>
              <a:rect b="b" l="l" r="r" t="t"/>
              <a:pathLst>
                <a:path extrusionOk="0" h="31698" w="31697">
                  <a:moveTo>
                    <a:pt x="0" y="1"/>
                  </a:moveTo>
                  <a:lnTo>
                    <a:pt x="0" y="31697"/>
                  </a:lnTo>
                  <a:cubicBezTo>
                    <a:pt x="17469" y="31697"/>
                    <a:pt x="31697" y="17540"/>
                    <a:pt x="31697" y="1"/>
                  </a:cubicBezTo>
                  <a:close/>
                </a:path>
              </a:pathLst>
            </a:custGeom>
            <a:solidFill>
              <a:srgbClr val="626262"/>
            </a:solidFill>
            <a:ln cap="flat" cmpd="sng" w="9525">
              <a:solidFill>
                <a:srgbClr val="62626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454" name="Google Shape;454;p17"/>
          <p:cNvGrpSpPr/>
          <p:nvPr/>
        </p:nvGrpSpPr>
        <p:grpSpPr>
          <a:xfrm rot="-5400000">
            <a:off x="8229619" y="3486136"/>
            <a:ext cx="914379" cy="914408"/>
            <a:chOff x="5644875" y="2127575"/>
            <a:chExt cx="792425" cy="792450"/>
          </a:xfrm>
        </p:grpSpPr>
        <p:sp>
          <p:nvSpPr>
            <p:cNvPr id="455" name="Google Shape;455;p17"/>
            <p:cNvSpPr/>
            <p:nvPr/>
          </p:nvSpPr>
          <p:spPr>
            <a:xfrm>
              <a:off x="5644875" y="2127575"/>
              <a:ext cx="792425" cy="792450"/>
            </a:xfrm>
            <a:custGeom>
              <a:rect b="b" l="l" r="r" t="t"/>
              <a:pathLst>
                <a:path extrusionOk="0" h="31698" w="31697">
                  <a:moveTo>
                    <a:pt x="0" y="1"/>
                  </a:moveTo>
                  <a:cubicBezTo>
                    <a:pt x="17539" y="1"/>
                    <a:pt x="31697" y="14159"/>
                    <a:pt x="31697" y="31698"/>
                  </a:cubicBezTo>
                  <a:lnTo>
                    <a:pt x="31697" y="1"/>
                  </a:lnTo>
                  <a:close/>
                </a:path>
              </a:pathLst>
            </a:custGeom>
            <a:solidFill>
              <a:srgbClr val="F07C31"/>
            </a:solidFill>
            <a:ln cap="flat" cmpd="sng" w="9525">
              <a:solidFill>
                <a:srgbClr val="F07C3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56" name="Google Shape;456;p17"/>
            <p:cNvSpPr/>
            <p:nvPr/>
          </p:nvSpPr>
          <p:spPr>
            <a:xfrm>
              <a:off x="5644875" y="2127575"/>
              <a:ext cx="792425" cy="792450"/>
            </a:xfrm>
            <a:custGeom>
              <a:rect b="b" l="l" r="r" t="t"/>
              <a:pathLst>
                <a:path extrusionOk="0" h="31698" w="31697">
                  <a:moveTo>
                    <a:pt x="0" y="1"/>
                  </a:moveTo>
                  <a:lnTo>
                    <a:pt x="0" y="31698"/>
                  </a:lnTo>
                  <a:lnTo>
                    <a:pt x="31697" y="31698"/>
                  </a:lnTo>
                  <a:cubicBezTo>
                    <a:pt x="31697" y="14159"/>
                    <a:pt x="17539" y="1"/>
                    <a:pt x="0" y="1"/>
                  </a:cubicBezTo>
                  <a:close/>
                </a:path>
              </a:pathLst>
            </a:custGeom>
            <a:solidFill>
              <a:srgbClr val="362918"/>
            </a:solidFill>
            <a:ln cap="flat" cmpd="sng" w="9525">
              <a:solidFill>
                <a:srgbClr val="362918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457" name="Google Shape;457;p17"/>
          <p:cNvGrpSpPr/>
          <p:nvPr/>
        </p:nvGrpSpPr>
        <p:grpSpPr>
          <a:xfrm rot="5400000">
            <a:off x="8229587" y="2571768"/>
            <a:ext cx="914408" cy="914408"/>
            <a:chOff x="1096400" y="3316200"/>
            <a:chExt cx="792450" cy="792450"/>
          </a:xfrm>
        </p:grpSpPr>
        <p:sp>
          <p:nvSpPr>
            <p:cNvPr id="458" name="Google Shape;458;p17"/>
            <p:cNvSpPr/>
            <p:nvPr/>
          </p:nvSpPr>
          <p:spPr>
            <a:xfrm>
              <a:off x="1096400" y="3316200"/>
              <a:ext cx="792450" cy="750175"/>
            </a:xfrm>
            <a:custGeom>
              <a:rect b="b" l="l" r="r" t="t"/>
              <a:pathLst>
                <a:path extrusionOk="0" h="30007" w="31698">
                  <a:moveTo>
                    <a:pt x="1" y="1"/>
                  </a:moveTo>
                  <a:cubicBezTo>
                    <a:pt x="16906" y="1"/>
                    <a:pt x="30852" y="13243"/>
                    <a:pt x="31697" y="30007"/>
                  </a:cubicBezTo>
                  <a:lnTo>
                    <a:pt x="31697" y="1"/>
                  </a:lnTo>
                  <a:close/>
                </a:path>
              </a:pathLst>
            </a:custGeom>
            <a:solidFill>
              <a:srgbClr val="F07C31"/>
            </a:solidFill>
            <a:ln cap="flat" cmpd="sng" w="9525">
              <a:solidFill>
                <a:srgbClr val="F07C3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59" name="Google Shape;459;p17"/>
            <p:cNvSpPr/>
            <p:nvPr/>
          </p:nvSpPr>
          <p:spPr>
            <a:xfrm>
              <a:off x="1096400" y="3316200"/>
              <a:ext cx="792450" cy="792450"/>
            </a:xfrm>
            <a:custGeom>
              <a:rect b="b" l="l" r="r" t="t"/>
              <a:pathLst>
                <a:path extrusionOk="0" h="31698" w="31698">
                  <a:moveTo>
                    <a:pt x="1" y="1"/>
                  </a:moveTo>
                  <a:lnTo>
                    <a:pt x="1" y="31697"/>
                  </a:lnTo>
                  <a:lnTo>
                    <a:pt x="31697" y="31697"/>
                  </a:lnTo>
                  <a:lnTo>
                    <a:pt x="31697" y="30007"/>
                  </a:lnTo>
                  <a:cubicBezTo>
                    <a:pt x="30852" y="13243"/>
                    <a:pt x="17047" y="1"/>
                    <a:pt x="1" y="1"/>
                  </a:cubicBezTo>
                  <a:close/>
                </a:path>
              </a:pathLst>
            </a:custGeom>
            <a:solidFill>
              <a:srgbClr val="F7C320"/>
            </a:solidFill>
            <a:ln cap="flat" cmpd="sng" w="9525">
              <a:solidFill>
                <a:srgbClr val="F7C32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460" name="Google Shape;460;p17"/>
          <p:cNvGrpSpPr/>
          <p:nvPr/>
        </p:nvGrpSpPr>
        <p:grpSpPr>
          <a:xfrm rot="5400000">
            <a:off x="8229590" y="1657372"/>
            <a:ext cx="914408" cy="914408"/>
            <a:chOff x="4498500" y="2183925"/>
            <a:chExt cx="792450" cy="792450"/>
          </a:xfrm>
        </p:grpSpPr>
        <p:sp>
          <p:nvSpPr>
            <p:cNvPr id="461" name="Google Shape;461;p17"/>
            <p:cNvSpPr/>
            <p:nvPr/>
          </p:nvSpPr>
          <p:spPr>
            <a:xfrm>
              <a:off x="4498500" y="2183925"/>
              <a:ext cx="792450" cy="750200"/>
            </a:xfrm>
            <a:custGeom>
              <a:rect b="b" l="l" r="r" t="t"/>
              <a:pathLst>
                <a:path extrusionOk="0" h="30008" w="31698">
                  <a:moveTo>
                    <a:pt x="1" y="1"/>
                  </a:moveTo>
                  <a:lnTo>
                    <a:pt x="1" y="30007"/>
                  </a:lnTo>
                  <a:cubicBezTo>
                    <a:pt x="776" y="13313"/>
                    <a:pt x="14652" y="1"/>
                    <a:pt x="31697" y="1"/>
                  </a:cubicBezTo>
                  <a:close/>
                </a:path>
              </a:pathLst>
            </a:custGeom>
            <a:solidFill>
              <a:srgbClr val="F07C31"/>
            </a:solidFill>
            <a:ln cap="flat" cmpd="sng" w="9525">
              <a:solidFill>
                <a:srgbClr val="F07C3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62" name="Google Shape;462;p17"/>
            <p:cNvSpPr/>
            <p:nvPr/>
          </p:nvSpPr>
          <p:spPr>
            <a:xfrm>
              <a:off x="4498500" y="2183925"/>
              <a:ext cx="792450" cy="792450"/>
            </a:xfrm>
            <a:custGeom>
              <a:rect b="b" l="l" r="r" t="t"/>
              <a:pathLst>
                <a:path extrusionOk="0" h="31698" w="31698">
                  <a:moveTo>
                    <a:pt x="31697" y="1"/>
                  </a:moveTo>
                  <a:cubicBezTo>
                    <a:pt x="14652" y="1"/>
                    <a:pt x="846" y="13313"/>
                    <a:pt x="1" y="30007"/>
                  </a:cubicBezTo>
                  <a:lnTo>
                    <a:pt x="1" y="31697"/>
                  </a:lnTo>
                  <a:lnTo>
                    <a:pt x="31697" y="31697"/>
                  </a:lnTo>
                  <a:lnTo>
                    <a:pt x="31697" y="1"/>
                  </a:lnTo>
                  <a:close/>
                </a:path>
              </a:pathLst>
            </a:custGeom>
            <a:solidFill>
              <a:srgbClr val="362918"/>
            </a:solidFill>
            <a:ln cap="flat" cmpd="sng" w="9525">
              <a:solidFill>
                <a:srgbClr val="362918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six columns">
  <p:cSld name="TITLE_ONLY_1_2">
    <p:bg>
      <p:bgPr>
        <a:solidFill>
          <a:schemeClr val="dk2"/>
        </a:solidFill>
      </p:bgPr>
    </p:bg>
    <p:spTree>
      <p:nvGrpSpPr>
        <p:cNvPr id="463" name="Shape 4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4" name="Google Shape;464;p18"/>
          <p:cNvSpPr txBox="1"/>
          <p:nvPr>
            <p:ph type="ctrTitle"/>
          </p:nvPr>
        </p:nvSpPr>
        <p:spPr>
          <a:xfrm>
            <a:off x="1668738" y="540000"/>
            <a:ext cx="6757500" cy="607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Font typeface="Playfair Display"/>
              <a:buNone/>
              <a:defRPr b="1" sz="3000">
                <a:latin typeface="Playfair Display"/>
                <a:ea typeface="Playfair Display"/>
                <a:cs typeface="Playfair Display"/>
                <a:sym typeface="Playfair Display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700"/>
              <a:buNone/>
              <a:defRPr sz="5700">
                <a:solidFill>
                  <a:schemeClr val="accent1"/>
                </a:solidFill>
              </a:defRPr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700"/>
              <a:buNone/>
              <a:defRPr sz="5700">
                <a:solidFill>
                  <a:schemeClr val="accent1"/>
                </a:solidFill>
              </a:defRPr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700"/>
              <a:buNone/>
              <a:defRPr sz="5700">
                <a:solidFill>
                  <a:schemeClr val="accent1"/>
                </a:solidFill>
              </a:defRPr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700"/>
              <a:buNone/>
              <a:defRPr sz="5700">
                <a:solidFill>
                  <a:schemeClr val="accent1"/>
                </a:solidFill>
              </a:defRPr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700"/>
              <a:buNone/>
              <a:defRPr sz="5700">
                <a:solidFill>
                  <a:schemeClr val="accent1"/>
                </a:solidFill>
              </a:defRPr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700"/>
              <a:buNone/>
              <a:defRPr sz="5700">
                <a:solidFill>
                  <a:schemeClr val="accent1"/>
                </a:solidFill>
              </a:defRPr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700"/>
              <a:buNone/>
              <a:defRPr sz="5700">
                <a:solidFill>
                  <a:schemeClr val="accent1"/>
                </a:solidFill>
              </a:defRPr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700"/>
              <a:buNone/>
              <a:defRPr sz="5700">
                <a:solidFill>
                  <a:schemeClr val="accent1"/>
                </a:solidFill>
              </a:defRPr>
            </a:lvl9pPr>
          </a:lstStyle>
          <a:p/>
        </p:txBody>
      </p:sp>
      <p:grpSp>
        <p:nvGrpSpPr>
          <p:cNvPr id="465" name="Google Shape;465;p18"/>
          <p:cNvGrpSpPr/>
          <p:nvPr/>
        </p:nvGrpSpPr>
        <p:grpSpPr>
          <a:xfrm rot="5400000">
            <a:off x="15" y="-171446"/>
            <a:ext cx="914408" cy="914408"/>
            <a:chOff x="2232200" y="2127575"/>
            <a:chExt cx="792450" cy="792450"/>
          </a:xfrm>
        </p:grpSpPr>
        <p:sp>
          <p:nvSpPr>
            <p:cNvPr id="466" name="Google Shape;466;p18"/>
            <p:cNvSpPr/>
            <p:nvPr/>
          </p:nvSpPr>
          <p:spPr>
            <a:xfrm>
              <a:off x="2232200" y="2127575"/>
              <a:ext cx="792450" cy="792450"/>
            </a:xfrm>
            <a:custGeom>
              <a:rect b="b" l="l" r="r" t="t"/>
              <a:pathLst>
                <a:path extrusionOk="0" h="31698" w="31698">
                  <a:moveTo>
                    <a:pt x="1" y="1"/>
                  </a:moveTo>
                  <a:lnTo>
                    <a:pt x="1" y="31698"/>
                  </a:lnTo>
                  <a:lnTo>
                    <a:pt x="31697" y="31698"/>
                  </a:lnTo>
                  <a:cubicBezTo>
                    <a:pt x="14229" y="31698"/>
                    <a:pt x="1" y="17399"/>
                    <a:pt x="1" y="1"/>
                  </a:cubicBezTo>
                  <a:close/>
                </a:path>
              </a:pathLst>
            </a:custGeom>
            <a:solidFill>
              <a:srgbClr val="F07C31"/>
            </a:solidFill>
            <a:ln cap="flat" cmpd="sng" w="9525">
              <a:solidFill>
                <a:srgbClr val="F07C3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67" name="Google Shape;467;p18"/>
            <p:cNvSpPr/>
            <p:nvPr/>
          </p:nvSpPr>
          <p:spPr>
            <a:xfrm>
              <a:off x="2232200" y="2127575"/>
              <a:ext cx="792450" cy="792450"/>
            </a:xfrm>
            <a:custGeom>
              <a:rect b="b" l="l" r="r" t="t"/>
              <a:pathLst>
                <a:path extrusionOk="0" h="31698" w="31698">
                  <a:moveTo>
                    <a:pt x="1" y="1"/>
                  </a:moveTo>
                  <a:cubicBezTo>
                    <a:pt x="1" y="17469"/>
                    <a:pt x="14229" y="31698"/>
                    <a:pt x="31697" y="31698"/>
                  </a:cubicBezTo>
                  <a:lnTo>
                    <a:pt x="31697" y="1"/>
                  </a:lnTo>
                  <a:close/>
                </a:path>
              </a:pathLst>
            </a:custGeom>
            <a:solidFill>
              <a:srgbClr val="626262"/>
            </a:solidFill>
            <a:ln cap="flat" cmpd="sng" w="9525">
              <a:solidFill>
                <a:srgbClr val="62626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468" name="Google Shape;468;p18"/>
          <p:cNvGrpSpPr/>
          <p:nvPr/>
        </p:nvGrpSpPr>
        <p:grpSpPr>
          <a:xfrm rot="5400000">
            <a:off x="15" y="742962"/>
            <a:ext cx="914408" cy="914408"/>
            <a:chOff x="3235925" y="2183925"/>
            <a:chExt cx="792450" cy="792450"/>
          </a:xfrm>
        </p:grpSpPr>
        <p:sp>
          <p:nvSpPr>
            <p:cNvPr id="469" name="Google Shape;469;p18"/>
            <p:cNvSpPr/>
            <p:nvPr/>
          </p:nvSpPr>
          <p:spPr>
            <a:xfrm>
              <a:off x="3235925" y="2183925"/>
              <a:ext cx="792450" cy="792450"/>
            </a:xfrm>
            <a:custGeom>
              <a:rect b="b" l="l" r="r" t="t"/>
              <a:pathLst>
                <a:path extrusionOk="0" h="31698" w="31698">
                  <a:moveTo>
                    <a:pt x="1" y="1"/>
                  </a:moveTo>
                  <a:cubicBezTo>
                    <a:pt x="17539" y="1"/>
                    <a:pt x="31697" y="14159"/>
                    <a:pt x="31697" y="31697"/>
                  </a:cubicBezTo>
                  <a:lnTo>
                    <a:pt x="31697" y="1"/>
                  </a:lnTo>
                  <a:close/>
                </a:path>
              </a:pathLst>
            </a:custGeom>
            <a:solidFill>
              <a:srgbClr val="362918"/>
            </a:solidFill>
            <a:ln cap="flat" cmpd="sng" w="9525">
              <a:solidFill>
                <a:srgbClr val="362918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70" name="Google Shape;470;p18"/>
            <p:cNvSpPr/>
            <p:nvPr/>
          </p:nvSpPr>
          <p:spPr>
            <a:xfrm>
              <a:off x="3235925" y="2183925"/>
              <a:ext cx="792450" cy="792450"/>
            </a:xfrm>
            <a:custGeom>
              <a:rect b="b" l="l" r="r" t="t"/>
              <a:pathLst>
                <a:path extrusionOk="0" h="31698" w="31698">
                  <a:moveTo>
                    <a:pt x="1" y="1"/>
                  </a:moveTo>
                  <a:lnTo>
                    <a:pt x="1" y="31697"/>
                  </a:lnTo>
                  <a:lnTo>
                    <a:pt x="31697" y="31697"/>
                  </a:lnTo>
                  <a:cubicBezTo>
                    <a:pt x="31697" y="14159"/>
                    <a:pt x="17539" y="1"/>
                    <a:pt x="1" y="1"/>
                  </a:cubicBezTo>
                  <a:close/>
                </a:path>
              </a:pathLst>
            </a:custGeom>
            <a:solidFill>
              <a:srgbClr val="F7C320"/>
            </a:solidFill>
            <a:ln cap="flat" cmpd="sng" w="9525">
              <a:solidFill>
                <a:srgbClr val="F7C32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471" name="Google Shape;471;p18"/>
          <p:cNvGrpSpPr/>
          <p:nvPr/>
        </p:nvGrpSpPr>
        <p:grpSpPr>
          <a:xfrm rot="5400000">
            <a:off x="27" y="4400575"/>
            <a:ext cx="914379" cy="914408"/>
            <a:chOff x="4653475" y="3275700"/>
            <a:chExt cx="792425" cy="792450"/>
          </a:xfrm>
        </p:grpSpPr>
        <p:sp>
          <p:nvSpPr>
            <p:cNvPr id="472" name="Google Shape;472;p18"/>
            <p:cNvSpPr/>
            <p:nvPr/>
          </p:nvSpPr>
          <p:spPr>
            <a:xfrm>
              <a:off x="4653475" y="3275700"/>
              <a:ext cx="792425" cy="792450"/>
            </a:xfrm>
            <a:custGeom>
              <a:rect b="b" l="l" r="r" t="t"/>
              <a:pathLst>
                <a:path extrusionOk="0" h="31698" w="31697">
                  <a:moveTo>
                    <a:pt x="31697" y="1"/>
                  </a:moveTo>
                  <a:cubicBezTo>
                    <a:pt x="31697" y="17540"/>
                    <a:pt x="17539" y="31697"/>
                    <a:pt x="0" y="31697"/>
                  </a:cubicBezTo>
                  <a:lnTo>
                    <a:pt x="31697" y="31697"/>
                  </a:lnTo>
                  <a:lnTo>
                    <a:pt x="31697" y="1"/>
                  </a:lnTo>
                  <a:close/>
                </a:path>
              </a:pathLst>
            </a:custGeom>
            <a:solidFill>
              <a:srgbClr val="F7C320"/>
            </a:solidFill>
            <a:ln cap="flat" cmpd="sng" w="9525">
              <a:solidFill>
                <a:srgbClr val="F7C32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73" name="Google Shape;473;p18"/>
            <p:cNvSpPr/>
            <p:nvPr/>
          </p:nvSpPr>
          <p:spPr>
            <a:xfrm>
              <a:off x="4653475" y="3275700"/>
              <a:ext cx="792425" cy="792450"/>
            </a:xfrm>
            <a:custGeom>
              <a:rect b="b" l="l" r="r" t="t"/>
              <a:pathLst>
                <a:path extrusionOk="0" h="31698" w="31697">
                  <a:moveTo>
                    <a:pt x="0" y="1"/>
                  </a:moveTo>
                  <a:lnTo>
                    <a:pt x="0" y="31697"/>
                  </a:lnTo>
                  <a:cubicBezTo>
                    <a:pt x="17469" y="31697"/>
                    <a:pt x="31697" y="17540"/>
                    <a:pt x="31697" y="1"/>
                  </a:cubicBezTo>
                  <a:close/>
                </a:path>
              </a:pathLst>
            </a:custGeom>
            <a:solidFill>
              <a:srgbClr val="626262"/>
            </a:solidFill>
            <a:ln cap="flat" cmpd="sng" w="9525">
              <a:solidFill>
                <a:srgbClr val="62626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474" name="Google Shape;474;p18"/>
          <p:cNvGrpSpPr/>
          <p:nvPr/>
        </p:nvGrpSpPr>
        <p:grpSpPr>
          <a:xfrm rot="-5400000">
            <a:off x="44" y="3486136"/>
            <a:ext cx="914379" cy="914408"/>
            <a:chOff x="5644875" y="2127575"/>
            <a:chExt cx="792425" cy="792450"/>
          </a:xfrm>
        </p:grpSpPr>
        <p:sp>
          <p:nvSpPr>
            <p:cNvPr id="475" name="Google Shape;475;p18"/>
            <p:cNvSpPr/>
            <p:nvPr/>
          </p:nvSpPr>
          <p:spPr>
            <a:xfrm>
              <a:off x="5644875" y="2127575"/>
              <a:ext cx="792425" cy="792450"/>
            </a:xfrm>
            <a:custGeom>
              <a:rect b="b" l="l" r="r" t="t"/>
              <a:pathLst>
                <a:path extrusionOk="0" h="31698" w="31697">
                  <a:moveTo>
                    <a:pt x="0" y="1"/>
                  </a:moveTo>
                  <a:cubicBezTo>
                    <a:pt x="17539" y="1"/>
                    <a:pt x="31697" y="14159"/>
                    <a:pt x="31697" y="31698"/>
                  </a:cubicBezTo>
                  <a:lnTo>
                    <a:pt x="31697" y="1"/>
                  </a:lnTo>
                  <a:close/>
                </a:path>
              </a:pathLst>
            </a:custGeom>
            <a:solidFill>
              <a:srgbClr val="F07C31"/>
            </a:solidFill>
            <a:ln cap="flat" cmpd="sng" w="9525">
              <a:solidFill>
                <a:srgbClr val="F07C3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76" name="Google Shape;476;p18"/>
            <p:cNvSpPr/>
            <p:nvPr/>
          </p:nvSpPr>
          <p:spPr>
            <a:xfrm>
              <a:off x="5644875" y="2127575"/>
              <a:ext cx="792425" cy="792450"/>
            </a:xfrm>
            <a:custGeom>
              <a:rect b="b" l="l" r="r" t="t"/>
              <a:pathLst>
                <a:path extrusionOk="0" h="31698" w="31697">
                  <a:moveTo>
                    <a:pt x="0" y="1"/>
                  </a:moveTo>
                  <a:lnTo>
                    <a:pt x="0" y="31698"/>
                  </a:lnTo>
                  <a:lnTo>
                    <a:pt x="31697" y="31698"/>
                  </a:lnTo>
                  <a:cubicBezTo>
                    <a:pt x="31697" y="14159"/>
                    <a:pt x="17539" y="1"/>
                    <a:pt x="0" y="1"/>
                  </a:cubicBezTo>
                  <a:close/>
                </a:path>
              </a:pathLst>
            </a:custGeom>
            <a:solidFill>
              <a:srgbClr val="362918"/>
            </a:solidFill>
            <a:ln cap="flat" cmpd="sng" w="9525">
              <a:solidFill>
                <a:srgbClr val="362918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477" name="Google Shape;477;p18"/>
          <p:cNvGrpSpPr/>
          <p:nvPr/>
        </p:nvGrpSpPr>
        <p:grpSpPr>
          <a:xfrm rot="5400000">
            <a:off x="12" y="2571768"/>
            <a:ext cx="914408" cy="914408"/>
            <a:chOff x="1096400" y="3316200"/>
            <a:chExt cx="792450" cy="792450"/>
          </a:xfrm>
        </p:grpSpPr>
        <p:sp>
          <p:nvSpPr>
            <p:cNvPr id="478" name="Google Shape;478;p18"/>
            <p:cNvSpPr/>
            <p:nvPr/>
          </p:nvSpPr>
          <p:spPr>
            <a:xfrm>
              <a:off x="1096400" y="3316200"/>
              <a:ext cx="792450" cy="750175"/>
            </a:xfrm>
            <a:custGeom>
              <a:rect b="b" l="l" r="r" t="t"/>
              <a:pathLst>
                <a:path extrusionOk="0" h="30007" w="31698">
                  <a:moveTo>
                    <a:pt x="1" y="1"/>
                  </a:moveTo>
                  <a:cubicBezTo>
                    <a:pt x="16906" y="1"/>
                    <a:pt x="30852" y="13243"/>
                    <a:pt x="31697" y="30007"/>
                  </a:cubicBezTo>
                  <a:lnTo>
                    <a:pt x="31697" y="1"/>
                  </a:lnTo>
                  <a:close/>
                </a:path>
              </a:pathLst>
            </a:custGeom>
            <a:solidFill>
              <a:srgbClr val="F07C31"/>
            </a:solidFill>
            <a:ln cap="flat" cmpd="sng" w="9525">
              <a:solidFill>
                <a:srgbClr val="F07C3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79" name="Google Shape;479;p18"/>
            <p:cNvSpPr/>
            <p:nvPr/>
          </p:nvSpPr>
          <p:spPr>
            <a:xfrm>
              <a:off x="1096400" y="3316200"/>
              <a:ext cx="792450" cy="792450"/>
            </a:xfrm>
            <a:custGeom>
              <a:rect b="b" l="l" r="r" t="t"/>
              <a:pathLst>
                <a:path extrusionOk="0" h="31698" w="31698">
                  <a:moveTo>
                    <a:pt x="1" y="1"/>
                  </a:moveTo>
                  <a:lnTo>
                    <a:pt x="1" y="31697"/>
                  </a:lnTo>
                  <a:lnTo>
                    <a:pt x="31697" y="31697"/>
                  </a:lnTo>
                  <a:lnTo>
                    <a:pt x="31697" y="30007"/>
                  </a:lnTo>
                  <a:cubicBezTo>
                    <a:pt x="30852" y="13243"/>
                    <a:pt x="17047" y="1"/>
                    <a:pt x="1" y="1"/>
                  </a:cubicBezTo>
                  <a:close/>
                </a:path>
              </a:pathLst>
            </a:custGeom>
            <a:solidFill>
              <a:srgbClr val="F7C320"/>
            </a:solidFill>
            <a:ln cap="flat" cmpd="sng" w="9525">
              <a:solidFill>
                <a:srgbClr val="F7C32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480" name="Google Shape;480;p18"/>
          <p:cNvGrpSpPr/>
          <p:nvPr/>
        </p:nvGrpSpPr>
        <p:grpSpPr>
          <a:xfrm rot="5400000">
            <a:off x="15" y="1657372"/>
            <a:ext cx="914408" cy="914408"/>
            <a:chOff x="4498500" y="2183925"/>
            <a:chExt cx="792450" cy="792450"/>
          </a:xfrm>
        </p:grpSpPr>
        <p:sp>
          <p:nvSpPr>
            <p:cNvPr id="481" name="Google Shape;481;p18"/>
            <p:cNvSpPr/>
            <p:nvPr/>
          </p:nvSpPr>
          <p:spPr>
            <a:xfrm>
              <a:off x="4498500" y="2183925"/>
              <a:ext cx="792450" cy="750200"/>
            </a:xfrm>
            <a:custGeom>
              <a:rect b="b" l="l" r="r" t="t"/>
              <a:pathLst>
                <a:path extrusionOk="0" h="30008" w="31698">
                  <a:moveTo>
                    <a:pt x="1" y="1"/>
                  </a:moveTo>
                  <a:lnTo>
                    <a:pt x="1" y="30007"/>
                  </a:lnTo>
                  <a:cubicBezTo>
                    <a:pt x="776" y="13313"/>
                    <a:pt x="14652" y="1"/>
                    <a:pt x="31697" y="1"/>
                  </a:cubicBezTo>
                  <a:close/>
                </a:path>
              </a:pathLst>
            </a:custGeom>
            <a:solidFill>
              <a:srgbClr val="F07C31"/>
            </a:solidFill>
            <a:ln cap="flat" cmpd="sng" w="9525">
              <a:solidFill>
                <a:srgbClr val="F07C3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82" name="Google Shape;482;p18"/>
            <p:cNvSpPr/>
            <p:nvPr/>
          </p:nvSpPr>
          <p:spPr>
            <a:xfrm>
              <a:off x="4498500" y="2183925"/>
              <a:ext cx="792450" cy="792450"/>
            </a:xfrm>
            <a:custGeom>
              <a:rect b="b" l="l" r="r" t="t"/>
              <a:pathLst>
                <a:path extrusionOk="0" h="31698" w="31698">
                  <a:moveTo>
                    <a:pt x="31697" y="1"/>
                  </a:moveTo>
                  <a:cubicBezTo>
                    <a:pt x="14652" y="1"/>
                    <a:pt x="846" y="13313"/>
                    <a:pt x="1" y="30007"/>
                  </a:cubicBezTo>
                  <a:lnTo>
                    <a:pt x="1" y="31697"/>
                  </a:lnTo>
                  <a:lnTo>
                    <a:pt x="31697" y="31697"/>
                  </a:lnTo>
                  <a:lnTo>
                    <a:pt x="31697" y="1"/>
                  </a:lnTo>
                  <a:close/>
                </a:path>
              </a:pathLst>
            </a:custGeom>
            <a:solidFill>
              <a:srgbClr val="362918"/>
            </a:solidFill>
            <a:ln cap="flat" cmpd="sng" w="9525">
              <a:solidFill>
                <a:srgbClr val="362918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483" name="Google Shape;483;p18"/>
          <p:cNvSpPr txBox="1"/>
          <p:nvPr>
            <p:ph idx="1" type="subTitle"/>
          </p:nvPr>
        </p:nvSpPr>
        <p:spPr>
          <a:xfrm>
            <a:off x="1763388" y="3631798"/>
            <a:ext cx="1680600" cy="97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Spartan Thin"/>
              <a:buNone/>
              <a:defRPr sz="1600">
                <a:solidFill>
                  <a:schemeClr val="dk1"/>
                </a:solidFill>
                <a:latin typeface="Spartan Thin"/>
                <a:ea typeface="Spartan Thin"/>
                <a:cs typeface="Spartan Thin"/>
                <a:sym typeface="Spartan Thin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>
                <a:solidFill>
                  <a:schemeClr val="dk1"/>
                </a:solidFill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>
                <a:solidFill>
                  <a:schemeClr val="dk1"/>
                </a:solidFill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>
                <a:solidFill>
                  <a:schemeClr val="dk1"/>
                </a:solidFill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>
                <a:solidFill>
                  <a:schemeClr val="dk1"/>
                </a:solidFill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>
                <a:solidFill>
                  <a:schemeClr val="dk1"/>
                </a:solidFill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>
                <a:solidFill>
                  <a:schemeClr val="dk1"/>
                </a:solidFill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>
                <a:solidFill>
                  <a:schemeClr val="dk1"/>
                </a:solidFill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484" name="Google Shape;484;p18"/>
          <p:cNvSpPr txBox="1"/>
          <p:nvPr>
            <p:ph idx="2" type="subTitle"/>
          </p:nvPr>
        </p:nvSpPr>
        <p:spPr>
          <a:xfrm>
            <a:off x="1763388" y="3256575"/>
            <a:ext cx="1680600" cy="4980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Spartan"/>
              <a:buNone/>
              <a:defRPr b="1" sz="2000">
                <a:solidFill>
                  <a:schemeClr val="dk1"/>
                </a:solidFill>
                <a:latin typeface="Spartan"/>
                <a:ea typeface="Spartan"/>
                <a:cs typeface="Spartan"/>
                <a:sym typeface="Spartan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>
                <a:solidFill>
                  <a:schemeClr val="dk1"/>
                </a:solidFill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>
                <a:solidFill>
                  <a:schemeClr val="dk1"/>
                </a:solidFill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>
                <a:solidFill>
                  <a:schemeClr val="dk1"/>
                </a:solidFill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>
                <a:solidFill>
                  <a:schemeClr val="dk1"/>
                </a:solidFill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>
                <a:solidFill>
                  <a:schemeClr val="dk1"/>
                </a:solidFill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>
                <a:solidFill>
                  <a:schemeClr val="dk1"/>
                </a:solidFill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>
                <a:solidFill>
                  <a:schemeClr val="dk1"/>
                </a:solidFill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485" name="Google Shape;485;p18"/>
          <p:cNvSpPr txBox="1"/>
          <p:nvPr>
            <p:ph idx="3" type="subTitle"/>
          </p:nvPr>
        </p:nvSpPr>
        <p:spPr>
          <a:xfrm>
            <a:off x="4207189" y="3631798"/>
            <a:ext cx="1680600" cy="97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Spartan Thin"/>
              <a:buNone/>
              <a:defRPr sz="1600">
                <a:solidFill>
                  <a:schemeClr val="dk1"/>
                </a:solidFill>
                <a:latin typeface="Spartan Thin"/>
                <a:ea typeface="Spartan Thin"/>
                <a:cs typeface="Spartan Thin"/>
                <a:sym typeface="Spartan Thin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>
                <a:solidFill>
                  <a:schemeClr val="dk1"/>
                </a:solidFill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>
                <a:solidFill>
                  <a:schemeClr val="dk1"/>
                </a:solidFill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>
                <a:solidFill>
                  <a:schemeClr val="dk1"/>
                </a:solidFill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>
                <a:solidFill>
                  <a:schemeClr val="dk1"/>
                </a:solidFill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>
                <a:solidFill>
                  <a:schemeClr val="dk1"/>
                </a:solidFill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>
                <a:solidFill>
                  <a:schemeClr val="dk1"/>
                </a:solidFill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>
                <a:solidFill>
                  <a:schemeClr val="dk1"/>
                </a:solidFill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486" name="Google Shape;486;p18"/>
          <p:cNvSpPr txBox="1"/>
          <p:nvPr>
            <p:ph idx="4" type="subTitle"/>
          </p:nvPr>
        </p:nvSpPr>
        <p:spPr>
          <a:xfrm>
            <a:off x="4207187" y="3256575"/>
            <a:ext cx="1680600" cy="4980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Spartan"/>
              <a:buNone/>
              <a:defRPr b="1" sz="2000">
                <a:solidFill>
                  <a:schemeClr val="dk1"/>
                </a:solidFill>
                <a:latin typeface="Spartan"/>
                <a:ea typeface="Spartan"/>
                <a:cs typeface="Spartan"/>
                <a:sym typeface="Spartan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>
                <a:solidFill>
                  <a:schemeClr val="dk1"/>
                </a:solidFill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>
                <a:solidFill>
                  <a:schemeClr val="dk1"/>
                </a:solidFill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>
                <a:solidFill>
                  <a:schemeClr val="dk1"/>
                </a:solidFill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>
                <a:solidFill>
                  <a:schemeClr val="dk1"/>
                </a:solidFill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>
                <a:solidFill>
                  <a:schemeClr val="dk1"/>
                </a:solidFill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>
                <a:solidFill>
                  <a:schemeClr val="dk1"/>
                </a:solidFill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>
                <a:solidFill>
                  <a:schemeClr val="dk1"/>
                </a:solidFill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487" name="Google Shape;487;p18"/>
          <p:cNvSpPr txBox="1"/>
          <p:nvPr>
            <p:ph idx="5" type="subTitle"/>
          </p:nvPr>
        </p:nvSpPr>
        <p:spPr>
          <a:xfrm>
            <a:off x="6650988" y="3631798"/>
            <a:ext cx="1680600" cy="97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Spartan Thin"/>
              <a:buNone/>
              <a:defRPr sz="1600">
                <a:solidFill>
                  <a:schemeClr val="dk1"/>
                </a:solidFill>
                <a:latin typeface="Spartan Thin"/>
                <a:ea typeface="Spartan Thin"/>
                <a:cs typeface="Spartan Thin"/>
                <a:sym typeface="Spartan Thin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>
                <a:solidFill>
                  <a:schemeClr val="dk1"/>
                </a:solidFill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>
                <a:solidFill>
                  <a:schemeClr val="dk1"/>
                </a:solidFill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>
                <a:solidFill>
                  <a:schemeClr val="dk1"/>
                </a:solidFill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>
                <a:solidFill>
                  <a:schemeClr val="dk1"/>
                </a:solidFill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>
                <a:solidFill>
                  <a:schemeClr val="dk1"/>
                </a:solidFill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>
                <a:solidFill>
                  <a:schemeClr val="dk1"/>
                </a:solidFill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>
                <a:solidFill>
                  <a:schemeClr val="dk1"/>
                </a:solidFill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488" name="Google Shape;488;p18"/>
          <p:cNvSpPr txBox="1"/>
          <p:nvPr>
            <p:ph idx="6" type="subTitle"/>
          </p:nvPr>
        </p:nvSpPr>
        <p:spPr>
          <a:xfrm>
            <a:off x="6650988" y="3256575"/>
            <a:ext cx="1680600" cy="4980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Spartan"/>
              <a:buNone/>
              <a:defRPr b="1" sz="2000">
                <a:solidFill>
                  <a:schemeClr val="dk1"/>
                </a:solidFill>
                <a:latin typeface="Spartan"/>
                <a:ea typeface="Spartan"/>
                <a:cs typeface="Spartan"/>
                <a:sym typeface="Spartan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>
                <a:solidFill>
                  <a:schemeClr val="dk1"/>
                </a:solidFill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>
                <a:solidFill>
                  <a:schemeClr val="dk1"/>
                </a:solidFill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>
                <a:solidFill>
                  <a:schemeClr val="dk1"/>
                </a:solidFill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>
                <a:solidFill>
                  <a:schemeClr val="dk1"/>
                </a:solidFill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>
                <a:solidFill>
                  <a:schemeClr val="dk1"/>
                </a:solidFill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>
                <a:solidFill>
                  <a:schemeClr val="dk1"/>
                </a:solidFill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>
                <a:solidFill>
                  <a:schemeClr val="dk1"/>
                </a:solidFill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489" name="Google Shape;489;p18"/>
          <p:cNvSpPr txBox="1"/>
          <p:nvPr>
            <p:ph idx="7" type="subTitle"/>
          </p:nvPr>
        </p:nvSpPr>
        <p:spPr>
          <a:xfrm>
            <a:off x="1763388" y="2053723"/>
            <a:ext cx="1680600" cy="97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Spartan Thin"/>
              <a:buNone/>
              <a:defRPr sz="1600">
                <a:solidFill>
                  <a:schemeClr val="dk1"/>
                </a:solidFill>
                <a:latin typeface="Spartan Thin"/>
                <a:ea typeface="Spartan Thin"/>
                <a:cs typeface="Spartan Thin"/>
                <a:sym typeface="Spartan Thin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>
                <a:solidFill>
                  <a:schemeClr val="dk1"/>
                </a:solidFill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>
                <a:solidFill>
                  <a:schemeClr val="dk1"/>
                </a:solidFill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>
                <a:solidFill>
                  <a:schemeClr val="dk1"/>
                </a:solidFill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>
                <a:solidFill>
                  <a:schemeClr val="dk1"/>
                </a:solidFill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>
                <a:solidFill>
                  <a:schemeClr val="dk1"/>
                </a:solidFill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>
                <a:solidFill>
                  <a:schemeClr val="dk1"/>
                </a:solidFill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>
                <a:solidFill>
                  <a:schemeClr val="dk1"/>
                </a:solidFill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490" name="Google Shape;490;p18"/>
          <p:cNvSpPr txBox="1"/>
          <p:nvPr>
            <p:ph idx="8" type="subTitle"/>
          </p:nvPr>
        </p:nvSpPr>
        <p:spPr>
          <a:xfrm>
            <a:off x="1763388" y="1678500"/>
            <a:ext cx="1680600" cy="4980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Spartan"/>
              <a:buNone/>
              <a:defRPr b="1" sz="2000">
                <a:solidFill>
                  <a:schemeClr val="dk1"/>
                </a:solidFill>
                <a:latin typeface="Spartan"/>
                <a:ea typeface="Spartan"/>
                <a:cs typeface="Spartan"/>
                <a:sym typeface="Spartan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>
                <a:solidFill>
                  <a:schemeClr val="dk1"/>
                </a:solidFill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>
                <a:solidFill>
                  <a:schemeClr val="dk1"/>
                </a:solidFill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>
                <a:solidFill>
                  <a:schemeClr val="dk1"/>
                </a:solidFill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>
                <a:solidFill>
                  <a:schemeClr val="dk1"/>
                </a:solidFill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>
                <a:solidFill>
                  <a:schemeClr val="dk1"/>
                </a:solidFill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>
                <a:solidFill>
                  <a:schemeClr val="dk1"/>
                </a:solidFill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>
                <a:solidFill>
                  <a:schemeClr val="dk1"/>
                </a:solidFill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491" name="Google Shape;491;p18"/>
          <p:cNvSpPr txBox="1"/>
          <p:nvPr>
            <p:ph idx="9" type="subTitle"/>
          </p:nvPr>
        </p:nvSpPr>
        <p:spPr>
          <a:xfrm>
            <a:off x="4207189" y="2053723"/>
            <a:ext cx="1680600" cy="97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Spartan Thin"/>
              <a:buNone/>
              <a:defRPr sz="1600">
                <a:solidFill>
                  <a:schemeClr val="dk1"/>
                </a:solidFill>
                <a:latin typeface="Spartan Thin"/>
                <a:ea typeface="Spartan Thin"/>
                <a:cs typeface="Spartan Thin"/>
                <a:sym typeface="Spartan Thin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>
                <a:solidFill>
                  <a:schemeClr val="dk1"/>
                </a:solidFill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>
                <a:solidFill>
                  <a:schemeClr val="dk1"/>
                </a:solidFill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>
                <a:solidFill>
                  <a:schemeClr val="dk1"/>
                </a:solidFill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>
                <a:solidFill>
                  <a:schemeClr val="dk1"/>
                </a:solidFill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>
                <a:solidFill>
                  <a:schemeClr val="dk1"/>
                </a:solidFill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>
                <a:solidFill>
                  <a:schemeClr val="dk1"/>
                </a:solidFill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>
                <a:solidFill>
                  <a:schemeClr val="dk1"/>
                </a:solidFill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492" name="Google Shape;492;p18"/>
          <p:cNvSpPr txBox="1"/>
          <p:nvPr>
            <p:ph idx="13" type="subTitle"/>
          </p:nvPr>
        </p:nvSpPr>
        <p:spPr>
          <a:xfrm>
            <a:off x="4207187" y="1678500"/>
            <a:ext cx="1680600" cy="4980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Spartan"/>
              <a:buNone/>
              <a:defRPr b="1" sz="2000">
                <a:solidFill>
                  <a:schemeClr val="dk1"/>
                </a:solidFill>
                <a:latin typeface="Spartan"/>
                <a:ea typeface="Spartan"/>
                <a:cs typeface="Spartan"/>
                <a:sym typeface="Spartan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>
                <a:solidFill>
                  <a:schemeClr val="dk1"/>
                </a:solidFill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>
                <a:solidFill>
                  <a:schemeClr val="dk1"/>
                </a:solidFill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>
                <a:solidFill>
                  <a:schemeClr val="dk1"/>
                </a:solidFill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>
                <a:solidFill>
                  <a:schemeClr val="dk1"/>
                </a:solidFill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>
                <a:solidFill>
                  <a:schemeClr val="dk1"/>
                </a:solidFill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>
                <a:solidFill>
                  <a:schemeClr val="dk1"/>
                </a:solidFill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>
                <a:solidFill>
                  <a:schemeClr val="dk1"/>
                </a:solidFill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493" name="Google Shape;493;p18"/>
          <p:cNvSpPr txBox="1"/>
          <p:nvPr>
            <p:ph idx="14" type="subTitle"/>
          </p:nvPr>
        </p:nvSpPr>
        <p:spPr>
          <a:xfrm>
            <a:off x="6650988" y="2053723"/>
            <a:ext cx="1680600" cy="97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Spartan Thin"/>
              <a:buNone/>
              <a:defRPr sz="1600">
                <a:solidFill>
                  <a:schemeClr val="dk1"/>
                </a:solidFill>
                <a:latin typeface="Spartan Thin"/>
                <a:ea typeface="Spartan Thin"/>
                <a:cs typeface="Spartan Thin"/>
                <a:sym typeface="Spartan Thin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>
                <a:solidFill>
                  <a:schemeClr val="dk1"/>
                </a:solidFill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>
                <a:solidFill>
                  <a:schemeClr val="dk1"/>
                </a:solidFill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>
                <a:solidFill>
                  <a:schemeClr val="dk1"/>
                </a:solidFill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>
                <a:solidFill>
                  <a:schemeClr val="dk1"/>
                </a:solidFill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>
                <a:solidFill>
                  <a:schemeClr val="dk1"/>
                </a:solidFill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>
                <a:solidFill>
                  <a:schemeClr val="dk1"/>
                </a:solidFill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>
                <a:solidFill>
                  <a:schemeClr val="dk1"/>
                </a:solidFill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494" name="Google Shape;494;p18"/>
          <p:cNvSpPr txBox="1"/>
          <p:nvPr>
            <p:ph idx="15" type="subTitle"/>
          </p:nvPr>
        </p:nvSpPr>
        <p:spPr>
          <a:xfrm>
            <a:off x="6650988" y="1678500"/>
            <a:ext cx="1680600" cy="4980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Spartan"/>
              <a:buNone/>
              <a:defRPr b="1" sz="2000">
                <a:solidFill>
                  <a:schemeClr val="dk1"/>
                </a:solidFill>
                <a:latin typeface="Spartan"/>
                <a:ea typeface="Spartan"/>
                <a:cs typeface="Spartan"/>
                <a:sym typeface="Spartan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>
                <a:solidFill>
                  <a:schemeClr val="dk1"/>
                </a:solidFill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>
                <a:solidFill>
                  <a:schemeClr val="dk1"/>
                </a:solidFill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>
                <a:solidFill>
                  <a:schemeClr val="dk1"/>
                </a:solidFill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>
                <a:solidFill>
                  <a:schemeClr val="dk1"/>
                </a:solidFill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>
                <a:solidFill>
                  <a:schemeClr val="dk1"/>
                </a:solidFill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>
                <a:solidFill>
                  <a:schemeClr val="dk1"/>
                </a:solidFill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>
                <a:solidFill>
                  <a:schemeClr val="dk1"/>
                </a:solidFill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>
                <a:solidFill>
                  <a:schemeClr val="dk1"/>
                </a:solidFill>
              </a:defRPr>
            </a:lvl9pPr>
          </a:lstStyle>
          <a:p/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 5">
  <p:cSld name="MAIN_POINT_1_1">
    <p:bg>
      <p:bgPr>
        <a:solidFill>
          <a:schemeClr val="dk1"/>
        </a:solidFill>
      </p:bgPr>
    </p:bg>
    <p:spTree>
      <p:nvGrpSpPr>
        <p:cNvPr id="495" name="Shape 4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96" name="Google Shape;496;p19"/>
          <p:cNvGrpSpPr/>
          <p:nvPr/>
        </p:nvGrpSpPr>
        <p:grpSpPr>
          <a:xfrm>
            <a:off x="-3" y="11"/>
            <a:ext cx="9144009" cy="914426"/>
            <a:chOff x="-3" y="11"/>
            <a:chExt cx="9144009" cy="914426"/>
          </a:xfrm>
        </p:grpSpPr>
        <p:grpSp>
          <p:nvGrpSpPr>
            <p:cNvPr id="497" name="Google Shape;497;p19"/>
            <p:cNvGrpSpPr/>
            <p:nvPr/>
          </p:nvGrpSpPr>
          <p:grpSpPr>
            <a:xfrm rot="10800000">
              <a:off x="7315202" y="18"/>
              <a:ext cx="914408" cy="914408"/>
              <a:chOff x="252850" y="967700"/>
              <a:chExt cx="792450" cy="792450"/>
            </a:xfrm>
          </p:grpSpPr>
          <p:sp>
            <p:nvSpPr>
              <p:cNvPr id="498" name="Google Shape;498;p19"/>
              <p:cNvSpPr/>
              <p:nvPr/>
            </p:nvSpPr>
            <p:spPr>
              <a:xfrm>
                <a:off x="252850" y="967700"/>
                <a:ext cx="792450" cy="792450"/>
              </a:xfrm>
              <a:custGeom>
                <a:rect b="b" l="l" r="r" t="t"/>
                <a:pathLst>
                  <a:path extrusionOk="0" h="31698" w="31698">
                    <a:moveTo>
                      <a:pt x="1" y="1"/>
                    </a:moveTo>
                    <a:lnTo>
                      <a:pt x="1" y="31698"/>
                    </a:lnTo>
                    <a:lnTo>
                      <a:pt x="31697" y="31698"/>
                    </a:lnTo>
                    <a:lnTo>
                      <a:pt x="31697" y="1"/>
                    </a:lnTo>
                    <a:close/>
                  </a:path>
                </a:pathLst>
              </a:custGeom>
              <a:solidFill>
                <a:srgbClr val="362918"/>
              </a:solidFill>
              <a:ln cap="flat" cmpd="sng" w="9525">
                <a:solidFill>
                  <a:srgbClr val="362918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99" name="Google Shape;499;p19"/>
              <p:cNvSpPr/>
              <p:nvPr/>
            </p:nvSpPr>
            <p:spPr>
              <a:xfrm>
                <a:off x="444800" y="1157900"/>
                <a:ext cx="410325" cy="410300"/>
              </a:xfrm>
              <a:custGeom>
                <a:rect b="b" l="l" r="r" t="t"/>
                <a:pathLst>
                  <a:path extrusionOk="0" h="16412" w="16413">
                    <a:moveTo>
                      <a:pt x="8171" y="0"/>
                    </a:moveTo>
                    <a:cubicBezTo>
                      <a:pt x="3734" y="0"/>
                      <a:pt x="1" y="3663"/>
                      <a:pt x="1" y="8241"/>
                    </a:cubicBezTo>
                    <a:cubicBezTo>
                      <a:pt x="1" y="12679"/>
                      <a:pt x="3593" y="16412"/>
                      <a:pt x="8171" y="16412"/>
                    </a:cubicBezTo>
                    <a:cubicBezTo>
                      <a:pt x="12679" y="16412"/>
                      <a:pt x="16412" y="12679"/>
                      <a:pt x="16412" y="8241"/>
                    </a:cubicBezTo>
                    <a:cubicBezTo>
                      <a:pt x="16412" y="3733"/>
                      <a:pt x="12750" y="0"/>
                      <a:pt x="8171" y="0"/>
                    </a:cubicBezTo>
                    <a:close/>
                  </a:path>
                </a:pathLst>
              </a:custGeom>
              <a:solidFill>
                <a:srgbClr val="F7C320"/>
              </a:solidFill>
              <a:ln cap="flat" cmpd="sng" w="9525">
                <a:solidFill>
                  <a:srgbClr val="362918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500" name="Google Shape;500;p19"/>
            <p:cNvGrpSpPr/>
            <p:nvPr/>
          </p:nvGrpSpPr>
          <p:grpSpPr>
            <a:xfrm rot="10800000">
              <a:off x="6400790" y="14"/>
              <a:ext cx="914408" cy="914408"/>
              <a:chOff x="2232200" y="2127575"/>
              <a:chExt cx="792450" cy="792450"/>
            </a:xfrm>
          </p:grpSpPr>
          <p:sp>
            <p:nvSpPr>
              <p:cNvPr id="501" name="Google Shape;501;p19"/>
              <p:cNvSpPr/>
              <p:nvPr/>
            </p:nvSpPr>
            <p:spPr>
              <a:xfrm>
                <a:off x="2232200" y="2127575"/>
                <a:ext cx="792450" cy="792450"/>
              </a:xfrm>
              <a:custGeom>
                <a:rect b="b" l="l" r="r" t="t"/>
                <a:pathLst>
                  <a:path extrusionOk="0" h="31698" w="31698">
                    <a:moveTo>
                      <a:pt x="1" y="1"/>
                    </a:moveTo>
                    <a:lnTo>
                      <a:pt x="1" y="31698"/>
                    </a:lnTo>
                    <a:lnTo>
                      <a:pt x="31697" y="31698"/>
                    </a:lnTo>
                    <a:cubicBezTo>
                      <a:pt x="14229" y="31698"/>
                      <a:pt x="1" y="17399"/>
                      <a:pt x="1" y="1"/>
                    </a:cubicBezTo>
                    <a:close/>
                  </a:path>
                </a:pathLst>
              </a:custGeom>
              <a:solidFill>
                <a:srgbClr val="F07C31"/>
              </a:solidFill>
              <a:ln cap="flat" cmpd="sng" w="9525">
                <a:solidFill>
                  <a:srgbClr val="F07C3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502" name="Google Shape;502;p19"/>
              <p:cNvSpPr/>
              <p:nvPr/>
            </p:nvSpPr>
            <p:spPr>
              <a:xfrm>
                <a:off x="2232200" y="2127575"/>
                <a:ext cx="792450" cy="792450"/>
              </a:xfrm>
              <a:custGeom>
                <a:rect b="b" l="l" r="r" t="t"/>
                <a:pathLst>
                  <a:path extrusionOk="0" h="31698" w="31698">
                    <a:moveTo>
                      <a:pt x="1" y="1"/>
                    </a:moveTo>
                    <a:cubicBezTo>
                      <a:pt x="1" y="17469"/>
                      <a:pt x="14229" y="31698"/>
                      <a:pt x="31697" y="31698"/>
                    </a:cubicBezTo>
                    <a:lnTo>
                      <a:pt x="31697" y="1"/>
                    </a:lnTo>
                    <a:close/>
                  </a:path>
                </a:pathLst>
              </a:custGeom>
              <a:solidFill>
                <a:srgbClr val="626262"/>
              </a:solidFill>
              <a:ln cap="flat" cmpd="sng" w="9525">
                <a:solidFill>
                  <a:srgbClr val="626262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503" name="Google Shape;503;p19"/>
            <p:cNvGrpSpPr/>
            <p:nvPr/>
          </p:nvGrpSpPr>
          <p:grpSpPr>
            <a:xfrm rot="10800000">
              <a:off x="5486382" y="14"/>
              <a:ext cx="914408" cy="914408"/>
              <a:chOff x="3235925" y="2183925"/>
              <a:chExt cx="792450" cy="792450"/>
            </a:xfrm>
          </p:grpSpPr>
          <p:sp>
            <p:nvSpPr>
              <p:cNvPr id="504" name="Google Shape;504;p19"/>
              <p:cNvSpPr/>
              <p:nvPr/>
            </p:nvSpPr>
            <p:spPr>
              <a:xfrm>
                <a:off x="3235925" y="2183925"/>
                <a:ext cx="792450" cy="792450"/>
              </a:xfrm>
              <a:custGeom>
                <a:rect b="b" l="l" r="r" t="t"/>
                <a:pathLst>
                  <a:path extrusionOk="0" h="31698" w="31698">
                    <a:moveTo>
                      <a:pt x="1" y="1"/>
                    </a:moveTo>
                    <a:cubicBezTo>
                      <a:pt x="17539" y="1"/>
                      <a:pt x="31697" y="14159"/>
                      <a:pt x="31697" y="31697"/>
                    </a:cubicBezTo>
                    <a:lnTo>
                      <a:pt x="31697" y="1"/>
                    </a:lnTo>
                    <a:close/>
                  </a:path>
                </a:pathLst>
              </a:custGeom>
              <a:solidFill>
                <a:srgbClr val="362918"/>
              </a:solidFill>
              <a:ln cap="flat" cmpd="sng" w="9525">
                <a:solidFill>
                  <a:srgbClr val="362918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505" name="Google Shape;505;p19"/>
              <p:cNvSpPr/>
              <p:nvPr/>
            </p:nvSpPr>
            <p:spPr>
              <a:xfrm>
                <a:off x="3235925" y="2183925"/>
                <a:ext cx="792450" cy="792450"/>
              </a:xfrm>
              <a:custGeom>
                <a:rect b="b" l="l" r="r" t="t"/>
                <a:pathLst>
                  <a:path extrusionOk="0" h="31698" w="31698">
                    <a:moveTo>
                      <a:pt x="1" y="1"/>
                    </a:moveTo>
                    <a:lnTo>
                      <a:pt x="1" y="31697"/>
                    </a:lnTo>
                    <a:lnTo>
                      <a:pt x="31697" y="31697"/>
                    </a:lnTo>
                    <a:cubicBezTo>
                      <a:pt x="31697" y="14159"/>
                      <a:pt x="17539" y="1"/>
                      <a:pt x="1" y="1"/>
                    </a:cubicBezTo>
                    <a:close/>
                  </a:path>
                </a:pathLst>
              </a:custGeom>
              <a:solidFill>
                <a:srgbClr val="F7C320"/>
              </a:solidFill>
              <a:ln cap="flat" cmpd="sng" w="9525">
                <a:solidFill>
                  <a:srgbClr val="F7C320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506" name="Google Shape;506;p19"/>
            <p:cNvGrpSpPr/>
            <p:nvPr/>
          </p:nvGrpSpPr>
          <p:grpSpPr>
            <a:xfrm rot="10800000">
              <a:off x="1828783" y="11"/>
              <a:ext cx="914379" cy="914408"/>
              <a:chOff x="4653475" y="3275700"/>
              <a:chExt cx="792425" cy="792450"/>
            </a:xfrm>
          </p:grpSpPr>
          <p:sp>
            <p:nvSpPr>
              <p:cNvPr id="507" name="Google Shape;507;p19"/>
              <p:cNvSpPr/>
              <p:nvPr/>
            </p:nvSpPr>
            <p:spPr>
              <a:xfrm>
                <a:off x="4653475" y="3275700"/>
                <a:ext cx="792425" cy="792450"/>
              </a:xfrm>
              <a:custGeom>
                <a:rect b="b" l="l" r="r" t="t"/>
                <a:pathLst>
                  <a:path extrusionOk="0" h="31698" w="31697">
                    <a:moveTo>
                      <a:pt x="31697" y="1"/>
                    </a:moveTo>
                    <a:cubicBezTo>
                      <a:pt x="31697" y="17540"/>
                      <a:pt x="17539" y="31697"/>
                      <a:pt x="0" y="31697"/>
                    </a:cubicBezTo>
                    <a:lnTo>
                      <a:pt x="31697" y="31697"/>
                    </a:lnTo>
                    <a:lnTo>
                      <a:pt x="31697" y="1"/>
                    </a:lnTo>
                    <a:close/>
                  </a:path>
                </a:pathLst>
              </a:custGeom>
              <a:solidFill>
                <a:srgbClr val="F7C320"/>
              </a:solidFill>
              <a:ln cap="flat" cmpd="sng" w="9525">
                <a:solidFill>
                  <a:srgbClr val="F7C320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508" name="Google Shape;508;p19"/>
              <p:cNvSpPr/>
              <p:nvPr/>
            </p:nvSpPr>
            <p:spPr>
              <a:xfrm>
                <a:off x="4653475" y="3275700"/>
                <a:ext cx="792425" cy="792450"/>
              </a:xfrm>
              <a:custGeom>
                <a:rect b="b" l="l" r="r" t="t"/>
                <a:pathLst>
                  <a:path extrusionOk="0" h="31698" w="31697">
                    <a:moveTo>
                      <a:pt x="0" y="1"/>
                    </a:moveTo>
                    <a:lnTo>
                      <a:pt x="0" y="31697"/>
                    </a:lnTo>
                    <a:cubicBezTo>
                      <a:pt x="17469" y="31697"/>
                      <a:pt x="31697" y="17540"/>
                      <a:pt x="31697" y="1"/>
                    </a:cubicBezTo>
                    <a:close/>
                  </a:path>
                </a:pathLst>
              </a:custGeom>
              <a:solidFill>
                <a:srgbClr val="626262"/>
              </a:solidFill>
              <a:ln cap="flat" cmpd="sng" w="9525">
                <a:solidFill>
                  <a:srgbClr val="626262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509" name="Google Shape;509;p19"/>
            <p:cNvGrpSpPr/>
            <p:nvPr/>
          </p:nvGrpSpPr>
          <p:grpSpPr>
            <a:xfrm>
              <a:off x="2743221" y="29"/>
              <a:ext cx="914379" cy="914408"/>
              <a:chOff x="5644875" y="2127575"/>
              <a:chExt cx="792425" cy="792450"/>
            </a:xfrm>
          </p:grpSpPr>
          <p:sp>
            <p:nvSpPr>
              <p:cNvPr id="510" name="Google Shape;510;p19"/>
              <p:cNvSpPr/>
              <p:nvPr/>
            </p:nvSpPr>
            <p:spPr>
              <a:xfrm>
                <a:off x="5644875" y="2127575"/>
                <a:ext cx="792425" cy="792450"/>
              </a:xfrm>
              <a:custGeom>
                <a:rect b="b" l="l" r="r" t="t"/>
                <a:pathLst>
                  <a:path extrusionOk="0" h="31698" w="31697">
                    <a:moveTo>
                      <a:pt x="0" y="1"/>
                    </a:moveTo>
                    <a:cubicBezTo>
                      <a:pt x="17539" y="1"/>
                      <a:pt x="31697" y="14159"/>
                      <a:pt x="31697" y="31698"/>
                    </a:cubicBezTo>
                    <a:lnTo>
                      <a:pt x="31697" y="1"/>
                    </a:lnTo>
                    <a:close/>
                  </a:path>
                </a:pathLst>
              </a:custGeom>
              <a:solidFill>
                <a:srgbClr val="F07C31"/>
              </a:solidFill>
              <a:ln cap="flat" cmpd="sng" w="9525">
                <a:solidFill>
                  <a:srgbClr val="F07C3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511" name="Google Shape;511;p19"/>
              <p:cNvSpPr/>
              <p:nvPr/>
            </p:nvSpPr>
            <p:spPr>
              <a:xfrm>
                <a:off x="5644875" y="2127575"/>
                <a:ext cx="792425" cy="792450"/>
              </a:xfrm>
              <a:custGeom>
                <a:rect b="b" l="l" r="r" t="t"/>
                <a:pathLst>
                  <a:path extrusionOk="0" h="31698" w="31697">
                    <a:moveTo>
                      <a:pt x="0" y="1"/>
                    </a:moveTo>
                    <a:lnTo>
                      <a:pt x="0" y="31698"/>
                    </a:lnTo>
                    <a:lnTo>
                      <a:pt x="31697" y="31698"/>
                    </a:lnTo>
                    <a:cubicBezTo>
                      <a:pt x="31697" y="14159"/>
                      <a:pt x="17539" y="1"/>
                      <a:pt x="0" y="1"/>
                    </a:cubicBezTo>
                    <a:close/>
                  </a:path>
                </a:pathLst>
              </a:custGeom>
              <a:solidFill>
                <a:srgbClr val="362918"/>
              </a:solidFill>
              <a:ln cap="flat" cmpd="sng" w="9525">
                <a:solidFill>
                  <a:srgbClr val="362918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512" name="Google Shape;512;p19"/>
            <p:cNvGrpSpPr/>
            <p:nvPr/>
          </p:nvGrpSpPr>
          <p:grpSpPr>
            <a:xfrm rot="10800000">
              <a:off x="914413" y="11"/>
              <a:ext cx="914379" cy="914408"/>
              <a:chOff x="2299125" y="3342625"/>
              <a:chExt cx="792425" cy="792450"/>
            </a:xfrm>
          </p:grpSpPr>
          <p:sp>
            <p:nvSpPr>
              <p:cNvPr id="513" name="Google Shape;513;p19"/>
              <p:cNvSpPr/>
              <p:nvPr/>
            </p:nvSpPr>
            <p:spPr>
              <a:xfrm>
                <a:off x="2341375" y="3342625"/>
                <a:ext cx="750175" cy="792450"/>
              </a:xfrm>
              <a:custGeom>
                <a:rect b="b" l="l" r="r" t="t"/>
                <a:pathLst>
                  <a:path extrusionOk="0" h="31698" w="30007">
                    <a:moveTo>
                      <a:pt x="30007" y="0"/>
                    </a:moveTo>
                    <a:cubicBezTo>
                      <a:pt x="30007" y="16976"/>
                      <a:pt x="16694" y="30781"/>
                      <a:pt x="1" y="31697"/>
                    </a:cubicBezTo>
                    <a:lnTo>
                      <a:pt x="30007" y="31697"/>
                    </a:lnTo>
                    <a:lnTo>
                      <a:pt x="30007" y="0"/>
                    </a:lnTo>
                    <a:close/>
                  </a:path>
                </a:pathLst>
              </a:custGeom>
              <a:solidFill>
                <a:srgbClr val="F07C31"/>
              </a:solidFill>
              <a:ln cap="flat" cmpd="sng" w="9525">
                <a:solidFill>
                  <a:srgbClr val="F07C3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514" name="Google Shape;514;p19"/>
              <p:cNvSpPr/>
              <p:nvPr/>
            </p:nvSpPr>
            <p:spPr>
              <a:xfrm>
                <a:off x="2299125" y="3342625"/>
                <a:ext cx="792425" cy="792450"/>
              </a:xfrm>
              <a:custGeom>
                <a:rect b="b" l="l" r="r" t="t"/>
                <a:pathLst>
                  <a:path extrusionOk="0" h="31698" w="31697">
                    <a:moveTo>
                      <a:pt x="0" y="0"/>
                    </a:moveTo>
                    <a:lnTo>
                      <a:pt x="0" y="31697"/>
                    </a:lnTo>
                    <a:lnTo>
                      <a:pt x="1691" y="31697"/>
                    </a:lnTo>
                    <a:cubicBezTo>
                      <a:pt x="18384" y="30781"/>
                      <a:pt x="31697" y="16976"/>
                      <a:pt x="31697" y="0"/>
                    </a:cubicBezTo>
                    <a:close/>
                  </a:path>
                </a:pathLst>
              </a:custGeom>
              <a:solidFill>
                <a:srgbClr val="362918"/>
              </a:solidFill>
              <a:ln cap="flat" cmpd="sng" w="9525">
                <a:solidFill>
                  <a:srgbClr val="362918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515" name="Google Shape;515;p19"/>
            <p:cNvGrpSpPr/>
            <p:nvPr/>
          </p:nvGrpSpPr>
          <p:grpSpPr>
            <a:xfrm rot="10800000">
              <a:off x="3657576" y="11"/>
              <a:ext cx="914408" cy="914408"/>
              <a:chOff x="1096400" y="3316200"/>
              <a:chExt cx="792450" cy="792450"/>
            </a:xfrm>
          </p:grpSpPr>
          <p:sp>
            <p:nvSpPr>
              <p:cNvPr id="516" name="Google Shape;516;p19"/>
              <p:cNvSpPr/>
              <p:nvPr/>
            </p:nvSpPr>
            <p:spPr>
              <a:xfrm>
                <a:off x="1096400" y="3316200"/>
                <a:ext cx="792450" cy="750175"/>
              </a:xfrm>
              <a:custGeom>
                <a:rect b="b" l="l" r="r" t="t"/>
                <a:pathLst>
                  <a:path extrusionOk="0" h="30007" w="31698">
                    <a:moveTo>
                      <a:pt x="1" y="1"/>
                    </a:moveTo>
                    <a:cubicBezTo>
                      <a:pt x="16906" y="1"/>
                      <a:pt x="30852" y="13243"/>
                      <a:pt x="31697" y="30007"/>
                    </a:cubicBezTo>
                    <a:lnTo>
                      <a:pt x="31697" y="1"/>
                    </a:lnTo>
                    <a:close/>
                  </a:path>
                </a:pathLst>
              </a:custGeom>
              <a:solidFill>
                <a:srgbClr val="F07C31"/>
              </a:solidFill>
              <a:ln cap="flat" cmpd="sng" w="9525">
                <a:solidFill>
                  <a:srgbClr val="F07C3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517" name="Google Shape;517;p19"/>
              <p:cNvSpPr/>
              <p:nvPr/>
            </p:nvSpPr>
            <p:spPr>
              <a:xfrm>
                <a:off x="1096400" y="3316200"/>
                <a:ext cx="792450" cy="792450"/>
              </a:xfrm>
              <a:custGeom>
                <a:rect b="b" l="l" r="r" t="t"/>
                <a:pathLst>
                  <a:path extrusionOk="0" h="31698" w="31698">
                    <a:moveTo>
                      <a:pt x="1" y="1"/>
                    </a:moveTo>
                    <a:lnTo>
                      <a:pt x="1" y="31697"/>
                    </a:lnTo>
                    <a:lnTo>
                      <a:pt x="31697" y="31697"/>
                    </a:lnTo>
                    <a:lnTo>
                      <a:pt x="31697" y="30007"/>
                    </a:lnTo>
                    <a:cubicBezTo>
                      <a:pt x="30852" y="13243"/>
                      <a:pt x="17047" y="1"/>
                      <a:pt x="1" y="1"/>
                    </a:cubicBezTo>
                    <a:close/>
                  </a:path>
                </a:pathLst>
              </a:custGeom>
              <a:solidFill>
                <a:srgbClr val="F7C320"/>
              </a:solidFill>
              <a:ln cap="flat" cmpd="sng" w="9525">
                <a:solidFill>
                  <a:srgbClr val="F7C320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518" name="Google Shape;518;p19"/>
            <p:cNvGrpSpPr/>
            <p:nvPr/>
          </p:nvGrpSpPr>
          <p:grpSpPr>
            <a:xfrm rot="10800000">
              <a:off x="4571973" y="14"/>
              <a:ext cx="914408" cy="914408"/>
              <a:chOff x="4498500" y="2183925"/>
              <a:chExt cx="792450" cy="792450"/>
            </a:xfrm>
          </p:grpSpPr>
          <p:sp>
            <p:nvSpPr>
              <p:cNvPr id="519" name="Google Shape;519;p19"/>
              <p:cNvSpPr/>
              <p:nvPr/>
            </p:nvSpPr>
            <p:spPr>
              <a:xfrm>
                <a:off x="4498500" y="2183925"/>
                <a:ext cx="792450" cy="750200"/>
              </a:xfrm>
              <a:custGeom>
                <a:rect b="b" l="l" r="r" t="t"/>
                <a:pathLst>
                  <a:path extrusionOk="0" h="30008" w="31698">
                    <a:moveTo>
                      <a:pt x="1" y="1"/>
                    </a:moveTo>
                    <a:lnTo>
                      <a:pt x="1" y="30007"/>
                    </a:lnTo>
                    <a:cubicBezTo>
                      <a:pt x="776" y="13313"/>
                      <a:pt x="14652" y="1"/>
                      <a:pt x="31697" y="1"/>
                    </a:cubicBezTo>
                    <a:close/>
                  </a:path>
                </a:pathLst>
              </a:custGeom>
              <a:solidFill>
                <a:srgbClr val="F07C31"/>
              </a:solidFill>
              <a:ln cap="flat" cmpd="sng" w="9525">
                <a:solidFill>
                  <a:srgbClr val="F07C3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520" name="Google Shape;520;p19"/>
              <p:cNvSpPr/>
              <p:nvPr/>
            </p:nvSpPr>
            <p:spPr>
              <a:xfrm>
                <a:off x="4498500" y="2183925"/>
                <a:ext cx="792450" cy="792450"/>
              </a:xfrm>
              <a:custGeom>
                <a:rect b="b" l="l" r="r" t="t"/>
                <a:pathLst>
                  <a:path extrusionOk="0" h="31698" w="31698">
                    <a:moveTo>
                      <a:pt x="31697" y="1"/>
                    </a:moveTo>
                    <a:cubicBezTo>
                      <a:pt x="14652" y="1"/>
                      <a:pt x="846" y="13313"/>
                      <a:pt x="1" y="30007"/>
                    </a:cubicBezTo>
                    <a:lnTo>
                      <a:pt x="1" y="31697"/>
                    </a:lnTo>
                    <a:lnTo>
                      <a:pt x="31697" y="31697"/>
                    </a:lnTo>
                    <a:lnTo>
                      <a:pt x="31697" y="1"/>
                    </a:lnTo>
                    <a:close/>
                  </a:path>
                </a:pathLst>
              </a:custGeom>
              <a:solidFill>
                <a:srgbClr val="362918"/>
              </a:solidFill>
              <a:ln cap="flat" cmpd="sng" w="9525">
                <a:solidFill>
                  <a:srgbClr val="362918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521" name="Google Shape;521;p19"/>
            <p:cNvGrpSpPr/>
            <p:nvPr/>
          </p:nvGrpSpPr>
          <p:grpSpPr>
            <a:xfrm rot="10800000">
              <a:off x="-3" y="25"/>
              <a:ext cx="914379" cy="914379"/>
              <a:chOff x="5706500" y="3293325"/>
              <a:chExt cx="792425" cy="792425"/>
            </a:xfrm>
          </p:grpSpPr>
          <p:sp>
            <p:nvSpPr>
              <p:cNvPr id="522" name="Google Shape;522;p19"/>
              <p:cNvSpPr/>
              <p:nvPr/>
            </p:nvSpPr>
            <p:spPr>
              <a:xfrm>
                <a:off x="5706500" y="3293325"/>
                <a:ext cx="792425" cy="750175"/>
              </a:xfrm>
              <a:custGeom>
                <a:rect b="b" l="l" r="r" t="t"/>
                <a:pathLst>
                  <a:path extrusionOk="0" h="30007" w="31697">
                    <a:moveTo>
                      <a:pt x="0" y="0"/>
                    </a:moveTo>
                    <a:cubicBezTo>
                      <a:pt x="16976" y="0"/>
                      <a:pt x="30922" y="13313"/>
                      <a:pt x="31697" y="30006"/>
                    </a:cubicBezTo>
                    <a:lnTo>
                      <a:pt x="31697" y="0"/>
                    </a:lnTo>
                    <a:close/>
                  </a:path>
                </a:pathLst>
              </a:custGeom>
              <a:solidFill>
                <a:srgbClr val="626262"/>
              </a:solidFill>
              <a:ln cap="flat" cmpd="sng" w="9525">
                <a:solidFill>
                  <a:srgbClr val="626262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523" name="Google Shape;523;p19"/>
              <p:cNvSpPr/>
              <p:nvPr/>
            </p:nvSpPr>
            <p:spPr>
              <a:xfrm>
                <a:off x="5706500" y="3293325"/>
                <a:ext cx="792425" cy="792425"/>
              </a:xfrm>
              <a:custGeom>
                <a:rect b="b" l="l" r="r" t="t"/>
                <a:pathLst>
                  <a:path extrusionOk="0" h="31697" w="31697">
                    <a:moveTo>
                      <a:pt x="0" y="0"/>
                    </a:moveTo>
                    <a:lnTo>
                      <a:pt x="0" y="31697"/>
                    </a:lnTo>
                    <a:lnTo>
                      <a:pt x="31697" y="31697"/>
                    </a:lnTo>
                    <a:lnTo>
                      <a:pt x="31697" y="30006"/>
                    </a:lnTo>
                    <a:cubicBezTo>
                      <a:pt x="30781" y="13313"/>
                      <a:pt x="16976" y="0"/>
                      <a:pt x="0" y="0"/>
                    </a:cubicBezTo>
                    <a:close/>
                  </a:path>
                </a:pathLst>
              </a:custGeom>
              <a:solidFill>
                <a:srgbClr val="F7C320"/>
              </a:solidFill>
              <a:ln cap="flat" cmpd="sng" w="9525">
                <a:solidFill>
                  <a:srgbClr val="F7C320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524" name="Google Shape;524;p19"/>
            <p:cNvGrpSpPr/>
            <p:nvPr/>
          </p:nvGrpSpPr>
          <p:grpSpPr>
            <a:xfrm rot="10800000">
              <a:off x="8229598" y="25"/>
              <a:ext cx="914408" cy="914379"/>
              <a:chOff x="3531750" y="3273950"/>
              <a:chExt cx="792450" cy="792425"/>
            </a:xfrm>
          </p:grpSpPr>
          <p:sp>
            <p:nvSpPr>
              <p:cNvPr id="525" name="Google Shape;525;p19"/>
              <p:cNvSpPr/>
              <p:nvPr/>
            </p:nvSpPr>
            <p:spPr>
              <a:xfrm>
                <a:off x="3531750" y="3273950"/>
                <a:ext cx="792450" cy="792425"/>
              </a:xfrm>
              <a:custGeom>
                <a:rect b="b" l="l" r="r" t="t"/>
                <a:pathLst>
                  <a:path extrusionOk="0" h="31697" w="31698">
                    <a:moveTo>
                      <a:pt x="31698" y="0"/>
                    </a:moveTo>
                    <a:lnTo>
                      <a:pt x="1" y="31697"/>
                    </a:lnTo>
                    <a:lnTo>
                      <a:pt x="31698" y="31697"/>
                    </a:lnTo>
                    <a:lnTo>
                      <a:pt x="31698" y="0"/>
                    </a:lnTo>
                    <a:close/>
                  </a:path>
                </a:pathLst>
              </a:custGeom>
              <a:solidFill>
                <a:srgbClr val="626262"/>
              </a:solidFill>
              <a:ln cap="flat" cmpd="sng" w="9525">
                <a:solidFill>
                  <a:srgbClr val="626262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526" name="Google Shape;526;p19"/>
              <p:cNvSpPr/>
              <p:nvPr/>
            </p:nvSpPr>
            <p:spPr>
              <a:xfrm>
                <a:off x="3531750" y="3273950"/>
                <a:ext cx="792450" cy="792425"/>
              </a:xfrm>
              <a:custGeom>
                <a:rect b="b" l="l" r="r" t="t"/>
                <a:pathLst>
                  <a:path extrusionOk="0" h="31697" w="31698">
                    <a:moveTo>
                      <a:pt x="1" y="0"/>
                    </a:moveTo>
                    <a:lnTo>
                      <a:pt x="1" y="31697"/>
                    </a:lnTo>
                    <a:lnTo>
                      <a:pt x="31698" y="0"/>
                    </a:lnTo>
                    <a:close/>
                  </a:path>
                </a:pathLst>
              </a:custGeom>
              <a:solidFill>
                <a:srgbClr val="F07C31"/>
              </a:solidFill>
              <a:ln cap="flat" cmpd="sng" w="9525">
                <a:solidFill>
                  <a:srgbClr val="F07C3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</p:grpSp>
      <p:sp>
        <p:nvSpPr>
          <p:cNvPr id="527" name="Google Shape;527;p19"/>
          <p:cNvSpPr txBox="1"/>
          <p:nvPr>
            <p:ph type="ctrTitle"/>
          </p:nvPr>
        </p:nvSpPr>
        <p:spPr>
          <a:xfrm>
            <a:off x="2597413" y="1158870"/>
            <a:ext cx="3949200" cy="631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Playfair Display"/>
              <a:buNone/>
              <a:defRPr b="1" sz="3000">
                <a:solidFill>
                  <a:schemeClr val="lt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42B1E"/>
              </a:buClr>
              <a:buSzPts val="5700"/>
              <a:buNone/>
              <a:defRPr sz="5700">
                <a:solidFill>
                  <a:srgbClr val="342B1E"/>
                </a:solidFill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42B1E"/>
              </a:buClr>
              <a:buSzPts val="5700"/>
              <a:buNone/>
              <a:defRPr sz="5700">
                <a:solidFill>
                  <a:srgbClr val="342B1E"/>
                </a:solidFill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42B1E"/>
              </a:buClr>
              <a:buSzPts val="5700"/>
              <a:buNone/>
              <a:defRPr sz="5700">
                <a:solidFill>
                  <a:srgbClr val="342B1E"/>
                </a:solidFill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42B1E"/>
              </a:buClr>
              <a:buSzPts val="5700"/>
              <a:buNone/>
              <a:defRPr sz="5700">
                <a:solidFill>
                  <a:srgbClr val="342B1E"/>
                </a:solidFill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42B1E"/>
              </a:buClr>
              <a:buSzPts val="5700"/>
              <a:buNone/>
              <a:defRPr sz="5700">
                <a:solidFill>
                  <a:srgbClr val="342B1E"/>
                </a:solidFill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42B1E"/>
              </a:buClr>
              <a:buSzPts val="5700"/>
              <a:buNone/>
              <a:defRPr sz="5700">
                <a:solidFill>
                  <a:srgbClr val="342B1E"/>
                </a:solidFill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42B1E"/>
              </a:buClr>
              <a:buSzPts val="5700"/>
              <a:buNone/>
              <a:defRPr sz="5700">
                <a:solidFill>
                  <a:srgbClr val="342B1E"/>
                </a:solidFill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42B1E"/>
              </a:buClr>
              <a:buSzPts val="5700"/>
              <a:buNone/>
              <a:defRPr sz="5700">
                <a:solidFill>
                  <a:srgbClr val="342B1E"/>
                </a:solidFill>
              </a:defRPr>
            </a:lvl9pPr>
          </a:lstStyle>
          <a:p/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bg>
      <p:bgPr>
        <a:solidFill>
          <a:schemeClr val="dk2"/>
        </a:solidFill>
      </p:bgPr>
    </p:bg>
    <p:spTree>
      <p:nvGrpSpPr>
        <p:cNvPr id="528" name="Shape 5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9" name="Google Shape;529;p20"/>
          <p:cNvSpPr txBox="1"/>
          <p:nvPr>
            <p:ph type="ctrTitle"/>
          </p:nvPr>
        </p:nvSpPr>
        <p:spPr>
          <a:xfrm>
            <a:off x="1169025" y="2029050"/>
            <a:ext cx="2256000" cy="1085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Font typeface="Playfair Display"/>
              <a:buNone/>
              <a:defRPr b="1" sz="3000">
                <a:latin typeface="Playfair Display"/>
                <a:ea typeface="Playfair Display"/>
                <a:cs typeface="Playfair Display"/>
                <a:sym typeface="Playfair Display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DBF31"/>
              </a:buClr>
              <a:buSzPts val="5700"/>
              <a:buNone/>
              <a:defRPr sz="5700">
                <a:solidFill>
                  <a:srgbClr val="EDBF31"/>
                </a:solidFill>
              </a:defRPr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DBF31"/>
              </a:buClr>
              <a:buSzPts val="5700"/>
              <a:buNone/>
              <a:defRPr sz="5700">
                <a:solidFill>
                  <a:srgbClr val="EDBF31"/>
                </a:solidFill>
              </a:defRPr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DBF31"/>
              </a:buClr>
              <a:buSzPts val="5700"/>
              <a:buNone/>
              <a:defRPr sz="5700">
                <a:solidFill>
                  <a:srgbClr val="EDBF31"/>
                </a:solidFill>
              </a:defRPr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DBF31"/>
              </a:buClr>
              <a:buSzPts val="5700"/>
              <a:buNone/>
              <a:defRPr sz="5700">
                <a:solidFill>
                  <a:srgbClr val="EDBF31"/>
                </a:solidFill>
              </a:defRPr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DBF31"/>
              </a:buClr>
              <a:buSzPts val="5700"/>
              <a:buNone/>
              <a:defRPr sz="5700">
                <a:solidFill>
                  <a:srgbClr val="EDBF31"/>
                </a:solidFill>
              </a:defRPr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DBF31"/>
              </a:buClr>
              <a:buSzPts val="5700"/>
              <a:buNone/>
              <a:defRPr sz="5700">
                <a:solidFill>
                  <a:srgbClr val="EDBF31"/>
                </a:solidFill>
              </a:defRPr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DBF31"/>
              </a:buClr>
              <a:buSzPts val="5700"/>
              <a:buNone/>
              <a:defRPr sz="5700">
                <a:solidFill>
                  <a:srgbClr val="EDBF31"/>
                </a:solidFill>
              </a:defRPr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DBF31"/>
              </a:buClr>
              <a:buSzPts val="5700"/>
              <a:buNone/>
              <a:defRPr sz="5700">
                <a:solidFill>
                  <a:srgbClr val="EDBF31"/>
                </a:solidFill>
              </a:defRPr>
            </a:lvl9pPr>
          </a:lstStyle>
          <a:p/>
        </p:txBody>
      </p:sp>
      <p:grpSp>
        <p:nvGrpSpPr>
          <p:cNvPr id="530" name="Google Shape;530;p20"/>
          <p:cNvGrpSpPr/>
          <p:nvPr/>
        </p:nvGrpSpPr>
        <p:grpSpPr>
          <a:xfrm>
            <a:off x="12" y="-171446"/>
            <a:ext cx="914426" cy="5486415"/>
            <a:chOff x="12" y="-171446"/>
            <a:chExt cx="914426" cy="5486415"/>
          </a:xfrm>
        </p:grpSpPr>
        <p:grpSp>
          <p:nvGrpSpPr>
            <p:cNvPr id="531" name="Google Shape;531;p20"/>
            <p:cNvGrpSpPr/>
            <p:nvPr/>
          </p:nvGrpSpPr>
          <p:grpSpPr>
            <a:xfrm rot="5400000">
              <a:off x="15" y="-171446"/>
              <a:ext cx="914408" cy="914408"/>
              <a:chOff x="2232200" y="2127575"/>
              <a:chExt cx="792450" cy="792450"/>
            </a:xfrm>
          </p:grpSpPr>
          <p:sp>
            <p:nvSpPr>
              <p:cNvPr id="532" name="Google Shape;532;p20"/>
              <p:cNvSpPr/>
              <p:nvPr/>
            </p:nvSpPr>
            <p:spPr>
              <a:xfrm>
                <a:off x="2232200" y="2127575"/>
                <a:ext cx="792450" cy="792450"/>
              </a:xfrm>
              <a:custGeom>
                <a:rect b="b" l="l" r="r" t="t"/>
                <a:pathLst>
                  <a:path extrusionOk="0" h="31698" w="31698">
                    <a:moveTo>
                      <a:pt x="1" y="1"/>
                    </a:moveTo>
                    <a:lnTo>
                      <a:pt x="1" y="31698"/>
                    </a:lnTo>
                    <a:lnTo>
                      <a:pt x="31697" y="31698"/>
                    </a:lnTo>
                    <a:cubicBezTo>
                      <a:pt x="14229" y="31698"/>
                      <a:pt x="1" y="17399"/>
                      <a:pt x="1" y="1"/>
                    </a:cubicBezTo>
                    <a:close/>
                  </a:path>
                </a:pathLst>
              </a:custGeom>
              <a:solidFill>
                <a:srgbClr val="F07C31"/>
              </a:solidFill>
              <a:ln cap="flat" cmpd="sng" w="9525">
                <a:solidFill>
                  <a:srgbClr val="F07C3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533" name="Google Shape;533;p20"/>
              <p:cNvSpPr/>
              <p:nvPr/>
            </p:nvSpPr>
            <p:spPr>
              <a:xfrm>
                <a:off x="2232200" y="2127575"/>
                <a:ext cx="792450" cy="792450"/>
              </a:xfrm>
              <a:custGeom>
                <a:rect b="b" l="l" r="r" t="t"/>
                <a:pathLst>
                  <a:path extrusionOk="0" h="31698" w="31698">
                    <a:moveTo>
                      <a:pt x="1" y="1"/>
                    </a:moveTo>
                    <a:cubicBezTo>
                      <a:pt x="1" y="17469"/>
                      <a:pt x="14229" y="31698"/>
                      <a:pt x="31697" y="31698"/>
                    </a:cubicBezTo>
                    <a:lnTo>
                      <a:pt x="31697" y="1"/>
                    </a:lnTo>
                    <a:close/>
                  </a:path>
                </a:pathLst>
              </a:custGeom>
              <a:solidFill>
                <a:srgbClr val="626262"/>
              </a:solidFill>
              <a:ln cap="flat" cmpd="sng" w="9525">
                <a:solidFill>
                  <a:srgbClr val="626262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534" name="Google Shape;534;p20"/>
            <p:cNvGrpSpPr/>
            <p:nvPr/>
          </p:nvGrpSpPr>
          <p:grpSpPr>
            <a:xfrm rot="5400000">
              <a:off x="15" y="742962"/>
              <a:ext cx="914408" cy="914408"/>
              <a:chOff x="3235925" y="2183925"/>
              <a:chExt cx="792450" cy="792450"/>
            </a:xfrm>
          </p:grpSpPr>
          <p:sp>
            <p:nvSpPr>
              <p:cNvPr id="535" name="Google Shape;535;p20"/>
              <p:cNvSpPr/>
              <p:nvPr/>
            </p:nvSpPr>
            <p:spPr>
              <a:xfrm>
                <a:off x="3235925" y="2183925"/>
                <a:ext cx="792450" cy="792450"/>
              </a:xfrm>
              <a:custGeom>
                <a:rect b="b" l="l" r="r" t="t"/>
                <a:pathLst>
                  <a:path extrusionOk="0" h="31698" w="31698">
                    <a:moveTo>
                      <a:pt x="1" y="1"/>
                    </a:moveTo>
                    <a:cubicBezTo>
                      <a:pt x="17539" y="1"/>
                      <a:pt x="31697" y="14159"/>
                      <a:pt x="31697" y="31697"/>
                    </a:cubicBezTo>
                    <a:lnTo>
                      <a:pt x="31697" y="1"/>
                    </a:lnTo>
                    <a:close/>
                  </a:path>
                </a:pathLst>
              </a:custGeom>
              <a:solidFill>
                <a:srgbClr val="362918"/>
              </a:solidFill>
              <a:ln cap="flat" cmpd="sng" w="9525">
                <a:solidFill>
                  <a:srgbClr val="362918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536" name="Google Shape;536;p20"/>
              <p:cNvSpPr/>
              <p:nvPr/>
            </p:nvSpPr>
            <p:spPr>
              <a:xfrm>
                <a:off x="3235925" y="2183925"/>
                <a:ext cx="792450" cy="792450"/>
              </a:xfrm>
              <a:custGeom>
                <a:rect b="b" l="l" r="r" t="t"/>
                <a:pathLst>
                  <a:path extrusionOk="0" h="31698" w="31698">
                    <a:moveTo>
                      <a:pt x="1" y="1"/>
                    </a:moveTo>
                    <a:lnTo>
                      <a:pt x="1" y="31697"/>
                    </a:lnTo>
                    <a:lnTo>
                      <a:pt x="31697" y="31697"/>
                    </a:lnTo>
                    <a:cubicBezTo>
                      <a:pt x="31697" y="14159"/>
                      <a:pt x="17539" y="1"/>
                      <a:pt x="1" y="1"/>
                    </a:cubicBezTo>
                    <a:close/>
                  </a:path>
                </a:pathLst>
              </a:custGeom>
              <a:solidFill>
                <a:srgbClr val="F7C320"/>
              </a:solidFill>
              <a:ln cap="flat" cmpd="sng" w="9525">
                <a:solidFill>
                  <a:srgbClr val="F7C320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537" name="Google Shape;537;p20"/>
            <p:cNvGrpSpPr/>
            <p:nvPr/>
          </p:nvGrpSpPr>
          <p:grpSpPr>
            <a:xfrm rot="5400000">
              <a:off x="27" y="4400575"/>
              <a:ext cx="914379" cy="914408"/>
              <a:chOff x="4653475" y="3275700"/>
              <a:chExt cx="792425" cy="792450"/>
            </a:xfrm>
          </p:grpSpPr>
          <p:sp>
            <p:nvSpPr>
              <p:cNvPr id="538" name="Google Shape;538;p20"/>
              <p:cNvSpPr/>
              <p:nvPr/>
            </p:nvSpPr>
            <p:spPr>
              <a:xfrm>
                <a:off x="4653475" y="3275700"/>
                <a:ext cx="792425" cy="792450"/>
              </a:xfrm>
              <a:custGeom>
                <a:rect b="b" l="l" r="r" t="t"/>
                <a:pathLst>
                  <a:path extrusionOk="0" h="31698" w="31697">
                    <a:moveTo>
                      <a:pt x="31697" y="1"/>
                    </a:moveTo>
                    <a:cubicBezTo>
                      <a:pt x="31697" y="17540"/>
                      <a:pt x="17539" y="31697"/>
                      <a:pt x="0" y="31697"/>
                    </a:cubicBezTo>
                    <a:lnTo>
                      <a:pt x="31697" y="31697"/>
                    </a:lnTo>
                    <a:lnTo>
                      <a:pt x="31697" y="1"/>
                    </a:lnTo>
                    <a:close/>
                  </a:path>
                </a:pathLst>
              </a:custGeom>
              <a:solidFill>
                <a:srgbClr val="F7C320"/>
              </a:solidFill>
              <a:ln cap="flat" cmpd="sng" w="9525">
                <a:solidFill>
                  <a:srgbClr val="F7C320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539" name="Google Shape;539;p20"/>
              <p:cNvSpPr/>
              <p:nvPr/>
            </p:nvSpPr>
            <p:spPr>
              <a:xfrm>
                <a:off x="4653475" y="3275700"/>
                <a:ext cx="792425" cy="792450"/>
              </a:xfrm>
              <a:custGeom>
                <a:rect b="b" l="l" r="r" t="t"/>
                <a:pathLst>
                  <a:path extrusionOk="0" h="31698" w="31697">
                    <a:moveTo>
                      <a:pt x="0" y="1"/>
                    </a:moveTo>
                    <a:lnTo>
                      <a:pt x="0" y="31697"/>
                    </a:lnTo>
                    <a:cubicBezTo>
                      <a:pt x="17469" y="31697"/>
                      <a:pt x="31697" y="17540"/>
                      <a:pt x="31697" y="1"/>
                    </a:cubicBezTo>
                    <a:close/>
                  </a:path>
                </a:pathLst>
              </a:custGeom>
              <a:solidFill>
                <a:srgbClr val="626262"/>
              </a:solidFill>
              <a:ln cap="flat" cmpd="sng" w="9525">
                <a:solidFill>
                  <a:srgbClr val="626262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540" name="Google Shape;540;p20"/>
            <p:cNvGrpSpPr/>
            <p:nvPr/>
          </p:nvGrpSpPr>
          <p:grpSpPr>
            <a:xfrm rot="-5400000">
              <a:off x="44" y="3486136"/>
              <a:ext cx="914379" cy="914408"/>
              <a:chOff x="5644875" y="2127575"/>
              <a:chExt cx="792425" cy="792450"/>
            </a:xfrm>
          </p:grpSpPr>
          <p:sp>
            <p:nvSpPr>
              <p:cNvPr id="541" name="Google Shape;541;p20"/>
              <p:cNvSpPr/>
              <p:nvPr/>
            </p:nvSpPr>
            <p:spPr>
              <a:xfrm>
                <a:off x="5644875" y="2127575"/>
                <a:ext cx="792425" cy="792450"/>
              </a:xfrm>
              <a:custGeom>
                <a:rect b="b" l="l" r="r" t="t"/>
                <a:pathLst>
                  <a:path extrusionOk="0" h="31698" w="31697">
                    <a:moveTo>
                      <a:pt x="0" y="1"/>
                    </a:moveTo>
                    <a:cubicBezTo>
                      <a:pt x="17539" y="1"/>
                      <a:pt x="31697" y="14159"/>
                      <a:pt x="31697" y="31698"/>
                    </a:cubicBezTo>
                    <a:lnTo>
                      <a:pt x="31697" y="1"/>
                    </a:lnTo>
                    <a:close/>
                  </a:path>
                </a:pathLst>
              </a:custGeom>
              <a:solidFill>
                <a:srgbClr val="F07C31"/>
              </a:solidFill>
              <a:ln cap="flat" cmpd="sng" w="9525">
                <a:solidFill>
                  <a:srgbClr val="F07C3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542" name="Google Shape;542;p20"/>
              <p:cNvSpPr/>
              <p:nvPr/>
            </p:nvSpPr>
            <p:spPr>
              <a:xfrm>
                <a:off x="5644875" y="2127575"/>
                <a:ext cx="792425" cy="792450"/>
              </a:xfrm>
              <a:custGeom>
                <a:rect b="b" l="l" r="r" t="t"/>
                <a:pathLst>
                  <a:path extrusionOk="0" h="31698" w="31697">
                    <a:moveTo>
                      <a:pt x="0" y="1"/>
                    </a:moveTo>
                    <a:lnTo>
                      <a:pt x="0" y="31698"/>
                    </a:lnTo>
                    <a:lnTo>
                      <a:pt x="31697" y="31698"/>
                    </a:lnTo>
                    <a:cubicBezTo>
                      <a:pt x="31697" y="14159"/>
                      <a:pt x="17539" y="1"/>
                      <a:pt x="0" y="1"/>
                    </a:cubicBezTo>
                    <a:close/>
                  </a:path>
                </a:pathLst>
              </a:custGeom>
              <a:solidFill>
                <a:srgbClr val="362918"/>
              </a:solidFill>
              <a:ln cap="flat" cmpd="sng" w="9525">
                <a:solidFill>
                  <a:srgbClr val="362918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543" name="Google Shape;543;p20"/>
            <p:cNvGrpSpPr/>
            <p:nvPr/>
          </p:nvGrpSpPr>
          <p:grpSpPr>
            <a:xfrm rot="5400000">
              <a:off x="12" y="2571768"/>
              <a:ext cx="914408" cy="914408"/>
              <a:chOff x="1096400" y="3316200"/>
              <a:chExt cx="792450" cy="792450"/>
            </a:xfrm>
          </p:grpSpPr>
          <p:sp>
            <p:nvSpPr>
              <p:cNvPr id="544" name="Google Shape;544;p20"/>
              <p:cNvSpPr/>
              <p:nvPr/>
            </p:nvSpPr>
            <p:spPr>
              <a:xfrm>
                <a:off x="1096400" y="3316200"/>
                <a:ext cx="792450" cy="750175"/>
              </a:xfrm>
              <a:custGeom>
                <a:rect b="b" l="l" r="r" t="t"/>
                <a:pathLst>
                  <a:path extrusionOk="0" h="30007" w="31698">
                    <a:moveTo>
                      <a:pt x="1" y="1"/>
                    </a:moveTo>
                    <a:cubicBezTo>
                      <a:pt x="16906" y="1"/>
                      <a:pt x="30852" y="13243"/>
                      <a:pt x="31697" y="30007"/>
                    </a:cubicBezTo>
                    <a:lnTo>
                      <a:pt x="31697" y="1"/>
                    </a:lnTo>
                    <a:close/>
                  </a:path>
                </a:pathLst>
              </a:custGeom>
              <a:solidFill>
                <a:srgbClr val="F07C31"/>
              </a:solidFill>
              <a:ln cap="flat" cmpd="sng" w="9525">
                <a:solidFill>
                  <a:srgbClr val="F07C3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545" name="Google Shape;545;p20"/>
              <p:cNvSpPr/>
              <p:nvPr/>
            </p:nvSpPr>
            <p:spPr>
              <a:xfrm>
                <a:off x="1096400" y="3316200"/>
                <a:ext cx="792450" cy="792450"/>
              </a:xfrm>
              <a:custGeom>
                <a:rect b="b" l="l" r="r" t="t"/>
                <a:pathLst>
                  <a:path extrusionOk="0" h="31698" w="31698">
                    <a:moveTo>
                      <a:pt x="1" y="1"/>
                    </a:moveTo>
                    <a:lnTo>
                      <a:pt x="1" y="31697"/>
                    </a:lnTo>
                    <a:lnTo>
                      <a:pt x="31697" y="31697"/>
                    </a:lnTo>
                    <a:lnTo>
                      <a:pt x="31697" y="30007"/>
                    </a:lnTo>
                    <a:cubicBezTo>
                      <a:pt x="30852" y="13243"/>
                      <a:pt x="17047" y="1"/>
                      <a:pt x="1" y="1"/>
                    </a:cubicBezTo>
                    <a:close/>
                  </a:path>
                </a:pathLst>
              </a:custGeom>
              <a:solidFill>
                <a:srgbClr val="F7C320"/>
              </a:solidFill>
              <a:ln cap="flat" cmpd="sng" w="9525">
                <a:solidFill>
                  <a:srgbClr val="F7C320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546" name="Google Shape;546;p20"/>
            <p:cNvGrpSpPr/>
            <p:nvPr/>
          </p:nvGrpSpPr>
          <p:grpSpPr>
            <a:xfrm rot="5400000">
              <a:off x="15" y="1657372"/>
              <a:ext cx="914408" cy="914408"/>
              <a:chOff x="4498500" y="2183925"/>
              <a:chExt cx="792450" cy="792450"/>
            </a:xfrm>
          </p:grpSpPr>
          <p:sp>
            <p:nvSpPr>
              <p:cNvPr id="547" name="Google Shape;547;p20"/>
              <p:cNvSpPr/>
              <p:nvPr/>
            </p:nvSpPr>
            <p:spPr>
              <a:xfrm>
                <a:off x="4498500" y="2183925"/>
                <a:ext cx="792450" cy="750200"/>
              </a:xfrm>
              <a:custGeom>
                <a:rect b="b" l="l" r="r" t="t"/>
                <a:pathLst>
                  <a:path extrusionOk="0" h="30008" w="31698">
                    <a:moveTo>
                      <a:pt x="1" y="1"/>
                    </a:moveTo>
                    <a:lnTo>
                      <a:pt x="1" y="30007"/>
                    </a:lnTo>
                    <a:cubicBezTo>
                      <a:pt x="776" y="13313"/>
                      <a:pt x="14652" y="1"/>
                      <a:pt x="31697" y="1"/>
                    </a:cubicBezTo>
                    <a:close/>
                  </a:path>
                </a:pathLst>
              </a:custGeom>
              <a:solidFill>
                <a:srgbClr val="F07C31"/>
              </a:solidFill>
              <a:ln cap="flat" cmpd="sng" w="9525">
                <a:solidFill>
                  <a:srgbClr val="F07C3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548" name="Google Shape;548;p20"/>
              <p:cNvSpPr/>
              <p:nvPr/>
            </p:nvSpPr>
            <p:spPr>
              <a:xfrm>
                <a:off x="4498500" y="2183925"/>
                <a:ext cx="792450" cy="792450"/>
              </a:xfrm>
              <a:custGeom>
                <a:rect b="b" l="l" r="r" t="t"/>
                <a:pathLst>
                  <a:path extrusionOk="0" h="31698" w="31698">
                    <a:moveTo>
                      <a:pt x="31697" y="1"/>
                    </a:moveTo>
                    <a:cubicBezTo>
                      <a:pt x="14652" y="1"/>
                      <a:pt x="846" y="13313"/>
                      <a:pt x="1" y="30007"/>
                    </a:cubicBezTo>
                    <a:lnTo>
                      <a:pt x="1" y="31697"/>
                    </a:lnTo>
                    <a:lnTo>
                      <a:pt x="31697" y="31697"/>
                    </a:lnTo>
                    <a:lnTo>
                      <a:pt x="31697" y="1"/>
                    </a:lnTo>
                    <a:close/>
                  </a:path>
                </a:pathLst>
              </a:custGeom>
              <a:solidFill>
                <a:srgbClr val="362918"/>
              </a:solidFill>
              <a:ln cap="flat" cmpd="sng" w="9525">
                <a:solidFill>
                  <a:srgbClr val="362918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bg>
      <p:bgPr>
        <a:solidFill>
          <a:schemeClr val="dk1"/>
        </a:solidFill>
      </p:bgPr>
    </p:bg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3"/>
          <p:cNvSpPr txBox="1"/>
          <p:nvPr>
            <p:ph type="ctrTitle"/>
          </p:nvPr>
        </p:nvSpPr>
        <p:spPr>
          <a:xfrm>
            <a:off x="1668738" y="540000"/>
            <a:ext cx="6757500" cy="607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Playfair Display"/>
              <a:buNone/>
              <a:defRPr b="1" sz="3000">
                <a:solidFill>
                  <a:schemeClr val="lt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700"/>
              <a:buNone/>
              <a:defRPr sz="5700">
                <a:solidFill>
                  <a:schemeClr val="lt1"/>
                </a:solidFill>
              </a:defRPr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700"/>
              <a:buNone/>
              <a:defRPr sz="5700">
                <a:solidFill>
                  <a:schemeClr val="lt1"/>
                </a:solidFill>
              </a:defRPr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700"/>
              <a:buNone/>
              <a:defRPr sz="5700">
                <a:solidFill>
                  <a:schemeClr val="lt1"/>
                </a:solidFill>
              </a:defRPr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700"/>
              <a:buNone/>
              <a:defRPr sz="5700">
                <a:solidFill>
                  <a:schemeClr val="lt1"/>
                </a:solidFill>
              </a:defRPr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700"/>
              <a:buNone/>
              <a:defRPr sz="5700">
                <a:solidFill>
                  <a:schemeClr val="lt1"/>
                </a:solidFill>
              </a:defRPr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700"/>
              <a:buNone/>
              <a:defRPr sz="5700">
                <a:solidFill>
                  <a:schemeClr val="lt1"/>
                </a:solidFill>
              </a:defRPr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700"/>
              <a:buNone/>
              <a:defRPr sz="5700">
                <a:solidFill>
                  <a:schemeClr val="lt1"/>
                </a:solidFill>
              </a:defRPr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700"/>
              <a:buNone/>
              <a:defRPr sz="57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44" name="Google Shape;44;p3"/>
          <p:cNvSpPr txBox="1"/>
          <p:nvPr>
            <p:ph idx="1" type="subTitle"/>
          </p:nvPr>
        </p:nvSpPr>
        <p:spPr>
          <a:xfrm>
            <a:off x="1175400" y="1258525"/>
            <a:ext cx="7254000" cy="3346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Spartan Thin"/>
              <a:buNone/>
              <a:defRPr sz="1200">
                <a:solidFill>
                  <a:schemeClr val="lt1"/>
                </a:solidFill>
                <a:latin typeface="Spartan Thin"/>
                <a:ea typeface="Spartan Thin"/>
                <a:cs typeface="Spartan Thin"/>
                <a:sym typeface="Spartan Thin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9pPr>
          </a:lstStyle>
          <a:p/>
        </p:txBody>
      </p:sp>
      <p:grpSp>
        <p:nvGrpSpPr>
          <p:cNvPr id="45" name="Google Shape;45;p3"/>
          <p:cNvGrpSpPr/>
          <p:nvPr/>
        </p:nvGrpSpPr>
        <p:grpSpPr>
          <a:xfrm flipH="1" rot="10800000">
            <a:off x="12" y="-171446"/>
            <a:ext cx="914426" cy="5486415"/>
            <a:chOff x="12" y="-171446"/>
            <a:chExt cx="914426" cy="5486415"/>
          </a:xfrm>
        </p:grpSpPr>
        <p:grpSp>
          <p:nvGrpSpPr>
            <p:cNvPr id="46" name="Google Shape;46;p3"/>
            <p:cNvGrpSpPr/>
            <p:nvPr/>
          </p:nvGrpSpPr>
          <p:grpSpPr>
            <a:xfrm rot="5400000">
              <a:off x="15" y="-171446"/>
              <a:ext cx="914408" cy="914408"/>
              <a:chOff x="2232200" y="2127575"/>
              <a:chExt cx="792450" cy="792450"/>
            </a:xfrm>
          </p:grpSpPr>
          <p:sp>
            <p:nvSpPr>
              <p:cNvPr id="47" name="Google Shape;47;p3"/>
              <p:cNvSpPr/>
              <p:nvPr/>
            </p:nvSpPr>
            <p:spPr>
              <a:xfrm>
                <a:off x="2232200" y="2127575"/>
                <a:ext cx="792450" cy="792450"/>
              </a:xfrm>
              <a:custGeom>
                <a:rect b="b" l="l" r="r" t="t"/>
                <a:pathLst>
                  <a:path extrusionOk="0" h="31698" w="31698">
                    <a:moveTo>
                      <a:pt x="1" y="1"/>
                    </a:moveTo>
                    <a:lnTo>
                      <a:pt x="1" y="31698"/>
                    </a:lnTo>
                    <a:lnTo>
                      <a:pt x="31697" y="31698"/>
                    </a:lnTo>
                    <a:cubicBezTo>
                      <a:pt x="14229" y="31698"/>
                      <a:pt x="1" y="17399"/>
                      <a:pt x="1" y="1"/>
                    </a:cubicBezTo>
                    <a:close/>
                  </a:path>
                </a:pathLst>
              </a:custGeom>
              <a:solidFill>
                <a:srgbClr val="F07C31"/>
              </a:solidFill>
              <a:ln cap="flat" cmpd="sng" w="9525">
                <a:solidFill>
                  <a:srgbClr val="F07C3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8" name="Google Shape;48;p3"/>
              <p:cNvSpPr/>
              <p:nvPr/>
            </p:nvSpPr>
            <p:spPr>
              <a:xfrm>
                <a:off x="2232200" y="2127575"/>
                <a:ext cx="792450" cy="792450"/>
              </a:xfrm>
              <a:custGeom>
                <a:rect b="b" l="l" r="r" t="t"/>
                <a:pathLst>
                  <a:path extrusionOk="0" h="31698" w="31698">
                    <a:moveTo>
                      <a:pt x="1" y="1"/>
                    </a:moveTo>
                    <a:cubicBezTo>
                      <a:pt x="1" y="17469"/>
                      <a:pt x="14229" y="31698"/>
                      <a:pt x="31697" y="31698"/>
                    </a:cubicBezTo>
                    <a:lnTo>
                      <a:pt x="31697" y="1"/>
                    </a:lnTo>
                    <a:close/>
                  </a:path>
                </a:pathLst>
              </a:custGeom>
              <a:solidFill>
                <a:srgbClr val="626262"/>
              </a:solidFill>
              <a:ln cap="flat" cmpd="sng" w="9525">
                <a:solidFill>
                  <a:srgbClr val="626262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49" name="Google Shape;49;p3"/>
            <p:cNvGrpSpPr/>
            <p:nvPr/>
          </p:nvGrpSpPr>
          <p:grpSpPr>
            <a:xfrm rot="5400000">
              <a:off x="15" y="742962"/>
              <a:ext cx="914408" cy="914408"/>
              <a:chOff x="3235925" y="2183925"/>
              <a:chExt cx="792450" cy="792450"/>
            </a:xfrm>
          </p:grpSpPr>
          <p:sp>
            <p:nvSpPr>
              <p:cNvPr id="50" name="Google Shape;50;p3"/>
              <p:cNvSpPr/>
              <p:nvPr/>
            </p:nvSpPr>
            <p:spPr>
              <a:xfrm>
                <a:off x="3235925" y="2183925"/>
                <a:ext cx="792450" cy="792450"/>
              </a:xfrm>
              <a:custGeom>
                <a:rect b="b" l="l" r="r" t="t"/>
                <a:pathLst>
                  <a:path extrusionOk="0" h="31698" w="31698">
                    <a:moveTo>
                      <a:pt x="1" y="1"/>
                    </a:moveTo>
                    <a:cubicBezTo>
                      <a:pt x="17539" y="1"/>
                      <a:pt x="31697" y="14159"/>
                      <a:pt x="31697" y="31697"/>
                    </a:cubicBezTo>
                    <a:lnTo>
                      <a:pt x="31697" y="1"/>
                    </a:lnTo>
                    <a:close/>
                  </a:path>
                </a:pathLst>
              </a:custGeom>
              <a:solidFill>
                <a:srgbClr val="362918"/>
              </a:solidFill>
              <a:ln cap="flat" cmpd="sng" w="9525">
                <a:solidFill>
                  <a:srgbClr val="362918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51" name="Google Shape;51;p3"/>
              <p:cNvSpPr/>
              <p:nvPr/>
            </p:nvSpPr>
            <p:spPr>
              <a:xfrm>
                <a:off x="3235925" y="2183925"/>
                <a:ext cx="792450" cy="792450"/>
              </a:xfrm>
              <a:custGeom>
                <a:rect b="b" l="l" r="r" t="t"/>
                <a:pathLst>
                  <a:path extrusionOk="0" h="31698" w="31698">
                    <a:moveTo>
                      <a:pt x="1" y="1"/>
                    </a:moveTo>
                    <a:lnTo>
                      <a:pt x="1" y="31697"/>
                    </a:lnTo>
                    <a:lnTo>
                      <a:pt x="31697" y="31697"/>
                    </a:lnTo>
                    <a:cubicBezTo>
                      <a:pt x="31697" y="14159"/>
                      <a:pt x="17539" y="1"/>
                      <a:pt x="1" y="1"/>
                    </a:cubicBezTo>
                    <a:close/>
                  </a:path>
                </a:pathLst>
              </a:custGeom>
              <a:solidFill>
                <a:srgbClr val="F7C320"/>
              </a:solidFill>
              <a:ln cap="flat" cmpd="sng" w="9525">
                <a:solidFill>
                  <a:srgbClr val="F7C320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52" name="Google Shape;52;p3"/>
            <p:cNvGrpSpPr/>
            <p:nvPr/>
          </p:nvGrpSpPr>
          <p:grpSpPr>
            <a:xfrm rot="5400000">
              <a:off x="27" y="4400575"/>
              <a:ext cx="914379" cy="914408"/>
              <a:chOff x="4653475" y="3275700"/>
              <a:chExt cx="792425" cy="792450"/>
            </a:xfrm>
          </p:grpSpPr>
          <p:sp>
            <p:nvSpPr>
              <p:cNvPr id="53" name="Google Shape;53;p3"/>
              <p:cNvSpPr/>
              <p:nvPr/>
            </p:nvSpPr>
            <p:spPr>
              <a:xfrm>
                <a:off x="4653475" y="3275700"/>
                <a:ext cx="792425" cy="792450"/>
              </a:xfrm>
              <a:custGeom>
                <a:rect b="b" l="l" r="r" t="t"/>
                <a:pathLst>
                  <a:path extrusionOk="0" h="31698" w="31697">
                    <a:moveTo>
                      <a:pt x="31697" y="1"/>
                    </a:moveTo>
                    <a:cubicBezTo>
                      <a:pt x="31697" y="17540"/>
                      <a:pt x="17539" y="31697"/>
                      <a:pt x="0" y="31697"/>
                    </a:cubicBezTo>
                    <a:lnTo>
                      <a:pt x="31697" y="31697"/>
                    </a:lnTo>
                    <a:lnTo>
                      <a:pt x="31697" y="1"/>
                    </a:lnTo>
                    <a:close/>
                  </a:path>
                </a:pathLst>
              </a:custGeom>
              <a:solidFill>
                <a:srgbClr val="F7C320"/>
              </a:solidFill>
              <a:ln cap="flat" cmpd="sng" w="9525">
                <a:solidFill>
                  <a:srgbClr val="F7C320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54" name="Google Shape;54;p3"/>
              <p:cNvSpPr/>
              <p:nvPr/>
            </p:nvSpPr>
            <p:spPr>
              <a:xfrm>
                <a:off x="4653475" y="3275700"/>
                <a:ext cx="792425" cy="792450"/>
              </a:xfrm>
              <a:custGeom>
                <a:rect b="b" l="l" r="r" t="t"/>
                <a:pathLst>
                  <a:path extrusionOk="0" h="31698" w="31697">
                    <a:moveTo>
                      <a:pt x="0" y="1"/>
                    </a:moveTo>
                    <a:lnTo>
                      <a:pt x="0" y="31697"/>
                    </a:lnTo>
                    <a:cubicBezTo>
                      <a:pt x="17469" y="31697"/>
                      <a:pt x="31697" y="17540"/>
                      <a:pt x="31697" y="1"/>
                    </a:cubicBezTo>
                    <a:close/>
                  </a:path>
                </a:pathLst>
              </a:custGeom>
              <a:solidFill>
                <a:srgbClr val="626262"/>
              </a:solidFill>
              <a:ln cap="flat" cmpd="sng" w="9525">
                <a:solidFill>
                  <a:srgbClr val="626262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55" name="Google Shape;55;p3"/>
            <p:cNvGrpSpPr/>
            <p:nvPr/>
          </p:nvGrpSpPr>
          <p:grpSpPr>
            <a:xfrm rot="-5400000">
              <a:off x="44" y="3486136"/>
              <a:ext cx="914379" cy="914408"/>
              <a:chOff x="5644875" y="2127575"/>
              <a:chExt cx="792425" cy="792450"/>
            </a:xfrm>
          </p:grpSpPr>
          <p:sp>
            <p:nvSpPr>
              <p:cNvPr id="56" name="Google Shape;56;p3"/>
              <p:cNvSpPr/>
              <p:nvPr/>
            </p:nvSpPr>
            <p:spPr>
              <a:xfrm>
                <a:off x="5644875" y="2127575"/>
                <a:ext cx="792425" cy="792450"/>
              </a:xfrm>
              <a:custGeom>
                <a:rect b="b" l="l" r="r" t="t"/>
                <a:pathLst>
                  <a:path extrusionOk="0" h="31698" w="31697">
                    <a:moveTo>
                      <a:pt x="0" y="1"/>
                    </a:moveTo>
                    <a:cubicBezTo>
                      <a:pt x="17539" y="1"/>
                      <a:pt x="31697" y="14159"/>
                      <a:pt x="31697" y="31698"/>
                    </a:cubicBezTo>
                    <a:lnTo>
                      <a:pt x="31697" y="1"/>
                    </a:lnTo>
                    <a:close/>
                  </a:path>
                </a:pathLst>
              </a:custGeom>
              <a:solidFill>
                <a:srgbClr val="F07C31"/>
              </a:solidFill>
              <a:ln cap="flat" cmpd="sng" w="9525">
                <a:solidFill>
                  <a:srgbClr val="F07C3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57" name="Google Shape;57;p3"/>
              <p:cNvSpPr/>
              <p:nvPr/>
            </p:nvSpPr>
            <p:spPr>
              <a:xfrm>
                <a:off x="5644875" y="2127575"/>
                <a:ext cx="792425" cy="792450"/>
              </a:xfrm>
              <a:custGeom>
                <a:rect b="b" l="l" r="r" t="t"/>
                <a:pathLst>
                  <a:path extrusionOk="0" h="31698" w="31697">
                    <a:moveTo>
                      <a:pt x="0" y="1"/>
                    </a:moveTo>
                    <a:lnTo>
                      <a:pt x="0" y="31698"/>
                    </a:lnTo>
                    <a:lnTo>
                      <a:pt x="31697" y="31698"/>
                    </a:lnTo>
                    <a:cubicBezTo>
                      <a:pt x="31697" y="14159"/>
                      <a:pt x="17539" y="1"/>
                      <a:pt x="0" y="1"/>
                    </a:cubicBezTo>
                    <a:close/>
                  </a:path>
                </a:pathLst>
              </a:custGeom>
              <a:solidFill>
                <a:srgbClr val="362918"/>
              </a:solidFill>
              <a:ln cap="flat" cmpd="sng" w="9525">
                <a:solidFill>
                  <a:srgbClr val="362918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58" name="Google Shape;58;p3"/>
            <p:cNvGrpSpPr/>
            <p:nvPr/>
          </p:nvGrpSpPr>
          <p:grpSpPr>
            <a:xfrm rot="5400000">
              <a:off x="12" y="2571768"/>
              <a:ext cx="914408" cy="914408"/>
              <a:chOff x="1096400" y="3316200"/>
              <a:chExt cx="792450" cy="792450"/>
            </a:xfrm>
          </p:grpSpPr>
          <p:sp>
            <p:nvSpPr>
              <p:cNvPr id="59" name="Google Shape;59;p3"/>
              <p:cNvSpPr/>
              <p:nvPr/>
            </p:nvSpPr>
            <p:spPr>
              <a:xfrm>
                <a:off x="1096400" y="3316200"/>
                <a:ext cx="792450" cy="750175"/>
              </a:xfrm>
              <a:custGeom>
                <a:rect b="b" l="l" r="r" t="t"/>
                <a:pathLst>
                  <a:path extrusionOk="0" h="30007" w="31698">
                    <a:moveTo>
                      <a:pt x="1" y="1"/>
                    </a:moveTo>
                    <a:cubicBezTo>
                      <a:pt x="16906" y="1"/>
                      <a:pt x="30852" y="13243"/>
                      <a:pt x="31697" y="30007"/>
                    </a:cubicBezTo>
                    <a:lnTo>
                      <a:pt x="31697" y="1"/>
                    </a:lnTo>
                    <a:close/>
                  </a:path>
                </a:pathLst>
              </a:custGeom>
              <a:solidFill>
                <a:srgbClr val="F07C31"/>
              </a:solidFill>
              <a:ln cap="flat" cmpd="sng" w="9525">
                <a:solidFill>
                  <a:srgbClr val="F07C3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60" name="Google Shape;60;p3"/>
              <p:cNvSpPr/>
              <p:nvPr/>
            </p:nvSpPr>
            <p:spPr>
              <a:xfrm>
                <a:off x="1096400" y="3316200"/>
                <a:ext cx="792450" cy="792450"/>
              </a:xfrm>
              <a:custGeom>
                <a:rect b="b" l="l" r="r" t="t"/>
                <a:pathLst>
                  <a:path extrusionOk="0" h="31698" w="31698">
                    <a:moveTo>
                      <a:pt x="1" y="1"/>
                    </a:moveTo>
                    <a:lnTo>
                      <a:pt x="1" y="31697"/>
                    </a:lnTo>
                    <a:lnTo>
                      <a:pt x="31697" y="31697"/>
                    </a:lnTo>
                    <a:lnTo>
                      <a:pt x="31697" y="30007"/>
                    </a:lnTo>
                    <a:cubicBezTo>
                      <a:pt x="30852" y="13243"/>
                      <a:pt x="17047" y="1"/>
                      <a:pt x="1" y="1"/>
                    </a:cubicBezTo>
                    <a:close/>
                  </a:path>
                </a:pathLst>
              </a:custGeom>
              <a:solidFill>
                <a:srgbClr val="F7C320"/>
              </a:solidFill>
              <a:ln cap="flat" cmpd="sng" w="9525">
                <a:solidFill>
                  <a:srgbClr val="F7C320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61" name="Google Shape;61;p3"/>
            <p:cNvGrpSpPr/>
            <p:nvPr/>
          </p:nvGrpSpPr>
          <p:grpSpPr>
            <a:xfrm rot="5400000">
              <a:off x="15" y="1657372"/>
              <a:ext cx="914408" cy="914408"/>
              <a:chOff x="4498500" y="2183925"/>
              <a:chExt cx="792450" cy="792450"/>
            </a:xfrm>
          </p:grpSpPr>
          <p:sp>
            <p:nvSpPr>
              <p:cNvPr id="62" name="Google Shape;62;p3"/>
              <p:cNvSpPr/>
              <p:nvPr/>
            </p:nvSpPr>
            <p:spPr>
              <a:xfrm>
                <a:off x="4498500" y="2183925"/>
                <a:ext cx="792450" cy="750200"/>
              </a:xfrm>
              <a:custGeom>
                <a:rect b="b" l="l" r="r" t="t"/>
                <a:pathLst>
                  <a:path extrusionOk="0" h="30008" w="31698">
                    <a:moveTo>
                      <a:pt x="1" y="1"/>
                    </a:moveTo>
                    <a:lnTo>
                      <a:pt x="1" y="30007"/>
                    </a:lnTo>
                    <a:cubicBezTo>
                      <a:pt x="776" y="13313"/>
                      <a:pt x="14652" y="1"/>
                      <a:pt x="31697" y="1"/>
                    </a:cubicBezTo>
                    <a:close/>
                  </a:path>
                </a:pathLst>
              </a:custGeom>
              <a:solidFill>
                <a:srgbClr val="F07C31"/>
              </a:solidFill>
              <a:ln cap="flat" cmpd="sng" w="9525">
                <a:solidFill>
                  <a:srgbClr val="F07C3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63" name="Google Shape;63;p3"/>
              <p:cNvSpPr/>
              <p:nvPr/>
            </p:nvSpPr>
            <p:spPr>
              <a:xfrm>
                <a:off x="4498500" y="2183925"/>
                <a:ext cx="792450" cy="792450"/>
              </a:xfrm>
              <a:custGeom>
                <a:rect b="b" l="l" r="r" t="t"/>
                <a:pathLst>
                  <a:path extrusionOk="0" h="31698" w="31698">
                    <a:moveTo>
                      <a:pt x="31697" y="1"/>
                    </a:moveTo>
                    <a:cubicBezTo>
                      <a:pt x="14652" y="1"/>
                      <a:pt x="846" y="13313"/>
                      <a:pt x="1" y="30007"/>
                    </a:cubicBezTo>
                    <a:lnTo>
                      <a:pt x="1" y="31697"/>
                    </a:lnTo>
                    <a:lnTo>
                      <a:pt x="31697" y="31697"/>
                    </a:lnTo>
                    <a:lnTo>
                      <a:pt x="31697" y="1"/>
                    </a:lnTo>
                    <a:close/>
                  </a:path>
                </a:pathLst>
              </a:custGeom>
              <a:solidFill>
                <a:srgbClr val="362918"/>
              </a:solidFill>
              <a:ln cap="flat" cmpd="sng" w="9525">
                <a:solidFill>
                  <a:srgbClr val="362918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</p:grp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 3">
  <p:cSld name="MAIN_POINT_1">
    <p:bg>
      <p:bgPr>
        <a:solidFill>
          <a:schemeClr val="dk2"/>
        </a:solidFill>
      </p:bgPr>
    </p:bg>
    <p:spTree>
      <p:nvGrpSpPr>
        <p:cNvPr id="549" name="Shape 5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50" name="Google Shape;550;p21"/>
          <p:cNvGrpSpPr/>
          <p:nvPr/>
        </p:nvGrpSpPr>
        <p:grpSpPr>
          <a:xfrm>
            <a:off x="10" y="4229086"/>
            <a:ext cx="9144009" cy="914426"/>
            <a:chOff x="10" y="4229086"/>
            <a:chExt cx="9144009" cy="914426"/>
          </a:xfrm>
        </p:grpSpPr>
        <p:grpSp>
          <p:nvGrpSpPr>
            <p:cNvPr id="551" name="Google Shape;551;p21"/>
            <p:cNvGrpSpPr/>
            <p:nvPr/>
          </p:nvGrpSpPr>
          <p:grpSpPr>
            <a:xfrm>
              <a:off x="914406" y="4229097"/>
              <a:ext cx="914408" cy="914408"/>
              <a:chOff x="252850" y="967700"/>
              <a:chExt cx="792450" cy="792450"/>
            </a:xfrm>
          </p:grpSpPr>
          <p:sp>
            <p:nvSpPr>
              <p:cNvPr id="552" name="Google Shape;552;p21"/>
              <p:cNvSpPr/>
              <p:nvPr/>
            </p:nvSpPr>
            <p:spPr>
              <a:xfrm>
                <a:off x="252850" y="967700"/>
                <a:ext cx="792450" cy="792450"/>
              </a:xfrm>
              <a:custGeom>
                <a:rect b="b" l="l" r="r" t="t"/>
                <a:pathLst>
                  <a:path extrusionOk="0" h="31698" w="31698">
                    <a:moveTo>
                      <a:pt x="1" y="1"/>
                    </a:moveTo>
                    <a:lnTo>
                      <a:pt x="1" y="31698"/>
                    </a:lnTo>
                    <a:lnTo>
                      <a:pt x="31697" y="31698"/>
                    </a:lnTo>
                    <a:lnTo>
                      <a:pt x="31697" y="1"/>
                    </a:lnTo>
                    <a:close/>
                  </a:path>
                </a:pathLst>
              </a:custGeom>
              <a:solidFill>
                <a:srgbClr val="362918"/>
              </a:solidFill>
              <a:ln cap="flat" cmpd="sng" w="9525">
                <a:solidFill>
                  <a:srgbClr val="362918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553" name="Google Shape;553;p21"/>
              <p:cNvSpPr/>
              <p:nvPr/>
            </p:nvSpPr>
            <p:spPr>
              <a:xfrm>
                <a:off x="444800" y="1157900"/>
                <a:ext cx="410325" cy="410300"/>
              </a:xfrm>
              <a:custGeom>
                <a:rect b="b" l="l" r="r" t="t"/>
                <a:pathLst>
                  <a:path extrusionOk="0" h="16412" w="16413">
                    <a:moveTo>
                      <a:pt x="8171" y="0"/>
                    </a:moveTo>
                    <a:cubicBezTo>
                      <a:pt x="3734" y="0"/>
                      <a:pt x="1" y="3663"/>
                      <a:pt x="1" y="8241"/>
                    </a:cubicBezTo>
                    <a:cubicBezTo>
                      <a:pt x="1" y="12679"/>
                      <a:pt x="3593" y="16412"/>
                      <a:pt x="8171" y="16412"/>
                    </a:cubicBezTo>
                    <a:cubicBezTo>
                      <a:pt x="12679" y="16412"/>
                      <a:pt x="16412" y="12679"/>
                      <a:pt x="16412" y="8241"/>
                    </a:cubicBezTo>
                    <a:cubicBezTo>
                      <a:pt x="16412" y="3733"/>
                      <a:pt x="12750" y="0"/>
                      <a:pt x="8171" y="0"/>
                    </a:cubicBezTo>
                    <a:close/>
                  </a:path>
                </a:pathLst>
              </a:custGeom>
              <a:solidFill>
                <a:srgbClr val="F7C320"/>
              </a:solidFill>
              <a:ln cap="flat" cmpd="sng" w="9525">
                <a:solidFill>
                  <a:srgbClr val="362918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554" name="Google Shape;554;p21"/>
            <p:cNvGrpSpPr/>
            <p:nvPr/>
          </p:nvGrpSpPr>
          <p:grpSpPr>
            <a:xfrm>
              <a:off x="1828818" y="4229100"/>
              <a:ext cx="914408" cy="914408"/>
              <a:chOff x="2232200" y="2127575"/>
              <a:chExt cx="792450" cy="792450"/>
            </a:xfrm>
          </p:grpSpPr>
          <p:sp>
            <p:nvSpPr>
              <p:cNvPr id="555" name="Google Shape;555;p21"/>
              <p:cNvSpPr/>
              <p:nvPr/>
            </p:nvSpPr>
            <p:spPr>
              <a:xfrm>
                <a:off x="2232200" y="2127575"/>
                <a:ext cx="792450" cy="792450"/>
              </a:xfrm>
              <a:custGeom>
                <a:rect b="b" l="l" r="r" t="t"/>
                <a:pathLst>
                  <a:path extrusionOk="0" h="31698" w="31698">
                    <a:moveTo>
                      <a:pt x="1" y="1"/>
                    </a:moveTo>
                    <a:lnTo>
                      <a:pt x="1" y="31698"/>
                    </a:lnTo>
                    <a:lnTo>
                      <a:pt x="31697" y="31698"/>
                    </a:lnTo>
                    <a:cubicBezTo>
                      <a:pt x="14229" y="31698"/>
                      <a:pt x="1" y="17399"/>
                      <a:pt x="1" y="1"/>
                    </a:cubicBezTo>
                    <a:close/>
                  </a:path>
                </a:pathLst>
              </a:custGeom>
              <a:solidFill>
                <a:srgbClr val="F07C31"/>
              </a:solidFill>
              <a:ln cap="flat" cmpd="sng" w="9525">
                <a:solidFill>
                  <a:srgbClr val="F07C3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556" name="Google Shape;556;p21"/>
              <p:cNvSpPr/>
              <p:nvPr/>
            </p:nvSpPr>
            <p:spPr>
              <a:xfrm>
                <a:off x="2232200" y="2127575"/>
                <a:ext cx="792450" cy="792450"/>
              </a:xfrm>
              <a:custGeom>
                <a:rect b="b" l="l" r="r" t="t"/>
                <a:pathLst>
                  <a:path extrusionOk="0" h="31698" w="31698">
                    <a:moveTo>
                      <a:pt x="1" y="1"/>
                    </a:moveTo>
                    <a:cubicBezTo>
                      <a:pt x="1" y="17469"/>
                      <a:pt x="14229" y="31698"/>
                      <a:pt x="31697" y="31698"/>
                    </a:cubicBezTo>
                    <a:lnTo>
                      <a:pt x="31697" y="1"/>
                    </a:lnTo>
                    <a:close/>
                  </a:path>
                </a:pathLst>
              </a:custGeom>
              <a:solidFill>
                <a:srgbClr val="626262"/>
              </a:solidFill>
              <a:ln cap="flat" cmpd="sng" w="9525">
                <a:solidFill>
                  <a:srgbClr val="626262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557" name="Google Shape;557;p21"/>
            <p:cNvGrpSpPr/>
            <p:nvPr/>
          </p:nvGrpSpPr>
          <p:grpSpPr>
            <a:xfrm>
              <a:off x="2743227" y="4229101"/>
              <a:ext cx="914408" cy="914408"/>
              <a:chOff x="3235925" y="2183925"/>
              <a:chExt cx="792450" cy="792450"/>
            </a:xfrm>
          </p:grpSpPr>
          <p:sp>
            <p:nvSpPr>
              <p:cNvPr id="558" name="Google Shape;558;p21"/>
              <p:cNvSpPr/>
              <p:nvPr/>
            </p:nvSpPr>
            <p:spPr>
              <a:xfrm>
                <a:off x="3235925" y="2183925"/>
                <a:ext cx="792450" cy="792450"/>
              </a:xfrm>
              <a:custGeom>
                <a:rect b="b" l="l" r="r" t="t"/>
                <a:pathLst>
                  <a:path extrusionOk="0" h="31698" w="31698">
                    <a:moveTo>
                      <a:pt x="1" y="1"/>
                    </a:moveTo>
                    <a:cubicBezTo>
                      <a:pt x="17539" y="1"/>
                      <a:pt x="31697" y="14159"/>
                      <a:pt x="31697" y="31697"/>
                    </a:cubicBezTo>
                    <a:lnTo>
                      <a:pt x="31697" y="1"/>
                    </a:lnTo>
                    <a:close/>
                  </a:path>
                </a:pathLst>
              </a:custGeom>
              <a:solidFill>
                <a:srgbClr val="362918"/>
              </a:solidFill>
              <a:ln cap="flat" cmpd="sng" w="9525">
                <a:solidFill>
                  <a:srgbClr val="362918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559" name="Google Shape;559;p21"/>
              <p:cNvSpPr/>
              <p:nvPr/>
            </p:nvSpPr>
            <p:spPr>
              <a:xfrm>
                <a:off x="3235925" y="2183925"/>
                <a:ext cx="792450" cy="792450"/>
              </a:xfrm>
              <a:custGeom>
                <a:rect b="b" l="l" r="r" t="t"/>
                <a:pathLst>
                  <a:path extrusionOk="0" h="31698" w="31698">
                    <a:moveTo>
                      <a:pt x="1" y="1"/>
                    </a:moveTo>
                    <a:lnTo>
                      <a:pt x="1" y="31697"/>
                    </a:lnTo>
                    <a:lnTo>
                      <a:pt x="31697" y="31697"/>
                    </a:lnTo>
                    <a:cubicBezTo>
                      <a:pt x="31697" y="14159"/>
                      <a:pt x="17539" y="1"/>
                      <a:pt x="1" y="1"/>
                    </a:cubicBezTo>
                    <a:close/>
                  </a:path>
                </a:pathLst>
              </a:custGeom>
              <a:solidFill>
                <a:srgbClr val="F7C320"/>
              </a:solidFill>
              <a:ln cap="flat" cmpd="sng" w="9525">
                <a:solidFill>
                  <a:srgbClr val="F7C320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560" name="Google Shape;560;p21"/>
            <p:cNvGrpSpPr/>
            <p:nvPr/>
          </p:nvGrpSpPr>
          <p:grpSpPr>
            <a:xfrm>
              <a:off x="6400854" y="4229104"/>
              <a:ext cx="914379" cy="914408"/>
              <a:chOff x="4653475" y="3275700"/>
              <a:chExt cx="792425" cy="792450"/>
            </a:xfrm>
          </p:grpSpPr>
          <p:sp>
            <p:nvSpPr>
              <p:cNvPr id="561" name="Google Shape;561;p21"/>
              <p:cNvSpPr/>
              <p:nvPr/>
            </p:nvSpPr>
            <p:spPr>
              <a:xfrm>
                <a:off x="4653475" y="3275700"/>
                <a:ext cx="792425" cy="792450"/>
              </a:xfrm>
              <a:custGeom>
                <a:rect b="b" l="l" r="r" t="t"/>
                <a:pathLst>
                  <a:path extrusionOk="0" h="31698" w="31697">
                    <a:moveTo>
                      <a:pt x="31697" y="1"/>
                    </a:moveTo>
                    <a:cubicBezTo>
                      <a:pt x="31697" y="17540"/>
                      <a:pt x="17539" y="31697"/>
                      <a:pt x="0" y="31697"/>
                    </a:cubicBezTo>
                    <a:lnTo>
                      <a:pt x="31697" y="31697"/>
                    </a:lnTo>
                    <a:lnTo>
                      <a:pt x="31697" y="1"/>
                    </a:lnTo>
                    <a:close/>
                  </a:path>
                </a:pathLst>
              </a:custGeom>
              <a:solidFill>
                <a:srgbClr val="F7C320"/>
              </a:solidFill>
              <a:ln cap="flat" cmpd="sng" w="9525">
                <a:solidFill>
                  <a:srgbClr val="F7C320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562" name="Google Shape;562;p21"/>
              <p:cNvSpPr/>
              <p:nvPr/>
            </p:nvSpPr>
            <p:spPr>
              <a:xfrm>
                <a:off x="4653475" y="3275700"/>
                <a:ext cx="792425" cy="792450"/>
              </a:xfrm>
              <a:custGeom>
                <a:rect b="b" l="l" r="r" t="t"/>
                <a:pathLst>
                  <a:path extrusionOk="0" h="31698" w="31697">
                    <a:moveTo>
                      <a:pt x="0" y="1"/>
                    </a:moveTo>
                    <a:lnTo>
                      <a:pt x="0" y="31697"/>
                    </a:lnTo>
                    <a:cubicBezTo>
                      <a:pt x="17469" y="31697"/>
                      <a:pt x="31697" y="17540"/>
                      <a:pt x="31697" y="1"/>
                    </a:cubicBezTo>
                    <a:close/>
                  </a:path>
                </a:pathLst>
              </a:custGeom>
              <a:solidFill>
                <a:srgbClr val="626262"/>
              </a:solidFill>
              <a:ln cap="flat" cmpd="sng" w="9525">
                <a:solidFill>
                  <a:srgbClr val="626262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563" name="Google Shape;563;p21"/>
            <p:cNvGrpSpPr/>
            <p:nvPr/>
          </p:nvGrpSpPr>
          <p:grpSpPr>
            <a:xfrm rot="10800000">
              <a:off x="5486416" y="4229086"/>
              <a:ext cx="914379" cy="914408"/>
              <a:chOff x="5644875" y="2127575"/>
              <a:chExt cx="792425" cy="792450"/>
            </a:xfrm>
          </p:grpSpPr>
          <p:sp>
            <p:nvSpPr>
              <p:cNvPr id="564" name="Google Shape;564;p21"/>
              <p:cNvSpPr/>
              <p:nvPr/>
            </p:nvSpPr>
            <p:spPr>
              <a:xfrm>
                <a:off x="5644875" y="2127575"/>
                <a:ext cx="792425" cy="792450"/>
              </a:xfrm>
              <a:custGeom>
                <a:rect b="b" l="l" r="r" t="t"/>
                <a:pathLst>
                  <a:path extrusionOk="0" h="31698" w="31697">
                    <a:moveTo>
                      <a:pt x="0" y="1"/>
                    </a:moveTo>
                    <a:cubicBezTo>
                      <a:pt x="17539" y="1"/>
                      <a:pt x="31697" y="14159"/>
                      <a:pt x="31697" y="31698"/>
                    </a:cubicBezTo>
                    <a:lnTo>
                      <a:pt x="31697" y="1"/>
                    </a:lnTo>
                    <a:close/>
                  </a:path>
                </a:pathLst>
              </a:custGeom>
              <a:solidFill>
                <a:srgbClr val="F07C31"/>
              </a:solidFill>
              <a:ln cap="flat" cmpd="sng" w="9525">
                <a:solidFill>
                  <a:srgbClr val="F07C3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565" name="Google Shape;565;p21"/>
              <p:cNvSpPr/>
              <p:nvPr/>
            </p:nvSpPr>
            <p:spPr>
              <a:xfrm>
                <a:off x="5644875" y="2127575"/>
                <a:ext cx="792425" cy="792450"/>
              </a:xfrm>
              <a:custGeom>
                <a:rect b="b" l="l" r="r" t="t"/>
                <a:pathLst>
                  <a:path extrusionOk="0" h="31698" w="31697">
                    <a:moveTo>
                      <a:pt x="0" y="1"/>
                    </a:moveTo>
                    <a:lnTo>
                      <a:pt x="0" y="31698"/>
                    </a:lnTo>
                    <a:lnTo>
                      <a:pt x="31697" y="31698"/>
                    </a:lnTo>
                    <a:cubicBezTo>
                      <a:pt x="31697" y="14159"/>
                      <a:pt x="17539" y="1"/>
                      <a:pt x="0" y="1"/>
                    </a:cubicBezTo>
                    <a:close/>
                  </a:path>
                </a:pathLst>
              </a:custGeom>
              <a:solidFill>
                <a:srgbClr val="362918"/>
              </a:solidFill>
              <a:ln cap="flat" cmpd="sng" w="9525">
                <a:solidFill>
                  <a:srgbClr val="362918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566" name="Google Shape;566;p21"/>
            <p:cNvGrpSpPr/>
            <p:nvPr/>
          </p:nvGrpSpPr>
          <p:grpSpPr>
            <a:xfrm>
              <a:off x="7315224" y="4229104"/>
              <a:ext cx="914379" cy="914408"/>
              <a:chOff x="2299125" y="3342625"/>
              <a:chExt cx="792425" cy="792450"/>
            </a:xfrm>
          </p:grpSpPr>
          <p:sp>
            <p:nvSpPr>
              <p:cNvPr id="567" name="Google Shape;567;p21"/>
              <p:cNvSpPr/>
              <p:nvPr/>
            </p:nvSpPr>
            <p:spPr>
              <a:xfrm>
                <a:off x="2341375" y="3342625"/>
                <a:ext cx="750175" cy="792450"/>
              </a:xfrm>
              <a:custGeom>
                <a:rect b="b" l="l" r="r" t="t"/>
                <a:pathLst>
                  <a:path extrusionOk="0" h="31698" w="30007">
                    <a:moveTo>
                      <a:pt x="30007" y="0"/>
                    </a:moveTo>
                    <a:cubicBezTo>
                      <a:pt x="30007" y="16976"/>
                      <a:pt x="16694" y="30781"/>
                      <a:pt x="1" y="31697"/>
                    </a:cubicBezTo>
                    <a:lnTo>
                      <a:pt x="30007" y="31697"/>
                    </a:lnTo>
                    <a:lnTo>
                      <a:pt x="30007" y="0"/>
                    </a:lnTo>
                    <a:close/>
                  </a:path>
                </a:pathLst>
              </a:custGeom>
              <a:solidFill>
                <a:srgbClr val="F07C31"/>
              </a:solidFill>
              <a:ln cap="flat" cmpd="sng" w="9525">
                <a:solidFill>
                  <a:srgbClr val="F07C3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568" name="Google Shape;568;p21"/>
              <p:cNvSpPr/>
              <p:nvPr/>
            </p:nvSpPr>
            <p:spPr>
              <a:xfrm>
                <a:off x="2299125" y="3342625"/>
                <a:ext cx="792425" cy="792450"/>
              </a:xfrm>
              <a:custGeom>
                <a:rect b="b" l="l" r="r" t="t"/>
                <a:pathLst>
                  <a:path extrusionOk="0" h="31698" w="31697">
                    <a:moveTo>
                      <a:pt x="0" y="0"/>
                    </a:moveTo>
                    <a:lnTo>
                      <a:pt x="0" y="31697"/>
                    </a:lnTo>
                    <a:lnTo>
                      <a:pt x="1691" y="31697"/>
                    </a:lnTo>
                    <a:cubicBezTo>
                      <a:pt x="18384" y="30781"/>
                      <a:pt x="31697" y="16976"/>
                      <a:pt x="31697" y="0"/>
                    </a:cubicBezTo>
                    <a:close/>
                  </a:path>
                </a:pathLst>
              </a:custGeom>
              <a:solidFill>
                <a:srgbClr val="362918"/>
              </a:solidFill>
              <a:ln cap="flat" cmpd="sng" w="9525">
                <a:solidFill>
                  <a:srgbClr val="362918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569" name="Google Shape;569;p21"/>
            <p:cNvGrpSpPr/>
            <p:nvPr/>
          </p:nvGrpSpPr>
          <p:grpSpPr>
            <a:xfrm>
              <a:off x="4572032" y="4229104"/>
              <a:ext cx="914408" cy="914408"/>
              <a:chOff x="1096400" y="3316200"/>
              <a:chExt cx="792450" cy="792450"/>
            </a:xfrm>
          </p:grpSpPr>
          <p:sp>
            <p:nvSpPr>
              <p:cNvPr id="570" name="Google Shape;570;p21"/>
              <p:cNvSpPr/>
              <p:nvPr/>
            </p:nvSpPr>
            <p:spPr>
              <a:xfrm>
                <a:off x="1096400" y="3316200"/>
                <a:ext cx="792450" cy="750175"/>
              </a:xfrm>
              <a:custGeom>
                <a:rect b="b" l="l" r="r" t="t"/>
                <a:pathLst>
                  <a:path extrusionOk="0" h="30007" w="31698">
                    <a:moveTo>
                      <a:pt x="1" y="1"/>
                    </a:moveTo>
                    <a:cubicBezTo>
                      <a:pt x="16906" y="1"/>
                      <a:pt x="30852" y="13243"/>
                      <a:pt x="31697" y="30007"/>
                    </a:cubicBezTo>
                    <a:lnTo>
                      <a:pt x="31697" y="1"/>
                    </a:lnTo>
                    <a:close/>
                  </a:path>
                </a:pathLst>
              </a:custGeom>
              <a:solidFill>
                <a:srgbClr val="F07C31"/>
              </a:solidFill>
              <a:ln cap="flat" cmpd="sng" w="9525">
                <a:solidFill>
                  <a:srgbClr val="F07C3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571" name="Google Shape;571;p21"/>
              <p:cNvSpPr/>
              <p:nvPr/>
            </p:nvSpPr>
            <p:spPr>
              <a:xfrm>
                <a:off x="1096400" y="3316200"/>
                <a:ext cx="792450" cy="792450"/>
              </a:xfrm>
              <a:custGeom>
                <a:rect b="b" l="l" r="r" t="t"/>
                <a:pathLst>
                  <a:path extrusionOk="0" h="31698" w="31698">
                    <a:moveTo>
                      <a:pt x="1" y="1"/>
                    </a:moveTo>
                    <a:lnTo>
                      <a:pt x="1" y="31697"/>
                    </a:lnTo>
                    <a:lnTo>
                      <a:pt x="31697" y="31697"/>
                    </a:lnTo>
                    <a:lnTo>
                      <a:pt x="31697" y="30007"/>
                    </a:lnTo>
                    <a:cubicBezTo>
                      <a:pt x="30852" y="13243"/>
                      <a:pt x="17047" y="1"/>
                      <a:pt x="1" y="1"/>
                    </a:cubicBezTo>
                    <a:close/>
                  </a:path>
                </a:pathLst>
              </a:custGeom>
              <a:solidFill>
                <a:srgbClr val="F7C320"/>
              </a:solidFill>
              <a:ln cap="flat" cmpd="sng" w="9525">
                <a:solidFill>
                  <a:srgbClr val="F7C320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572" name="Google Shape;572;p21"/>
            <p:cNvGrpSpPr/>
            <p:nvPr/>
          </p:nvGrpSpPr>
          <p:grpSpPr>
            <a:xfrm>
              <a:off x="3657636" y="4229101"/>
              <a:ext cx="914408" cy="914408"/>
              <a:chOff x="4498500" y="2183925"/>
              <a:chExt cx="792450" cy="792450"/>
            </a:xfrm>
          </p:grpSpPr>
          <p:sp>
            <p:nvSpPr>
              <p:cNvPr id="573" name="Google Shape;573;p21"/>
              <p:cNvSpPr/>
              <p:nvPr/>
            </p:nvSpPr>
            <p:spPr>
              <a:xfrm>
                <a:off x="4498500" y="2183925"/>
                <a:ext cx="792450" cy="750200"/>
              </a:xfrm>
              <a:custGeom>
                <a:rect b="b" l="l" r="r" t="t"/>
                <a:pathLst>
                  <a:path extrusionOk="0" h="30008" w="31698">
                    <a:moveTo>
                      <a:pt x="1" y="1"/>
                    </a:moveTo>
                    <a:lnTo>
                      <a:pt x="1" y="30007"/>
                    </a:lnTo>
                    <a:cubicBezTo>
                      <a:pt x="776" y="13313"/>
                      <a:pt x="14652" y="1"/>
                      <a:pt x="31697" y="1"/>
                    </a:cubicBezTo>
                    <a:close/>
                  </a:path>
                </a:pathLst>
              </a:custGeom>
              <a:solidFill>
                <a:srgbClr val="F07C31"/>
              </a:solidFill>
              <a:ln cap="flat" cmpd="sng" w="9525">
                <a:solidFill>
                  <a:srgbClr val="F07C3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574" name="Google Shape;574;p21"/>
              <p:cNvSpPr/>
              <p:nvPr/>
            </p:nvSpPr>
            <p:spPr>
              <a:xfrm>
                <a:off x="4498500" y="2183925"/>
                <a:ext cx="792450" cy="792450"/>
              </a:xfrm>
              <a:custGeom>
                <a:rect b="b" l="l" r="r" t="t"/>
                <a:pathLst>
                  <a:path extrusionOk="0" h="31698" w="31698">
                    <a:moveTo>
                      <a:pt x="31697" y="1"/>
                    </a:moveTo>
                    <a:cubicBezTo>
                      <a:pt x="14652" y="1"/>
                      <a:pt x="846" y="13313"/>
                      <a:pt x="1" y="30007"/>
                    </a:cubicBezTo>
                    <a:lnTo>
                      <a:pt x="1" y="31697"/>
                    </a:lnTo>
                    <a:lnTo>
                      <a:pt x="31697" y="31697"/>
                    </a:lnTo>
                    <a:lnTo>
                      <a:pt x="31697" y="1"/>
                    </a:lnTo>
                    <a:close/>
                  </a:path>
                </a:pathLst>
              </a:custGeom>
              <a:solidFill>
                <a:srgbClr val="362918"/>
              </a:solidFill>
              <a:ln cap="flat" cmpd="sng" w="9525">
                <a:solidFill>
                  <a:srgbClr val="362918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575" name="Google Shape;575;p21"/>
            <p:cNvGrpSpPr/>
            <p:nvPr/>
          </p:nvGrpSpPr>
          <p:grpSpPr>
            <a:xfrm>
              <a:off x="8229640" y="4229118"/>
              <a:ext cx="914379" cy="914379"/>
              <a:chOff x="5706500" y="3293325"/>
              <a:chExt cx="792425" cy="792425"/>
            </a:xfrm>
          </p:grpSpPr>
          <p:sp>
            <p:nvSpPr>
              <p:cNvPr id="576" name="Google Shape;576;p21"/>
              <p:cNvSpPr/>
              <p:nvPr/>
            </p:nvSpPr>
            <p:spPr>
              <a:xfrm>
                <a:off x="5706500" y="3293325"/>
                <a:ext cx="792425" cy="750175"/>
              </a:xfrm>
              <a:custGeom>
                <a:rect b="b" l="l" r="r" t="t"/>
                <a:pathLst>
                  <a:path extrusionOk="0" h="30007" w="31697">
                    <a:moveTo>
                      <a:pt x="0" y="0"/>
                    </a:moveTo>
                    <a:cubicBezTo>
                      <a:pt x="16976" y="0"/>
                      <a:pt x="30922" y="13313"/>
                      <a:pt x="31697" y="30006"/>
                    </a:cubicBezTo>
                    <a:lnTo>
                      <a:pt x="31697" y="0"/>
                    </a:lnTo>
                    <a:close/>
                  </a:path>
                </a:pathLst>
              </a:custGeom>
              <a:solidFill>
                <a:srgbClr val="626262"/>
              </a:solidFill>
              <a:ln cap="flat" cmpd="sng" w="9525">
                <a:solidFill>
                  <a:srgbClr val="626262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577" name="Google Shape;577;p21"/>
              <p:cNvSpPr/>
              <p:nvPr/>
            </p:nvSpPr>
            <p:spPr>
              <a:xfrm>
                <a:off x="5706500" y="3293325"/>
                <a:ext cx="792425" cy="792425"/>
              </a:xfrm>
              <a:custGeom>
                <a:rect b="b" l="l" r="r" t="t"/>
                <a:pathLst>
                  <a:path extrusionOk="0" h="31697" w="31697">
                    <a:moveTo>
                      <a:pt x="0" y="0"/>
                    </a:moveTo>
                    <a:lnTo>
                      <a:pt x="0" y="31697"/>
                    </a:lnTo>
                    <a:lnTo>
                      <a:pt x="31697" y="31697"/>
                    </a:lnTo>
                    <a:lnTo>
                      <a:pt x="31697" y="30006"/>
                    </a:lnTo>
                    <a:cubicBezTo>
                      <a:pt x="30781" y="13313"/>
                      <a:pt x="16976" y="0"/>
                      <a:pt x="0" y="0"/>
                    </a:cubicBezTo>
                    <a:close/>
                  </a:path>
                </a:pathLst>
              </a:custGeom>
              <a:solidFill>
                <a:srgbClr val="F7C320"/>
              </a:solidFill>
              <a:ln cap="flat" cmpd="sng" w="9525">
                <a:solidFill>
                  <a:srgbClr val="F7C320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578" name="Google Shape;578;p21"/>
            <p:cNvGrpSpPr/>
            <p:nvPr/>
          </p:nvGrpSpPr>
          <p:grpSpPr>
            <a:xfrm>
              <a:off x="10" y="4229118"/>
              <a:ext cx="914408" cy="914379"/>
              <a:chOff x="3531750" y="3273950"/>
              <a:chExt cx="792450" cy="792425"/>
            </a:xfrm>
          </p:grpSpPr>
          <p:sp>
            <p:nvSpPr>
              <p:cNvPr id="579" name="Google Shape;579;p21"/>
              <p:cNvSpPr/>
              <p:nvPr/>
            </p:nvSpPr>
            <p:spPr>
              <a:xfrm>
                <a:off x="3531750" y="3273950"/>
                <a:ext cx="792450" cy="792425"/>
              </a:xfrm>
              <a:custGeom>
                <a:rect b="b" l="l" r="r" t="t"/>
                <a:pathLst>
                  <a:path extrusionOk="0" h="31697" w="31698">
                    <a:moveTo>
                      <a:pt x="31698" y="0"/>
                    </a:moveTo>
                    <a:lnTo>
                      <a:pt x="1" y="31697"/>
                    </a:lnTo>
                    <a:lnTo>
                      <a:pt x="31698" y="31697"/>
                    </a:lnTo>
                    <a:lnTo>
                      <a:pt x="31698" y="0"/>
                    </a:lnTo>
                    <a:close/>
                  </a:path>
                </a:pathLst>
              </a:custGeom>
              <a:solidFill>
                <a:srgbClr val="626262"/>
              </a:solidFill>
              <a:ln cap="flat" cmpd="sng" w="9525">
                <a:solidFill>
                  <a:srgbClr val="626262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580" name="Google Shape;580;p21"/>
              <p:cNvSpPr/>
              <p:nvPr/>
            </p:nvSpPr>
            <p:spPr>
              <a:xfrm>
                <a:off x="3531750" y="3273950"/>
                <a:ext cx="792450" cy="792425"/>
              </a:xfrm>
              <a:custGeom>
                <a:rect b="b" l="l" r="r" t="t"/>
                <a:pathLst>
                  <a:path extrusionOk="0" h="31697" w="31698">
                    <a:moveTo>
                      <a:pt x="1" y="0"/>
                    </a:moveTo>
                    <a:lnTo>
                      <a:pt x="1" y="31697"/>
                    </a:lnTo>
                    <a:lnTo>
                      <a:pt x="31698" y="0"/>
                    </a:lnTo>
                    <a:close/>
                  </a:path>
                </a:pathLst>
              </a:custGeom>
              <a:solidFill>
                <a:srgbClr val="F07C31"/>
              </a:solidFill>
              <a:ln cap="flat" cmpd="sng" w="9525">
                <a:solidFill>
                  <a:srgbClr val="F07C3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</p:grpSp>
      <p:sp>
        <p:nvSpPr>
          <p:cNvPr id="581" name="Google Shape;581;p21"/>
          <p:cNvSpPr txBox="1"/>
          <p:nvPr>
            <p:ph type="ctrTitle"/>
          </p:nvPr>
        </p:nvSpPr>
        <p:spPr>
          <a:xfrm>
            <a:off x="945000" y="540000"/>
            <a:ext cx="7254000" cy="607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Font typeface="Playfair Display"/>
              <a:buNone/>
              <a:defRPr b="1" sz="3000">
                <a:latin typeface="Playfair Display"/>
                <a:ea typeface="Playfair Display"/>
                <a:cs typeface="Playfair Display"/>
                <a:sym typeface="Playfair Display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700"/>
              <a:buNone/>
              <a:defRPr sz="5700">
                <a:solidFill>
                  <a:schemeClr val="accent1"/>
                </a:solidFill>
              </a:defRPr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700"/>
              <a:buNone/>
              <a:defRPr sz="5700">
                <a:solidFill>
                  <a:schemeClr val="accent1"/>
                </a:solidFill>
              </a:defRPr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700"/>
              <a:buNone/>
              <a:defRPr sz="5700">
                <a:solidFill>
                  <a:schemeClr val="accent1"/>
                </a:solidFill>
              </a:defRPr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700"/>
              <a:buNone/>
              <a:defRPr sz="5700">
                <a:solidFill>
                  <a:schemeClr val="accent1"/>
                </a:solidFill>
              </a:defRPr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700"/>
              <a:buNone/>
              <a:defRPr sz="5700">
                <a:solidFill>
                  <a:schemeClr val="accent1"/>
                </a:solidFill>
              </a:defRPr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700"/>
              <a:buNone/>
              <a:defRPr sz="5700">
                <a:solidFill>
                  <a:schemeClr val="accent1"/>
                </a:solidFill>
              </a:defRPr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700"/>
              <a:buNone/>
              <a:defRPr sz="5700">
                <a:solidFill>
                  <a:schemeClr val="accent1"/>
                </a:solidFill>
              </a:defRPr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700"/>
              <a:buNone/>
              <a:defRPr sz="5700">
                <a:solidFill>
                  <a:schemeClr val="accent1"/>
                </a:solidFill>
              </a:defRPr>
            </a:lvl9pPr>
          </a:lstStyle>
          <a:p/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mall numbers">
  <p:cSld name="BIG_NUMBER_1">
    <p:bg>
      <p:bgPr>
        <a:solidFill>
          <a:schemeClr val="lt2"/>
        </a:solidFill>
      </p:bgPr>
    </p:bg>
    <p:spTree>
      <p:nvGrpSpPr>
        <p:cNvPr id="582" name="Shape 5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" name="Google Shape;583;p22"/>
          <p:cNvSpPr txBox="1"/>
          <p:nvPr>
            <p:ph type="title"/>
          </p:nvPr>
        </p:nvSpPr>
        <p:spPr>
          <a:xfrm>
            <a:off x="2365200" y="1297525"/>
            <a:ext cx="4413600" cy="812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5700"/>
              <a:buFont typeface="Playfair Display"/>
              <a:buNone/>
              <a:defRPr b="1" sz="5700">
                <a:latin typeface="Playfair Display"/>
                <a:ea typeface="Playfair Display"/>
                <a:cs typeface="Playfair Display"/>
                <a:sym typeface="Playfair Display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C0B68"/>
              </a:buClr>
              <a:buSzPts val="5700"/>
              <a:buFont typeface="Red Hat Text"/>
              <a:buNone/>
              <a:defRPr b="1" sz="5700">
                <a:solidFill>
                  <a:srgbClr val="5C0B68"/>
                </a:solidFill>
                <a:latin typeface="Red Hat Text"/>
                <a:ea typeface="Red Hat Text"/>
                <a:cs typeface="Red Hat Text"/>
                <a:sym typeface="Red Hat Text"/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C0B68"/>
              </a:buClr>
              <a:buSzPts val="5700"/>
              <a:buFont typeface="Red Hat Text"/>
              <a:buNone/>
              <a:defRPr b="1" sz="5700">
                <a:solidFill>
                  <a:srgbClr val="5C0B68"/>
                </a:solidFill>
                <a:latin typeface="Red Hat Text"/>
                <a:ea typeface="Red Hat Text"/>
                <a:cs typeface="Red Hat Text"/>
                <a:sym typeface="Red Hat Text"/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C0B68"/>
              </a:buClr>
              <a:buSzPts val="5700"/>
              <a:buFont typeface="Red Hat Text"/>
              <a:buNone/>
              <a:defRPr b="1" sz="5700">
                <a:solidFill>
                  <a:srgbClr val="5C0B68"/>
                </a:solidFill>
                <a:latin typeface="Red Hat Text"/>
                <a:ea typeface="Red Hat Text"/>
                <a:cs typeface="Red Hat Text"/>
                <a:sym typeface="Red Hat Text"/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C0B68"/>
              </a:buClr>
              <a:buSzPts val="5700"/>
              <a:buFont typeface="Red Hat Text"/>
              <a:buNone/>
              <a:defRPr b="1" sz="5700">
                <a:solidFill>
                  <a:srgbClr val="5C0B68"/>
                </a:solidFill>
                <a:latin typeface="Red Hat Text"/>
                <a:ea typeface="Red Hat Text"/>
                <a:cs typeface="Red Hat Text"/>
                <a:sym typeface="Red Hat Text"/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C0B68"/>
              </a:buClr>
              <a:buSzPts val="5700"/>
              <a:buFont typeface="Red Hat Text"/>
              <a:buNone/>
              <a:defRPr b="1" sz="5700">
                <a:solidFill>
                  <a:srgbClr val="5C0B68"/>
                </a:solidFill>
                <a:latin typeface="Red Hat Text"/>
                <a:ea typeface="Red Hat Text"/>
                <a:cs typeface="Red Hat Text"/>
                <a:sym typeface="Red Hat Text"/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C0B68"/>
              </a:buClr>
              <a:buSzPts val="5700"/>
              <a:buFont typeface="Red Hat Text"/>
              <a:buNone/>
              <a:defRPr b="1" sz="5700">
                <a:solidFill>
                  <a:srgbClr val="5C0B68"/>
                </a:solidFill>
                <a:latin typeface="Red Hat Text"/>
                <a:ea typeface="Red Hat Text"/>
                <a:cs typeface="Red Hat Text"/>
                <a:sym typeface="Red Hat Text"/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C0B68"/>
              </a:buClr>
              <a:buSzPts val="5700"/>
              <a:buFont typeface="Red Hat Text"/>
              <a:buNone/>
              <a:defRPr b="1" sz="5700">
                <a:solidFill>
                  <a:srgbClr val="5C0B68"/>
                </a:solidFill>
                <a:latin typeface="Red Hat Text"/>
                <a:ea typeface="Red Hat Text"/>
                <a:cs typeface="Red Hat Text"/>
                <a:sym typeface="Red Hat Text"/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C0B68"/>
              </a:buClr>
              <a:buSzPts val="5700"/>
              <a:buFont typeface="Red Hat Text"/>
              <a:buNone/>
              <a:defRPr b="1" sz="5700">
                <a:solidFill>
                  <a:srgbClr val="5C0B68"/>
                </a:solidFill>
                <a:latin typeface="Red Hat Text"/>
                <a:ea typeface="Red Hat Text"/>
                <a:cs typeface="Red Hat Text"/>
                <a:sym typeface="Red Hat Text"/>
              </a:defRPr>
            </a:lvl9pPr>
          </a:lstStyle>
          <a:p/>
        </p:txBody>
      </p:sp>
      <p:sp>
        <p:nvSpPr>
          <p:cNvPr id="584" name="Google Shape;584;p22"/>
          <p:cNvSpPr txBox="1"/>
          <p:nvPr>
            <p:ph idx="2" type="title"/>
          </p:nvPr>
        </p:nvSpPr>
        <p:spPr>
          <a:xfrm>
            <a:off x="1629093" y="2903835"/>
            <a:ext cx="1120800" cy="521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Spartan"/>
              <a:buNone/>
              <a:defRPr b="1" sz="2000">
                <a:solidFill>
                  <a:schemeClr val="lt1"/>
                </a:solidFill>
                <a:latin typeface="Spartan"/>
                <a:ea typeface="Spartan"/>
                <a:cs typeface="Spartan"/>
                <a:sym typeface="Spartan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Spartan"/>
              <a:buNone/>
              <a:defRPr b="1" sz="2000">
                <a:solidFill>
                  <a:schemeClr val="lt1"/>
                </a:solidFill>
                <a:latin typeface="Spartan"/>
                <a:ea typeface="Spartan"/>
                <a:cs typeface="Spartan"/>
                <a:sym typeface="Spartan"/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Spartan"/>
              <a:buNone/>
              <a:defRPr b="1" sz="2000">
                <a:solidFill>
                  <a:schemeClr val="lt1"/>
                </a:solidFill>
                <a:latin typeface="Spartan"/>
                <a:ea typeface="Spartan"/>
                <a:cs typeface="Spartan"/>
                <a:sym typeface="Spartan"/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Spartan"/>
              <a:buNone/>
              <a:defRPr b="1" sz="2000">
                <a:solidFill>
                  <a:schemeClr val="lt1"/>
                </a:solidFill>
                <a:latin typeface="Spartan"/>
                <a:ea typeface="Spartan"/>
                <a:cs typeface="Spartan"/>
                <a:sym typeface="Spartan"/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Spartan"/>
              <a:buNone/>
              <a:defRPr b="1" sz="2000">
                <a:solidFill>
                  <a:schemeClr val="lt1"/>
                </a:solidFill>
                <a:latin typeface="Spartan"/>
                <a:ea typeface="Spartan"/>
                <a:cs typeface="Spartan"/>
                <a:sym typeface="Spartan"/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Spartan"/>
              <a:buNone/>
              <a:defRPr b="1" sz="2000">
                <a:solidFill>
                  <a:schemeClr val="lt1"/>
                </a:solidFill>
                <a:latin typeface="Spartan"/>
                <a:ea typeface="Spartan"/>
                <a:cs typeface="Spartan"/>
                <a:sym typeface="Spartan"/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Spartan"/>
              <a:buNone/>
              <a:defRPr b="1" sz="2000">
                <a:solidFill>
                  <a:schemeClr val="lt1"/>
                </a:solidFill>
                <a:latin typeface="Spartan"/>
                <a:ea typeface="Spartan"/>
                <a:cs typeface="Spartan"/>
                <a:sym typeface="Spartan"/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Spartan"/>
              <a:buNone/>
              <a:defRPr b="1" sz="2000">
                <a:solidFill>
                  <a:schemeClr val="lt1"/>
                </a:solidFill>
                <a:latin typeface="Spartan"/>
                <a:ea typeface="Spartan"/>
                <a:cs typeface="Spartan"/>
                <a:sym typeface="Spartan"/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Spartan"/>
              <a:buNone/>
              <a:defRPr b="1" sz="2000">
                <a:solidFill>
                  <a:schemeClr val="lt1"/>
                </a:solidFill>
                <a:latin typeface="Spartan"/>
                <a:ea typeface="Spartan"/>
                <a:cs typeface="Spartan"/>
                <a:sym typeface="Spartan"/>
              </a:defRPr>
            </a:lvl9pPr>
          </a:lstStyle>
          <a:p/>
        </p:txBody>
      </p:sp>
      <p:sp>
        <p:nvSpPr>
          <p:cNvPr id="585" name="Google Shape;585;p22"/>
          <p:cNvSpPr txBox="1"/>
          <p:nvPr>
            <p:ph idx="1" type="subTitle"/>
          </p:nvPr>
        </p:nvSpPr>
        <p:spPr>
          <a:xfrm>
            <a:off x="2917350" y="1972577"/>
            <a:ext cx="3309300" cy="456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Spartan"/>
              <a:buNone/>
              <a:defRPr b="1" sz="2000">
                <a:solidFill>
                  <a:schemeClr val="dk1"/>
                </a:solidFill>
                <a:latin typeface="Spartan"/>
                <a:ea typeface="Spartan"/>
                <a:cs typeface="Spartan"/>
                <a:sym typeface="Spart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86" name="Google Shape;586;p22"/>
          <p:cNvSpPr txBox="1"/>
          <p:nvPr>
            <p:ph idx="3" type="subTitle"/>
          </p:nvPr>
        </p:nvSpPr>
        <p:spPr>
          <a:xfrm>
            <a:off x="1185700" y="3353675"/>
            <a:ext cx="2007600" cy="11742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t" bIns="274300" lIns="274300" spcFirstLastPara="1" rIns="274300" wrap="square" tIns="2743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Spartan Thin"/>
              <a:buNone/>
              <a:defRPr sz="1600">
                <a:solidFill>
                  <a:schemeClr val="dk1"/>
                </a:solidFill>
                <a:latin typeface="Spartan Thin"/>
                <a:ea typeface="Spartan Thin"/>
                <a:cs typeface="Spartan Thin"/>
                <a:sym typeface="Spartan Thi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Spartan Thin"/>
              <a:buNone/>
              <a:defRPr sz="1600">
                <a:solidFill>
                  <a:schemeClr val="dk1"/>
                </a:solidFill>
                <a:latin typeface="Spartan Thin"/>
                <a:ea typeface="Spartan Thin"/>
                <a:cs typeface="Spartan Thin"/>
                <a:sym typeface="Spartan Thin"/>
              </a:defRPr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Spartan Thin"/>
              <a:buNone/>
              <a:defRPr sz="1600">
                <a:solidFill>
                  <a:schemeClr val="dk1"/>
                </a:solidFill>
                <a:latin typeface="Spartan Thin"/>
                <a:ea typeface="Spartan Thin"/>
                <a:cs typeface="Spartan Thin"/>
                <a:sym typeface="Spartan Thin"/>
              </a:defRPr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Spartan Thin"/>
              <a:buNone/>
              <a:defRPr sz="1600">
                <a:solidFill>
                  <a:schemeClr val="dk1"/>
                </a:solidFill>
                <a:latin typeface="Spartan Thin"/>
                <a:ea typeface="Spartan Thin"/>
                <a:cs typeface="Spartan Thin"/>
                <a:sym typeface="Spartan Thin"/>
              </a:defRPr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Spartan Thin"/>
              <a:buNone/>
              <a:defRPr sz="1600">
                <a:solidFill>
                  <a:schemeClr val="dk1"/>
                </a:solidFill>
                <a:latin typeface="Spartan Thin"/>
                <a:ea typeface="Spartan Thin"/>
                <a:cs typeface="Spartan Thin"/>
                <a:sym typeface="Spartan Thin"/>
              </a:defRPr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Spartan Thin"/>
              <a:buNone/>
              <a:defRPr sz="1600">
                <a:solidFill>
                  <a:schemeClr val="dk1"/>
                </a:solidFill>
                <a:latin typeface="Spartan Thin"/>
                <a:ea typeface="Spartan Thin"/>
                <a:cs typeface="Spartan Thin"/>
                <a:sym typeface="Spartan Thin"/>
              </a:defRPr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Spartan Thin"/>
              <a:buNone/>
              <a:defRPr sz="1600">
                <a:solidFill>
                  <a:schemeClr val="dk1"/>
                </a:solidFill>
                <a:latin typeface="Spartan Thin"/>
                <a:ea typeface="Spartan Thin"/>
                <a:cs typeface="Spartan Thin"/>
                <a:sym typeface="Spartan Thin"/>
              </a:defRPr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Spartan Thin"/>
              <a:buNone/>
              <a:defRPr sz="1600">
                <a:solidFill>
                  <a:schemeClr val="dk1"/>
                </a:solidFill>
                <a:latin typeface="Spartan Thin"/>
                <a:ea typeface="Spartan Thin"/>
                <a:cs typeface="Spartan Thin"/>
                <a:sym typeface="Spartan Thin"/>
              </a:defRPr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Spartan Thin"/>
              <a:buNone/>
              <a:defRPr sz="1600">
                <a:solidFill>
                  <a:schemeClr val="dk1"/>
                </a:solidFill>
                <a:latin typeface="Spartan Thin"/>
                <a:ea typeface="Spartan Thin"/>
                <a:cs typeface="Spartan Thin"/>
                <a:sym typeface="Spartan Thin"/>
              </a:defRPr>
            </a:lvl9pPr>
          </a:lstStyle>
          <a:p/>
        </p:txBody>
      </p:sp>
      <p:sp>
        <p:nvSpPr>
          <p:cNvPr id="587" name="Google Shape;587;p22"/>
          <p:cNvSpPr txBox="1"/>
          <p:nvPr>
            <p:ph idx="4" type="title"/>
          </p:nvPr>
        </p:nvSpPr>
        <p:spPr>
          <a:xfrm>
            <a:off x="4011605" y="2903835"/>
            <a:ext cx="1120800" cy="521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Spartan"/>
              <a:buNone/>
              <a:defRPr b="1" sz="2000">
                <a:solidFill>
                  <a:schemeClr val="lt1"/>
                </a:solidFill>
                <a:latin typeface="Spartan"/>
                <a:ea typeface="Spartan"/>
                <a:cs typeface="Spartan"/>
                <a:sym typeface="Spartan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Spartan"/>
              <a:buNone/>
              <a:defRPr b="1" sz="2000">
                <a:solidFill>
                  <a:schemeClr val="lt1"/>
                </a:solidFill>
                <a:latin typeface="Spartan"/>
                <a:ea typeface="Spartan"/>
                <a:cs typeface="Spartan"/>
                <a:sym typeface="Spartan"/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Spartan"/>
              <a:buNone/>
              <a:defRPr b="1" sz="2000">
                <a:solidFill>
                  <a:schemeClr val="lt1"/>
                </a:solidFill>
                <a:latin typeface="Spartan"/>
                <a:ea typeface="Spartan"/>
                <a:cs typeface="Spartan"/>
                <a:sym typeface="Spartan"/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Spartan"/>
              <a:buNone/>
              <a:defRPr b="1" sz="2000">
                <a:solidFill>
                  <a:schemeClr val="lt1"/>
                </a:solidFill>
                <a:latin typeface="Spartan"/>
                <a:ea typeface="Spartan"/>
                <a:cs typeface="Spartan"/>
                <a:sym typeface="Spartan"/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Spartan"/>
              <a:buNone/>
              <a:defRPr b="1" sz="2000">
                <a:solidFill>
                  <a:schemeClr val="lt1"/>
                </a:solidFill>
                <a:latin typeface="Spartan"/>
                <a:ea typeface="Spartan"/>
                <a:cs typeface="Spartan"/>
                <a:sym typeface="Spartan"/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Spartan"/>
              <a:buNone/>
              <a:defRPr b="1" sz="2000">
                <a:solidFill>
                  <a:schemeClr val="lt1"/>
                </a:solidFill>
                <a:latin typeface="Spartan"/>
                <a:ea typeface="Spartan"/>
                <a:cs typeface="Spartan"/>
                <a:sym typeface="Spartan"/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Spartan"/>
              <a:buNone/>
              <a:defRPr b="1" sz="2000">
                <a:solidFill>
                  <a:schemeClr val="lt1"/>
                </a:solidFill>
                <a:latin typeface="Spartan"/>
                <a:ea typeface="Spartan"/>
                <a:cs typeface="Spartan"/>
                <a:sym typeface="Spartan"/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Spartan"/>
              <a:buNone/>
              <a:defRPr b="1" sz="2000">
                <a:solidFill>
                  <a:schemeClr val="lt1"/>
                </a:solidFill>
                <a:latin typeface="Spartan"/>
                <a:ea typeface="Spartan"/>
                <a:cs typeface="Spartan"/>
                <a:sym typeface="Spartan"/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Spartan"/>
              <a:buNone/>
              <a:defRPr b="1" sz="2000">
                <a:solidFill>
                  <a:schemeClr val="lt1"/>
                </a:solidFill>
                <a:latin typeface="Spartan"/>
                <a:ea typeface="Spartan"/>
                <a:cs typeface="Spartan"/>
                <a:sym typeface="Spartan"/>
              </a:defRPr>
            </a:lvl9pPr>
          </a:lstStyle>
          <a:p/>
        </p:txBody>
      </p:sp>
      <p:sp>
        <p:nvSpPr>
          <p:cNvPr id="588" name="Google Shape;588;p22"/>
          <p:cNvSpPr txBox="1"/>
          <p:nvPr>
            <p:ph idx="5" type="subTitle"/>
          </p:nvPr>
        </p:nvSpPr>
        <p:spPr>
          <a:xfrm>
            <a:off x="3568213" y="3353675"/>
            <a:ext cx="2007600" cy="11742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t" bIns="274300" lIns="274300" spcFirstLastPara="1" rIns="274300" wrap="square" tIns="2743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Spartan Thin"/>
              <a:buNone/>
              <a:defRPr sz="1600">
                <a:solidFill>
                  <a:schemeClr val="dk1"/>
                </a:solidFill>
                <a:latin typeface="Spartan Thin"/>
                <a:ea typeface="Spartan Thin"/>
                <a:cs typeface="Spartan Thin"/>
                <a:sym typeface="Spartan Thi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Spartan Thin"/>
              <a:buNone/>
              <a:defRPr sz="1600">
                <a:solidFill>
                  <a:schemeClr val="dk1"/>
                </a:solidFill>
                <a:latin typeface="Spartan Thin"/>
                <a:ea typeface="Spartan Thin"/>
                <a:cs typeface="Spartan Thin"/>
                <a:sym typeface="Spartan Thin"/>
              </a:defRPr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Spartan Thin"/>
              <a:buNone/>
              <a:defRPr sz="1600">
                <a:solidFill>
                  <a:schemeClr val="dk1"/>
                </a:solidFill>
                <a:latin typeface="Spartan Thin"/>
                <a:ea typeface="Spartan Thin"/>
                <a:cs typeface="Spartan Thin"/>
                <a:sym typeface="Spartan Thin"/>
              </a:defRPr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Spartan Thin"/>
              <a:buNone/>
              <a:defRPr sz="1600">
                <a:solidFill>
                  <a:schemeClr val="dk1"/>
                </a:solidFill>
                <a:latin typeface="Spartan Thin"/>
                <a:ea typeface="Spartan Thin"/>
                <a:cs typeface="Spartan Thin"/>
                <a:sym typeface="Spartan Thin"/>
              </a:defRPr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Spartan Thin"/>
              <a:buNone/>
              <a:defRPr sz="1600">
                <a:solidFill>
                  <a:schemeClr val="dk1"/>
                </a:solidFill>
                <a:latin typeface="Spartan Thin"/>
                <a:ea typeface="Spartan Thin"/>
                <a:cs typeface="Spartan Thin"/>
                <a:sym typeface="Spartan Thin"/>
              </a:defRPr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Spartan Thin"/>
              <a:buNone/>
              <a:defRPr sz="1600">
                <a:solidFill>
                  <a:schemeClr val="dk1"/>
                </a:solidFill>
                <a:latin typeface="Spartan Thin"/>
                <a:ea typeface="Spartan Thin"/>
                <a:cs typeface="Spartan Thin"/>
                <a:sym typeface="Spartan Thin"/>
              </a:defRPr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Spartan Thin"/>
              <a:buNone/>
              <a:defRPr sz="1600">
                <a:solidFill>
                  <a:schemeClr val="dk1"/>
                </a:solidFill>
                <a:latin typeface="Spartan Thin"/>
                <a:ea typeface="Spartan Thin"/>
                <a:cs typeface="Spartan Thin"/>
                <a:sym typeface="Spartan Thin"/>
              </a:defRPr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Spartan Thin"/>
              <a:buNone/>
              <a:defRPr sz="1600">
                <a:solidFill>
                  <a:schemeClr val="dk1"/>
                </a:solidFill>
                <a:latin typeface="Spartan Thin"/>
                <a:ea typeface="Spartan Thin"/>
                <a:cs typeface="Spartan Thin"/>
                <a:sym typeface="Spartan Thin"/>
              </a:defRPr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Spartan Thin"/>
              <a:buNone/>
              <a:defRPr sz="1600">
                <a:solidFill>
                  <a:schemeClr val="dk1"/>
                </a:solidFill>
                <a:latin typeface="Spartan Thin"/>
                <a:ea typeface="Spartan Thin"/>
                <a:cs typeface="Spartan Thin"/>
                <a:sym typeface="Spartan Thin"/>
              </a:defRPr>
            </a:lvl9pPr>
          </a:lstStyle>
          <a:p/>
        </p:txBody>
      </p:sp>
      <p:sp>
        <p:nvSpPr>
          <p:cNvPr id="589" name="Google Shape;589;p22"/>
          <p:cNvSpPr txBox="1"/>
          <p:nvPr>
            <p:ph idx="6" type="title"/>
          </p:nvPr>
        </p:nvSpPr>
        <p:spPr>
          <a:xfrm>
            <a:off x="6394118" y="2903835"/>
            <a:ext cx="1120800" cy="521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Spartan"/>
              <a:buNone/>
              <a:defRPr b="1" sz="2000">
                <a:solidFill>
                  <a:schemeClr val="lt1"/>
                </a:solidFill>
                <a:latin typeface="Spartan"/>
                <a:ea typeface="Spartan"/>
                <a:cs typeface="Spartan"/>
                <a:sym typeface="Spartan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Spartan"/>
              <a:buNone/>
              <a:defRPr b="1" sz="2000">
                <a:solidFill>
                  <a:schemeClr val="lt1"/>
                </a:solidFill>
                <a:latin typeface="Spartan"/>
                <a:ea typeface="Spartan"/>
                <a:cs typeface="Spartan"/>
                <a:sym typeface="Spartan"/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Spartan"/>
              <a:buNone/>
              <a:defRPr b="1" sz="2000">
                <a:solidFill>
                  <a:schemeClr val="lt1"/>
                </a:solidFill>
                <a:latin typeface="Spartan"/>
                <a:ea typeface="Spartan"/>
                <a:cs typeface="Spartan"/>
                <a:sym typeface="Spartan"/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Spartan"/>
              <a:buNone/>
              <a:defRPr b="1" sz="2000">
                <a:solidFill>
                  <a:schemeClr val="lt1"/>
                </a:solidFill>
                <a:latin typeface="Spartan"/>
                <a:ea typeface="Spartan"/>
                <a:cs typeface="Spartan"/>
                <a:sym typeface="Spartan"/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Spartan"/>
              <a:buNone/>
              <a:defRPr b="1" sz="2000">
                <a:solidFill>
                  <a:schemeClr val="lt1"/>
                </a:solidFill>
                <a:latin typeface="Spartan"/>
                <a:ea typeface="Spartan"/>
                <a:cs typeface="Spartan"/>
                <a:sym typeface="Spartan"/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Spartan"/>
              <a:buNone/>
              <a:defRPr b="1" sz="2000">
                <a:solidFill>
                  <a:schemeClr val="lt1"/>
                </a:solidFill>
                <a:latin typeface="Spartan"/>
                <a:ea typeface="Spartan"/>
                <a:cs typeface="Spartan"/>
                <a:sym typeface="Spartan"/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Spartan"/>
              <a:buNone/>
              <a:defRPr b="1" sz="2000">
                <a:solidFill>
                  <a:schemeClr val="lt1"/>
                </a:solidFill>
                <a:latin typeface="Spartan"/>
                <a:ea typeface="Spartan"/>
                <a:cs typeface="Spartan"/>
                <a:sym typeface="Spartan"/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Spartan"/>
              <a:buNone/>
              <a:defRPr b="1" sz="2000">
                <a:solidFill>
                  <a:schemeClr val="lt1"/>
                </a:solidFill>
                <a:latin typeface="Spartan"/>
                <a:ea typeface="Spartan"/>
                <a:cs typeface="Spartan"/>
                <a:sym typeface="Spartan"/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Spartan"/>
              <a:buNone/>
              <a:defRPr b="1" sz="2000">
                <a:solidFill>
                  <a:schemeClr val="lt1"/>
                </a:solidFill>
                <a:latin typeface="Spartan"/>
                <a:ea typeface="Spartan"/>
                <a:cs typeface="Spartan"/>
                <a:sym typeface="Spartan"/>
              </a:defRPr>
            </a:lvl9pPr>
          </a:lstStyle>
          <a:p/>
        </p:txBody>
      </p:sp>
      <p:sp>
        <p:nvSpPr>
          <p:cNvPr id="590" name="Google Shape;590;p22"/>
          <p:cNvSpPr txBox="1"/>
          <p:nvPr>
            <p:ph idx="7" type="subTitle"/>
          </p:nvPr>
        </p:nvSpPr>
        <p:spPr>
          <a:xfrm>
            <a:off x="5950725" y="3353675"/>
            <a:ext cx="2007600" cy="11742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t" bIns="274300" lIns="274300" spcFirstLastPara="1" rIns="274300" wrap="square" tIns="2743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Spartan Thin"/>
              <a:buNone/>
              <a:defRPr sz="1600">
                <a:solidFill>
                  <a:schemeClr val="dk1"/>
                </a:solidFill>
                <a:latin typeface="Spartan Thin"/>
                <a:ea typeface="Spartan Thin"/>
                <a:cs typeface="Spartan Thin"/>
                <a:sym typeface="Spartan Thi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Spartan Thin"/>
              <a:buNone/>
              <a:defRPr sz="1600">
                <a:solidFill>
                  <a:schemeClr val="dk1"/>
                </a:solidFill>
                <a:latin typeface="Spartan Thin"/>
                <a:ea typeface="Spartan Thin"/>
                <a:cs typeface="Spartan Thin"/>
                <a:sym typeface="Spartan Thin"/>
              </a:defRPr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Spartan Thin"/>
              <a:buNone/>
              <a:defRPr sz="1600">
                <a:solidFill>
                  <a:schemeClr val="dk1"/>
                </a:solidFill>
                <a:latin typeface="Spartan Thin"/>
                <a:ea typeface="Spartan Thin"/>
                <a:cs typeface="Spartan Thin"/>
                <a:sym typeface="Spartan Thin"/>
              </a:defRPr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Spartan Thin"/>
              <a:buNone/>
              <a:defRPr sz="1600">
                <a:solidFill>
                  <a:schemeClr val="dk1"/>
                </a:solidFill>
                <a:latin typeface="Spartan Thin"/>
                <a:ea typeface="Spartan Thin"/>
                <a:cs typeface="Spartan Thin"/>
                <a:sym typeface="Spartan Thin"/>
              </a:defRPr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Spartan Thin"/>
              <a:buNone/>
              <a:defRPr sz="1600">
                <a:solidFill>
                  <a:schemeClr val="dk1"/>
                </a:solidFill>
                <a:latin typeface="Spartan Thin"/>
                <a:ea typeface="Spartan Thin"/>
                <a:cs typeface="Spartan Thin"/>
                <a:sym typeface="Spartan Thin"/>
              </a:defRPr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Spartan Thin"/>
              <a:buNone/>
              <a:defRPr sz="1600">
                <a:solidFill>
                  <a:schemeClr val="dk1"/>
                </a:solidFill>
                <a:latin typeface="Spartan Thin"/>
                <a:ea typeface="Spartan Thin"/>
                <a:cs typeface="Spartan Thin"/>
                <a:sym typeface="Spartan Thin"/>
              </a:defRPr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Spartan Thin"/>
              <a:buNone/>
              <a:defRPr sz="1600">
                <a:solidFill>
                  <a:schemeClr val="dk1"/>
                </a:solidFill>
                <a:latin typeface="Spartan Thin"/>
                <a:ea typeface="Spartan Thin"/>
                <a:cs typeface="Spartan Thin"/>
                <a:sym typeface="Spartan Thin"/>
              </a:defRPr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Spartan Thin"/>
              <a:buNone/>
              <a:defRPr sz="1600">
                <a:solidFill>
                  <a:schemeClr val="dk1"/>
                </a:solidFill>
                <a:latin typeface="Spartan Thin"/>
                <a:ea typeface="Spartan Thin"/>
                <a:cs typeface="Spartan Thin"/>
                <a:sym typeface="Spartan Thin"/>
              </a:defRPr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Spartan Thin"/>
              <a:buNone/>
              <a:defRPr sz="1600">
                <a:solidFill>
                  <a:schemeClr val="dk1"/>
                </a:solidFill>
                <a:latin typeface="Spartan Thin"/>
                <a:ea typeface="Spartan Thin"/>
                <a:cs typeface="Spartan Thin"/>
                <a:sym typeface="Spartan Thin"/>
              </a:defRPr>
            </a:lvl9pPr>
          </a:lstStyle>
          <a:p/>
        </p:txBody>
      </p:sp>
      <p:grpSp>
        <p:nvGrpSpPr>
          <p:cNvPr id="591" name="Google Shape;591;p22"/>
          <p:cNvGrpSpPr/>
          <p:nvPr/>
        </p:nvGrpSpPr>
        <p:grpSpPr>
          <a:xfrm>
            <a:off x="914406" y="22"/>
            <a:ext cx="914408" cy="914408"/>
            <a:chOff x="252850" y="967700"/>
            <a:chExt cx="792450" cy="792450"/>
          </a:xfrm>
        </p:grpSpPr>
        <p:sp>
          <p:nvSpPr>
            <p:cNvPr id="592" name="Google Shape;592;p22"/>
            <p:cNvSpPr/>
            <p:nvPr/>
          </p:nvSpPr>
          <p:spPr>
            <a:xfrm>
              <a:off x="252850" y="967700"/>
              <a:ext cx="792450" cy="792450"/>
            </a:xfrm>
            <a:custGeom>
              <a:rect b="b" l="l" r="r" t="t"/>
              <a:pathLst>
                <a:path extrusionOk="0" h="31698" w="31698">
                  <a:moveTo>
                    <a:pt x="1" y="1"/>
                  </a:moveTo>
                  <a:lnTo>
                    <a:pt x="1" y="31698"/>
                  </a:lnTo>
                  <a:lnTo>
                    <a:pt x="31697" y="31698"/>
                  </a:lnTo>
                  <a:lnTo>
                    <a:pt x="31697" y="1"/>
                  </a:lnTo>
                  <a:close/>
                </a:path>
              </a:pathLst>
            </a:custGeom>
            <a:solidFill>
              <a:srgbClr val="362918"/>
            </a:solidFill>
            <a:ln cap="flat" cmpd="sng" w="9525">
              <a:solidFill>
                <a:srgbClr val="362918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93" name="Google Shape;593;p22"/>
            <p:cNvSpPr/>
            <p:nvPr/>
          </p:nvSpPr>
          <p:spPr>
            <a:xfrm>
              <a:off x="444800" y="1157900"/>
              <a:ext cx="410325" cy="410300"/>
            </a:xfrm>
            <a:custGeom>
              <a:rect b="b" l="l" r="r" t="t"/>
              <a:pathLst>
                <a:path extrusionOk="0" h="16412" w="16413">
                  <a:moveTo>
                    <a:pt x="8171" y="0"/>
                  </a:moveTo>
                  <a:cubicBezTo>
                    <a:pt x="3734" y="0"/>
                    <a:pt x="1" y="3663"/>
                    <a:pt x="1" y="8241"/>
                  </a:cubicBezTo>
                  <a:cubicBezTo>
                    <a:pt x="1" y="12679"/>
                    <a:pt x="3593" y="16412"/>
                    <a:pt x="8171" y="16412"/>
                  </a:cubicBezTo>
                  <a:cubicBezTo>
                    <a:pt x="12679" y="16412"/>
                    <a:pt x="16412" y="12679"/>
                    <a:pt x="16412" y="8241"/>
                  </a:cubicBezTo>
                  <a:cubicBezTo>
                    <a:pt x="16412" y="3733"/>
                    <a:pt x="12750" y="0"/>
                    <a:pt x="8171" y="0"/>
                  </a:cubicBezTo>
                  <a:close/>
                </a:path>
              </a:pathLst>
            </a:custGeom>
            <a:solidFill>
              <a:srgbClr val="F7C320"/>
            </a:solidFill>
            <a:ln cap="flat" cmpd="sng" w="9525">
              <a:solidFill>
                <a:srgbClr val="362918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594" name="Google Shape;594;p22"/>
          <p:cNvGrpSpPr/>
          <p:nvPr/>
        </p:nvGrpSpPr>
        <p:grpSpPr>
          <a:xfrm flipH="1" rot="10800000">
            <a:off x="1828818" y="25"/>
            <a:ext cx="914408" cy="914408"/>
            <a:chOff x="2232200" y="2127575"/>
            <a:chExt cx="792450" cy="792450"/>
          </a:xfrm>
        </p:grpSpPr>
        <p:sp>
          <p:nvSpPr>
            <p:cNvPr id="595" name="Google Shape;595;p22"/>
            <p:cNvSpPr/>
            <p:nvPr/>
          </p:nvSpPr>
          <p:spPr>
            <a:xfrm>
              <a:off x="2232200" y="2127575"/>
              <a:ext cx="792450" cy="792450"/>
            </a:xfrm>
            <a:custGeom>
              <a:rect b="b" l="l" r="r" t="t"/>
              <a:pathLst>
                <a:path extrusionOk="0" h="31698" w="31698">
                  <a:moveTo>
                    <a:pt x="1" y="1"/>
                  </a:moveTo>
                  <a:lnTo>
                    <a:pt x="1" y="31698"/>
                  </a:lnTo>
                  <a:lnTo>
                    <a:pt x="31697" y="31698"/>
                  </a:lnTo>
                  <a:cubicBezTo>
                    <a:pt x="14229" y="31698"/>
                    <a:pt x="1" y="17399"/>
                    <a:pt x="1" y="1"/>
                  </a:cubicBezTo>
                  <a:close/>
                </a:path>
              </a:pathLst>
            </a:custGeom>
            <a:solidFill>
              <a:srgbClr val="F07C31"/>
            </a:solidFill>
            <a:ln cap="flat" cmpd="sng" w="9525">
              <a:solidFill>
                <a:srgbClr val="F07C3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96" name="Google Shape;596;p22"/>
            <p:cNvSpPr/>
            <p:nvPr/>
          </p:nvSpPr>
          <p:spPr>
            <a:xfrm>
              <a:off x="2232200" y="2127575"/>
              <a:ext cx="792450" cy="792450"/>
            </a:xfrm>
            <a:custGeom>
              <a:rect b="b" l="l" r="r" t="t"/>
              <a:pathLst>
                <a:path extrusionOk="0" h="31698" w="31698">
                  <a:moveTo>
                    <a:pt x="1" y="1"/>
                  </a:moveTo>
                  <a:cubicBezTo>
                    <a:pt x="1" y="17469"/>
                    <a:pt x="14229" y="31698"/>
                    <a:pt x="31697" y="31698"/>
                  </a:cubicBezTo>
                  <a:lnTo>
                    <a:pt x="31697" y="1"/>
                  </a:lnTo>
                  <a:close/>
                </a:path>
              </a:pathLst>
            </a:custGeom>
            <a:solidFill>
              <a:srgbClr val="626262"/>
            </a:solidFill>
            <a:ln cap="flat" cmpd="sng" w="9525">
              <a:solidFill>
                <a:srgbClr val="62626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597" name="Google Shape;597;p22"/>
          <p:cNvGrpSpPr/>
          <p:nvPr/>
        </p:nvGrpSpPr>
        <p:grpSpPr>
          <a:xfrm>
            <a:off x="2743227" y="26"/>
            <a:ext cx="914408" cy="914408"/>
            <a:chOff x="3235925" y="2183925"/>
            <a:chExt cx="792450" cy="792450"/>
          </a:xfrm>
        </p:grpSpPr>
        <p:sp>
          <p:nvSpPr>
            <p:cNvPr id="598" name="Google Shape;598;p22"/>
            <p:cNvSpPr/>
            <p:nvPr/>
          </p:nvSpPr>
          <p:spPr>
            <a:xfrm>
              <a:off x="3235925" y="2183925"/>
              <a:ext cx="792450" cy="792450"/>
            </a:xfrm>
            <a:custGeom>
              <a:rect b="b" l="l" r="r" t="t"/>
              <a:pathLst>
                <a:path extrusionOk="0" h="31698" w="31698">
                  <a:moveTo>
                    <a:pt x="1" y="1"/>
                  </a:moveTo>
                  <a:cubicBezTo>
                    <a:pt x="17539" y="1"/>
                    <a:pt x="31697" y="14159"/>
                    <a:pt x="31697" y="31697"/>
                  </a:cubicBezTo>
                  <a:lnTo>
                    <a:pt x="31697" y="1"/>
                  </a:lnTo>
                  <a:close/>
                </a:path>
              </a:pathLst>
            </a:custGeom>
            <a:solidFill>
              <a:srgbClr val="362918"/>
            </a:solidFill>
            <a:ln cap="flat" cmpd="sng" w="9525">
              <a:solidFill>
                <a:srgbClr val="362918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99" name="Google Shape;599;p22"/>
            <p:cNvSpPr/>
            <p:nvPr/>
          </p:nvSpPr>
          <p:spPr>
            <a:xfrm>
              <a:off x="3235925" y="2183925"/>
              <a:ext cx="792450" cy="792450"/>
            </a:xfrm>
            <a:custGeom>
              <a:rect b="b" l="l" r="r" t="t"/>
              <a:pathLst>
                <a:path extrusionOk="0" h="31698" w="31698">
                  <a:moveTo>
                    <a:pt x="1" y="1"/>
                  </a:moveTo>
                  <a:lnTo>
                    <a:pt x="1" y="31697"/>
                  </a:lnTo>
                  <a:lnTo>
                    <a:pt x="31697" y="31697"/>
                  </a:lnTo>
                  <a:cubicBezTo>
                    <a:pt x="31697" y="14159"/>
                    <a:pt x="17539" y="1"/>
                    <a:pt x="1" y="1"/>
                  </a:cubicBezTo>
                  <a:close/>
                </a:path>
              </a:pathLst>
            </a:custGeom>
            <a:solidFill>
              <a:srgbClr val="F7C320"/>
            </a:solidFill>
            <a:ln cap="flat" cmpd="sng" w="9525">
              <a:solidFill>
                <a:srgbClr val="F7C32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600" name="Google Shape;600;p22"/>
          <p:cNvGrpSpPr/>
          <p:nvPr/>
        </p:nvGrpSpPr>
        <p:grpSpPr>
          <a:xfrm>
            <a:off x="6400854" y="29"/>
            <a:ext cx="914379" cy="914408"/>
            <a:chOff x="4653475" y="3275700"/>
            <a:chExt cx="792425" cy="792450"/>
          </a:xfrm>
        </p:grpSpPr>
        <p:sp>
          <p:nvSpPr>
            <p:cNvPr id="601" name="Google Shape;601;p22"/>
            <p:cNvSpPr/>
            <p:nvPr/>
          </p:nvSpPr>
          <p:spPr>
            <a:xfrm>
              <a:off x="4653475" y="3275700"/>
              <a:ext cx="792425" cy="792450"/>
            </a:xfrm>
            <a:custGeom>
              <a:rect b="b" l="l" r="r" t="t"/>
              <a:pathLst>
                <a:path extrusionOk="0" h="31698" w="31697">
                  <a:moveTo>
                    <a:pt x="31697" y="1"/>
                  </a:moveTo>
                  <a:cubicBezTo>
                    <a:pt x="31697" y="17540"/>
                    <a:pt x="17539" y="31697"/>
                    <a:pt x="0" y="31697"/>
                  </a:cubicBezTo>
                  <a:lnTo>
                    <a:pt x="31697" y="31697"/>
                  </a:lnTo>
                  <a:lnTo>
                    <a:pt x="31697" y="1"/>
                  </a:lnTo>
                  <a:close/>
                </a:path>
              </a:pathLst>
            </a:custGeom>
            <a:solidFill>
              <a:srgbClr val="F7C320"/>
            </a:solidFill>
            <a:ln cap="flat" cmpd="sng" w="9525">
              <a:solidFill>
                <a:srgbClr val="F7C32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02" name="Google Shape;602;p22"/>
            <p:cNvSpPr/>
            <p:nvPr/>
          </p:nvSpPr>
          <p:spPr>
            <a:xfrm>
              <a:off x="4653475" y="3275700"/>
              <a:ext cx="792425" cy="792450"/>
            </a:xfrm>
            <a:custGeom>
              <a:rect b="b" l="l" r="r" t="t"/>
              <a:pathLst>
                <a:path extrusionOk="0" h="31698" w="31697">
                  <a:moveTo>
                    <a:pt x="0" y="1"/>
                  </a:moveTo>
                  <a:lnTo>
                    <a:pt x="0" y="31697"/>
                  </a:lnTo>
                  <a:cubicBezTo>
                    <a:pt x="17469" y="31697"/>
                    <a:pt x="31697" y="17540"/>
                    <a:pt x="31697" y="1"/>
                  </a:cubicBezTo>
                  <a:close/>
                </a:path>
              </a:pathLst>
            </a:custGeom>
            <a:solidFill>
              <a:srgbClr val="626262"/>
            </a:solidFill>
            <a:ln cap="flat" cmpd="sng" w="9525">
              <a:solidFill>
                <a:srgbClr val="62626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603" name="Google Shape;603;p22"/>
          <p:cNvGrpSpPr/>
          <p:nvPr/>
        </p:nvGrpSpPr>
        <p:grpSpPr>
          <a:xfrm rot="10800000">
            <a:off x="5486416" y="11"/>
            <a:ext cx="914379" cy="914408"/>
            <a:chOff x="5644875" y="2127575"/>
            <a:chExt cx="792425" cy="792450"/>
          </a:xfrm>
        </p:grpSpPr>
        <p:sp>
          <p:nvSpPr>
            <p:cNvPr id="604" name="Google Shape;604;p22"/>
            <p:cNvSpPr/>
            <p:nvPr/>
          </p:nvSpPr>
          <p:spPr>
            <a:xfrm>
              <a:off x="5644875" y="2127575"/>
              <a:ext cx="792425" cy="792450"/>
            </a:xfrm>
            <a:custGeom>
              <a:rect b="b" l="l" r="r" t="t"/>
              <a:pathLst>
                <a:path extrusionOk="0" h="31698" w="31697">
                  <a:moveTo>
                    <a:pt x="0" y="1"/>
                  </a:moveTo>
                  <a:cubicBezTo>
                    <a:pt x="17539" y="1"/>
                    <a:pt x="31697" y="14159"/>
                    <a:pt x="31697" y="31698"/>
                  </a:cubicBezTo>
                  <a:lnTo>
                    <a:pt x="31697" y="1"/>
                  </a:lnTo>
                  <a:close/>
                </a:path>
              </a:pathLst>
            </a:custGeom>
            <a:solidFill>
              <a:srgbClr val="F07C31"/>
            </a:solidFill>
            <a:ln cap="flat" cmpd="sng" w="9525">
              <a:solidFill>
                <a:srgbClr val="F07C3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05" name="Google Shape;605;p22"/>
            <p:cNvSpPr/>
            <p:nvPr/>
          </p:nvSpPr>
          <p:spPr>
            <a:xfrm>
              <a:off x="5644875" y="2127575"/>
              <a:ext cx="792425" cy="792450"/>
            </a:xfrm>
            <a:custGeom>
              <a:rect b="b" l="l" r="r" t="t"/>
              <a:pathLst>
                <a:path extrusionOk="0" h="31698" w="31697">
                  <a:moveTo>
                    <a:pt x="0" y="1"/>
                  </a:moveTo>
                  <a:lnTo>
                    <a:pt x="0" y="31698"/>
                  </a:lnTo>
                  <a:lnTo>
                    <a:pt x="31697" y="31698"/>
                  </a:lnTo>
                  <a:cubicBezTo>
                    <a:pt x="31697" y="14159"/>
                    <a:pt x="17539" y="1"/>
                    <a:pt x="0" y="1"/>
                  </a:cubicBezTo>
                  <a:close/>
                </a:path>
              </a:pathLst>
            </a:custGeom>
            <a:solidFill>
              <a:srgbClr val="362918"/>
            </a:solidFill>
            <a:ln cap="flat" cmpd="sng" w="9525">
              <a:solidFill>
                <a:srgbClr val="362918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606" name="Google Shape;606;p22"/>
          <p:cNvGrpSpPr/>
          <p:nvPr/>
        </p:nvGrpSpPr>
        <p:grpSpPr>
          <a:xfrm rot="10800000">
            <a:off x="7315224" y="29"/>
            <a:ext cx="914379" cy="914408"/>
            <a:chOff x="2299125" y="3342625"/>
            <a:chExt cx="792425" cy="792450"/>
          </a:xfrm>
        </p:grpSpPr>
        <p:sp>
          <p:nvSpPr>
            <p:cNvPr id="607" name="Google Shape;607;p22"/>
            <p:cNvSpPr/>
            <p:nvPr/>
          </p:nvSpPr>
          <p:spPr>
            <a:xfrm>
              <a:off x="2341375" y="3342625"/>
              <a:ext cx="750175" cy="792450"/>
            </a:xfrm>
            <a:custGeom>
              <a:rect b="b" l="l" r="r" t="t"/>
              <a:pathLst>
                <a:path extrusionOk="0" h="31698" w="30007">
                  <a:moveTo>
                    <a:pt x="30007" y="0"/>
                  </a:moveTo>
                  <a:cubicBezTo>
                    <a:pt x="30007" y="16976"/>
                    <a:pt x="16694" y="30781"/>
                    <a:pt x="1" y="31697"/>
                  </a:cubicBezTo>
                  <a:lnTo>
                    <a:pt x="30007" y="31697"/>
                  </a:lnTo>
                  <a:lnTo>
                    <a:pt x="30007" y="0"/>
                  </a:lnTo>
                  <a:close/>
                </a:path>
              </a:pathLst>
            </a:custGeom>
            <a:solidFill>
              <a:srgbClr val="F07C31"/>
            </a:solidFill>
            <a:ln cap="flat" cmpd="sng" w="9525">
              <a:solidFill>
                <a:srgbClr val="F07C3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08" name="Google Shape;608;p22"/>
            <p:cNvSpPr/>
            <p:nvPr/>
          </p:nvSpPr>
          <p:spPr>
            <a:xfrm>
              <a:off x="2299125" y="3342625"/>
              <a:ext cx="792425" cy="792450"/>
            </a:xfrm>
            <a:custGeom>
              <a:rect b="b" l="l" r="r" t="t"/>
              <a:pathLst>
                <a:path extrusionOk="0" h="31698" w="31697">
                  <a:moveTo>
                    <a:pt x="0" y="0"/>
                  </a:moveTo>
                  <a:lnTo>
                    <a:pt x="0" y="31697"/>
                  </a:lnTo>
                  <a:lnTo>
                    <a:pt x="1691" y="31697"/>
                  </a:lnTo>
                  <a:cubicBezTo>
                    <a:pt x="18384" y="30781"/>
                    <a:pt x="31697" y="16976"/>
                    <a:pt x="31697" y="0"/>
                  </a:cubicBezTo>
                  <a:close/>
                </a:path>
              </a:pathLst>
            </a:custGeom>
            <a:solidFill>
              <a:srgbClr val="362918"/>
            </a:solidFill>
            <a:ln cap="flat" cmpd="sng" w="9525">
              <a:solidFill>
                <a:srgbClr val="362918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609" name="Google Shape;609;p22"/>
          <p:cNvGrpSpPr/>
          <p:nvPr/>
        </p:nvGrpSpPr>
        <p:grpSpPr>
          <a:xfrm>
            <a:off x="4572032" y="29"/>
            <a:ext cx="914408" cy="914408"/>
            <a:chOff x="1096400" y="3316200"/>
            <a:chExt cx="792450" cy="792450"/>
          </a:xfrm>
        </p:grpSpPr>
        <p:sp>
          <p:nvSpPr>
            <p:cNvPr id="610" name="Google Shape;610;p22"/>
            <p:cNvSpPr/>
            <p:nvPr/>
          </p:nvSpPr>
          <p:spPr>
            <a:xfrm>
              <a:off x="1096400" y="3316200"/>
              <a:ext cx="792450" cy="750175"/>
            </a:xfrm>
            <a:custGeom>
              <a:rect b="b" l="l" r="r" t="t"/>
              <a:pathLst>
                <a:path extrusionOk="0" h="30007" w="31698">
                  <a:moveTo>
                    <a:pt x="1" y="1"/>
                  </a:moveTo>
                  <a:cubicBezTo>
                    <a:pt x="16906" y="1"/>
                    <a:pt x="30852" y="13243"/>
                    <a:pt x="31697" y="30007"/>
                  </a:cubicBezTo>
                  <a:lnTo>
                    <a:pt x="31697" y="1"/>
                  </a:lnTo>
                  <a:close/>
                </a:path>
              </a:pathLst>
            </a:custGeom>
            <a:solidFill>
              <a:srgbClr val="F07C31"/>
            </a:solidFill>
            <a:ln cap="flat" cmpd="sng" w="9525">
              <a:solidFill>
                <a:srgbClr val="F07C3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11" name="Google Shape;611;p22"/>
            <p:cNvSpPr/>
            <p:nvPr/>
          </p:nvSpPr>
          <p:spPr>
            <a:xfrm>
              <a:off x="1096400" y="3316200"/>
              <a:ext cx="792450" cy="792450"/>
            </a:xfrm>
            <a:custGeom>
              <a:rect b="b" l="l" r="r" t="t"/>
              <a:pathLst>
                <a:path extrusionOk="0" h="31698" w="31698">
                  <a:moveTo>
                    <a:pt x="1" y="1"/>
                  </a:moveTo>
                  <a:lnTo>
                    <a:pt x="1" y="31697"/>
                  </a:lnTo>
                  <a:lnTo>
                    <a:pt x="31697" y="31697"/>
                  </a:lnTo>
                  <a:lnTo>
                    <a:pt x="31697" y="30007"/>
                  </a:lnTo>
                  <a:cubicBezTo>
                    <a:pt x="30852" y="13243"/>
                    <a:pt x="17047" y="1"/>
                    <a:pt x="1" y="1"/>
                  </a:cubicBezTo>
                  <a:close/>
                </a:path>
              </a:pathLst>
            </a:custGeom>
            <a:solidFill>
              <a:srgbClr val="F7C320"/>
            </a:solidFill>
            <a:ln cap="flat" cmpd="sng" w="9525">
              <a:solidFill>
                <a:srgbClr val="F7C32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612" name="Google Shape;612;p22"/>
          <p:cNvGrpSpPr/>
          <p:nvPr/>
        </p:nvGrpSpPr>
        <p:grpSpPr>
          <a:xfrm>
            <a:off x="3657636" y="26"/>
            <a:ext cx="914408" cy="914408"/>
            <a:chOff x="4498500" y="2183925"/>
            <a:chExt cx="792450" cy="792450"/>
          </a:xfrm>
        </p:grpSpPr>
        <p:sp>
          <p:nvSpPr>
            <p:cNvPr id="613" name="Google Shape;613;p22"/>
            <p:cNvSpPr/>
            <p:nvPr/>
          </p:nvSpPr>
          <p:spPr>
            <a:xfrm>
              <a:off x="4498500" y="2183925"/>
              <a:ext cx="792450" cy="750200"/>
            </a:xfrm>
            <a:custGeom>
              <a:rect b="b" l="l" r="r" t="t"/>
              <a:pathLst>
                <a:path extrusionOk="0" h="30008" w="31698">
                  <a:moveTo>
                    <a:pt x="1" y="1"/>
                  </a:moveTo>
                  <a:lnTo>
                    <a:pt x="1" y="30007"/>
                  </a:lnTo>
                  <a:cubicBezTo>
                    <a:pt x="776" y="13313"/>
                    <a:pt x="14652" y="1"/>
                    <a:pt x="31697" y="1"/>
                  </a:cubicBezTo>
                  <a:close/>
                </a:path>
              </a:pathLst>
            </a:custGeom>
            <a:solidFill>
              <a:srgbClr val="F07C31"/>
            </a:solidFill>
            <a:ln cap="flat" cmpd="sng" w="9525">
              <a:solidFill>
                <a:srgbClr val="F07C3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14" name="Google Shape;614;p22"/>
            <p:cNvSpPr/>
            <p:nvPr/>
          </p:nvSpPr>
          <p:spPr>
            <a:xfrm>
              <a:off x="4498500" y="2183925"/>
              <a:ext cx="792450" cy="792450"/>
            </a:xfrm>
            <a:custGeom>
              <a:rect b="b" l="l" r="r" t="t"/>
              <a:pathLst>
                <a:path extrusionOk="0" h="31698" w="31698">
                  <a:moveTo>
                    <a:pt x="31697" y="1"/>
                  </a:moveTo>
                  <a:cubicBezTo>
                    <a:pt x="14652" y="1"/>
                    <a:pt x="846" y="13313"/>
                    <a:pt x="1" y="30007"/>
                  </a:cubicBezTo>
                  <a:lnTo>
                    <a:pt x="1" y="31697"/>
                  </a:lnTo>
                  <a:lnTo>
                    <a:pt x="31697" y="31697"/>
                  </a:lnTo>
                  <a:lnTo>
                    <a:pt x="31697" y="1"/>
                  </a:lnTo>
                  <a:close/>
                </a:path>
              </a:pathLst>
            </a:custGeom>
            <a:solidFill>
              <a:srgbClr val="362918"/>
            </a:solidFill>
            <a:ln cap="flat" cmpd="sng" w="9525">
              <a:solidFill>
                <a:srgbClr val="362918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615" name="Google Shape;615;p22"/>
          <p:cNvGrpSpPr/>
          <p:nvPr/>
        </p:nvGrpSpPr>
        <p:grpSpPr>
          <a:xfrm>
            <a:off x="8229640" y="43"/>
            <a:ext cx="914379" cy="914379"/>
            <a:chOff x="5706500" y="3293325"/>
            <a:chExt cx="792425" cy="792425"/>
          </a:xfrm>
        </p:grpSpPr>
        <p:sp>
          <p:nvSpPr>
            <p:cNvPr id="616" name="Google Shape;616;p22"/>
            <p:cNvSpPr/>
            <p:nvPr/>
          </p:nvSpPr>
          <p:spPr>
            <a:xfrm>
              <a:off x="5706500" y="3293325"/>
              <a:ext cx="792425" cy="750175"/>
            </a:xfrm>
            <a:custGeom>
              <a:rect b="b" l="l" r="r" t="t"/>
              <a:pathLst>
                <a:path extrusionOk="0" h="30007" w="31697">
                  <a:moveTo>
                    <a:pt x="0" y="0"/>
                  </a:moveTo>
                  <a:cubicBezTo>
                    <a:pt x="16976" y="0"/>
                    <a:pt x="30922" y="13313"/>
                    <a:pt x="31697" y="30006"/>
                  </a:cubicBezTo>
                  <a:lnTo>
                    <a:pt x="31697" y="0"/>
                  </a:lnTo>
                  <a:close/>
                </a:path>
              </a:pathLst>
            </a:custGeom>
            <a:solidFill>
              <a:srgbClr val="626262"/>
            </a:solidFill>
            <a:ln cap="flat" cmpd="sng" w="9525">
              <a:solidFill>
                <a:srgbClr val="62626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17" name="Google Shape;617;p22"/>
            <p:cNvSpPr/>
            <p:nvPr/>
          </p:nvSpPr>
          <p:spPr>
            <a:xfrm>
              <a:off x="5706500" y="3293325"/>
              <a:ext cx="792425" cy="792425"/>
            </a:xfrm>
            <a:custGeom>
              <a:rect b="b" l="l" r="r" t="t"/>
              <a:pathLst>
                <a:path extrusionOk="0" h="31697" w="31697">
                  <a:moveTo>
                    <a:pt x="0" y="0"/>
                  </a:moveTo>
                  <a:lnTo>
                    <a:pt x="0" y="31697"/>
                  </a:lnTo>
                  <a:lnTo>
                    <a:pt x="31697" y="31697"/>
                  </a:lnTo>
                  <a:lnTo>
                    <a:pt x="31697" y="30006"/>
                  </a:lnTo>
                  <a:cubicBezTo>
                    <a:pt x="30781" y="13313"/>
                    <a:pt x="16976" y="0"/>
                    <a:pt x="0" y="0"/>
                  </a:cubicBezTo>
                  <a:close/>
                </a:path>
              </a:pathLst>
            </a:custGeom>
            <a:solidFill>
              <a:srgbClr val="F7C320"/>
            </a:solidFill>
            <a:ln cap="flat" cmpd="sng" w="9525">
              <a:solidFill>
                <a:srgbClr val="F7C32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618" name="Google Shape;618;p22"/>
          <p:cNvGrpSpPr/>
          <p:nvPr/>
        </p:nvGrpSpPr>
        <p:grpSpPr>
          <a:xfrm>
            <a:off x="10" y="43"/>
            <a:ext cx="914408" cy="914379"/>
            <a:chOff x="3531750" y="3273950"/>
            <a:chExt cx="792450" cy="792425"/>
          </a:xfrm>
        </p:grpSpPr>
        <p:sp>
          <p:nvSpPr>
            <p:cNvPr id="619" name="Google Shape;619;p22"/>
            <p:cNvSpPr/>
            <p:nvPr/>
          </p:nvSpPr>
          <p:spPr>
            <a:xfrm>
              <a:off x="3531750" y="3273950"/>
              <a:ext cx="792450" cy="792425"/>
            </a:xfrm>
            <a:custGeom>
              <a:rect b="b" l="l" r="r" t="t"/>
              <a:pathLst>
                <a:path extrusionOk="0" h="31697" w="31698">
                  <a:moveTo>
                    <a:pt x="31698" y="0"/>
                  </a:moveTo>
                  <a:lnTo>
                    <a:pt x="1" y="31697"/>
                  </a:lnTo>
                  <a:lnTo>
                    <a:pt x="31698" y="31697"/>
                  </a:lnTo>
                  <a:lnTo>
                    <a:pt x="31698" y="0"/>
                  </a:lnTo>
                  <a:close/>
                </a:path>
              </a:pathLst>
            </a:custGeom>
            <a:solidFill>
              <a:srgbClr val="626262"/>
            </a:solidFill>
            <a:ln cap="flat" cmpd="sng" w="9525">
              <a:solidFill>
                <a:srgbClr val="62626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20" name="Google Shape;620;p22"/>
            <p:cNvSpPr/>
            <p:nvPr/>
          </p:nvSpPr>
          <p:spPr>
            <a:xfrm>
              <a:off x="3531750" y="3273950"/>
              <a:ext cx="792450" cy="792425"/>
            </a:xfrm>
            <a:custGeom>
              <a:rect b="b" l="l" r="r" t="t"/>
              <a:pathLst>
                <a:path extrusionOk="0" h="31697" w="31698">
                  <a:moveTo>
                    <a:pt x="1" y="0"/>
                  </a:moveTo>
                  <a:lnTo>
                    <a:pt x="1" y="31697"/>
                  </a:lnTo>
                  <a:lnTo>
                    <a:pt x="31698" y="0"/>
                  </a:lnTo>
                  <a:close/>
                </a:path>
              </a:pathLst>
            </a:custGeom>
            <a:solidFill>
              <a:srgbClr val="F07C31"/>
            </a:solidFill>
            <a:ln cap="flat" cmpd="sng" w="9525">
              <a:solidFill>
                <a:srgbClr val="F07C3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bg>
      <p:bgPr>
        <a:solidFill>
          <a:schemeClr val="dk1"/>
        </a:solidFill>
      </p:bgPr>
    </p:bg>
    <p:spTree>
      <p:nvGrpSpPr>
        <p:cNvPr id="621" name="Shape 6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2" name="Google Shape;622;p23"/>
          <p:cNvSpPr txBox="1"/>
          <p:nvPr>
            <p:ph hasCustomPrompt="1" type="title"/>
          </p:nvPr>
        </p:nvSpPr>
        <p:spPr>
          <a:xfrm>
            <a:off x="1213650" y="1809125"/>
            <a:ext cx="6716700" cy="1232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7700"/>
              <a:buFont typeface="Playfair Display"/>
              <a:buNone/>
              <a:defRPr b="1" sz="7700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700"/>
              <a:buFont typeface="Red Hat Text"/>
              <a:buNone/>
              <a:defRPr b="1" sz="5700">
                <a:solidFill>
                  <a:schemeClr val="dk2"/>
                </a:solidFill>
                <a:latin typeface="Red Hat Text"/>
                <a:ea typeface="Red Hat Text"/>
                <a:cs typeface="Red Hat Text"/>
                <a:sym typeface="Red Hat Text"/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700"/>
              <a:buFont typeface="Red Hat Text"/>
              <a:buNone/>
              <a:defRPr b="1" sz="5700">
                <a:solidFill>
                  <a:schemeClr val="dk2"/>
                </a:solidFill>
                <a:latin typeface="Red Hat Text"/>
                <a:ea typeface="Red Hat Text"/>
                <a:cs typeface="Red Hat Text"/>
                <a:sym typeface="Red Hat Text"/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700"/>
              <a:buFont typeface="Red Hat Text"/>
              <a:buNone/>
              <a:defRPr b="1" sz="5700">
                <a:solidFill>
                  <a:schemeClr val="dk2"/>
                </a:solidFill>
                <a:latin typeface="Red Hat Text"/>
                <a:ea typeface="Red Hat Text"/>
                <a:cs typeface="Red Hat Text"/>
                <a:sym typeface="Red Hat Text"/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700"/>
              <a:buFont typeface="Red Hat Text"/>
              <a:buNone/>
              <a:defRPr b="1" sz="5700">
                <a:solidFill>
                  <a:schemeClr val="dk2"/>
                </a:solidFill>
                <a:latin typeface="Red Hat Text"/>
                <a:ea typeface="Red Hat Text"/>
                <a:cs typeface="Red Hat Text"/>
                <a:sym typeface="Red Hat Text"/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700"/>
              <a:buFont typeface="Red Hat Text"/>
              <a:buNone/>
              <a:defRPr b="1" sz="5700">
                <a:solidFill>
                  <a:schemeClr val="dk2"/>
                </a:solidFill>
                <a:latin typeface="Red Hat Text"/>
                <a:ea typeface="Red Hat Text"/>
                <a:cs typeface="Red Hat Text"/>
                <a:sym typeface="Red Hat Text"/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700"/>
              <a:buFont typeface="Red Hat Text"/>
              <a:buNone/>
              <a:defRPr b="1" sz="5700">
                <a:solidFill>
                  <a:schemeClr val="dk2"/>
                </a:solidFill>
                <a:latin typeface="Red Hat Text"/>
                <a:ea typeface="Red Hat Text"/>
                <a:cs typeface="Red Hat Text"/>
                <a:sym typeface="Red Hat Text"/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700"/>
              <a:buFont typeface="Red Hat Text"/>
              <a:buNone/>
              <a:defRPr b="1" sz="5700">
                <a:solidFill>
                  <a:schemeClr val="dk2"/>
                </a:solidFill>
                <a:latin typeface="Red Hat Text"/>
                <a:ea typeface="Red Hat Text"/>
                <a:cs typeface="Red Hat Text"/>
                <a:sym typeface="Red Hat Text"/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700"/>
              <a:buFont typeface="Red Hat Text"/>
              <a:buNone/>
              <a:defRPr b="1" sz="5700">
                <a:solidFill>
                  <a:schemeClr val="dk2"/>
                </a:solidFill>
                <a:latin typeface="Red Hat Text"/>
                <a:ea typeface="Red Hat Text"/>
                <a:cs typeface="Red Hat Text"/>
                <a:sym typeface="Red Hat Text"/>
              </a:defRPr>
            </a:lvl9pPr>
          </a:lstStyle>
          <a:p>
            <a:r>
              <a:t>xx%</a:t>
            </a:r>
          </a:p>
        </p:txBody>
      </p:sp>
      <p:sp>
        <p:nvSpPr>
          <p:cNvPr id="623" name="Google Shape;623;p23"/>
          <p:cNvSpPr txBox="1"/>
          <p:nvPr>
            <p:ph idx="1" type="subTitle"/>
          </p:nvPr>
        </p:nvSpPr>
        <p:spPr>
          <a:xfrm>
            <a:off x="2249100" y="2904200"/>
            <a:ext cx="4645800" cy="456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200"/>
              <a:buFont typeface="Spartan"/>
              <a:buNone/>
              <a:defRPr b="1" sz="2000">
                <a:solidFill>
                  <a:schemeClr val="lt1"/>
                </a:solidFill>
                <a:latin typeface="Spartan"/>
                <a:ea typeface="Spartan"/>
                <a:cs typeface="Spartan"/>
                <a:sym typeface="Spart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>
                <a:solidFill>
                  <a:schemeClr val="dk2"/>
                </a:solidFill>
              </a:defRPr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>
                <a:solidFill>
                  <a:schemeClr val="dk2"/>
                </a:solidFill>
              </a:defRPr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>
                <a:solidFill>
                  <a:schemeClr val="dk2"/>
                </a:solidFill>
              </a:defRPr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>
                <a:solidFill>
                  <a:schemeClr val="dk2"/>
                </a:solidFill>
              </a:defRPr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>
                <a:solidFill>
                  <a:schemeClr val="dk2"/>
                </a:solidFill>
              </a:defRPr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>
                <a:solidFill>
                  <a:schemeClr val="dk2"/>
                </a:solidFill>
              </a:defRPr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>
                <a:solidFill>
                  <a:schemeClr val="dk2"/>
                </a:solidFill>
              </a:defRPr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>
                <a:solidFill>
                  <a:schemeClr val="dk2"/>
                </a:solidFill>
              </a:defRPr>
            </a:lvl9pPr>
          </a:lstStyle>
          <a:p/>
        </p:txBody>
      </p:sp>
      <p:grpSp>
        <p:nvGrpSpPr>
          <p:cNvPr id="624" name="Google Shape;624;p23"/>
          <p:cNvGrpSpPr/>
          <p:nvPr/>
        </p:nvGrpSpPr>
        <p:grpSpPr>
          <a:xfrm>
            <a:off x="914406" y="22"/>
            <a:ext cx="914408" cy="914408"/>
            <a:chOff x="252850" y="967700"/>
            <a:chExt cx="792450" cy="792450"/>
          </a:xfrm>
        </p:grpSpPr>
        <p:sp>
          <p:nvSpPr>
            <p:cNvPr id="625" name="Google Shape;625;p23"/>
            <p:cNvSpPr/>
            <p:nvPr/>
          </p:nvSpPr>
          <p:spPr>
            <a:xfrm>
              <a:off x="252850" y="967700"/>
              <a:ext cx="792450" cy="792450"/>
            </a:xfrm>
            <a:custGeom>
              <a:rect b="b" l="l" r="r" t="t"/>
              <a:pathLst>
                <a:path extrusionOk="0" h="31698" w="31698">
                  <a:moveTo>
                    <a:pt x="1" y="1"/>
                  </a:moveTo>
                  <a:lnTo>
                    <a:pt x="1" y="31698"/>
                  </a:lnTo>
                  <a:lnTo>
                    <a:pt x="31697" y="31698"/>
                  </a:lnTo>
                  <a:lnTo>
                    <a:pt x="31697" y="1"/>
                  </a:lnTo>
                  <a:close/>
                </a:path>
              </a:pathLst>
            </a:custGeom>
            <a:solidFill>
              <a:srgbClr val="362918"/>
            </a:solidFill>
            <a:ln cap="flat" cmpd="sng" w="9525">
              <a:solidFill>
                <a:srgbClr val="362918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26" name="Google Shape;626;p23"/>
            <p:cNvSpPr/>
            <p:nvPr/>
          </p:nvSpPr>
          <p:spPr>
            <a:xfrm>
              <a:off x="444800" y="1157900"/>
              <a:ext cx="410325" cy="410300"/>
            </a:xfrm>
            <a:custGeom>
              <a:rect b="b" l="l" r="r" t="t"/>
              <a:pathLst>
                <a:path extrusionOk="0" h="16412" w="16413">
                  <a:moveTo>
                    <a:pt x="8171" y="0"/>
                  </a:moveTo>
                  <a:cubicBezTo>
                    <a:pt x="3734" y="0"/>
                    <a:pt x="1" y="3663"/>
                    <a:pt x="1" y="8241"/>
                  </a:cubicBezTo>
                  <a:cubicBezTo>
                    <a:pt x="1" y="12679"/>
                    <a:pt x="3593" y="16412"/>
                    <a:pt x="8171" y="16412"/>
                  </a:cubicBezTo>
                  <a:cubicBezTo>
                    <a:pt x="12679" y="16412"/>
                    <a:pt x="16412" y="12679"/>
                    <a:pt x="16412" y="8241"/>
                  </a:cubicBezTo>
                  <a:cubicBezTo>
                    <a:pt x="16412" y="3733"/>
                    <a:pt x="12750" y="0"/>
                    <a:pt x="8171" y="0"/>
                  </a:cubicBezTo>
                  <a:close/>
                </a:path>
              </a:pathLst>
            </a:custGeom>
            <a:solidFill>
              <a:srgbClr val="F7C320"/>
            </a:solidFill>
            <a:ln cap="flat" cmpd="sng" w="9525">
              <a:solidFill>
                <a:srgbClr val="362918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627" name="Google Shape;627;p23"/>
          <p:cNvGrpSpPr/>
          <p:nvPr/>
        </p:nvGrpSpPr>
        <p:grpSpPr>
          <a:xfrm flipH="1" rot="10800000">
            <a:off x="1828818" y="25"/>
            <a:ext cx="914408" cy="914408"/>
            <a:chOff x="2232200" y="2127575"/>
            <a:chExt cx="792450" cy="792450"/>
          </a:xfrm>
        </p:grpSpPr>
        <p:sp>
          <p:nvSpPr>
            <p:cNvPr id="628" name="Google Shape;628;p23"/>
            <p:cNvSpPr/>
            <p:nvPr/>
          </p:nvSpPr>
          <p:spPr>
            <a:xfrm>
              <a:off x="2232200" y="2127575"/>
              <a:ext cx="792450" cy="792450"/>
            </a:xfrm>
            <a:custGeom>
              <a:rect b="b" l="l" r="r" t="t"/>
              <a:pathLst>
                <a:path extrusionOk="0" h="31698" w="31698">
                  <a:moveTo>
                    <a:pt x="1" y="1"/>
                  </a:moveTo>
                  <a:lnTo>
                    <a:pt x="1" y="31698"/>
                  </a:lnTo>
                  <a:lnTo>
                    <a:pt x="31697" y="31698"/>
                  </a:lnTo>
                  <a:cubicBezTo>
                    <a:pt x="14229" y="31698"/>
                    <a:pt x="1" y="17399"/>
                    <a:pt x="1" y="1"/>
                  </a:cubicBezTo>
                  <a:close/>
                </a:path>
              </a:pathLst>
            </a:custGeom>
            <a:solidFill>
              <a:srgbClr val="F07C31"/>
            </a:solidFill>
            <a:ln cap="flat" cmpd="sng" w="9525">
              <a:solidFill>
                <a:srgbClr val="F07C3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29" name="Google Shape;629;p23"/>
            <p:cNvSpPr/>
            <p:nvPr/>
          </p:nvSpPr>
          <p:spPr>
            <a:xfrm>
              <a:off x="2232200" y="2127575"/>
              <a:ext cx="792450" cy="792450"/>
            </a:xfrm>
            <a:custGeom>
              <a:rect b="b" l="l" r="r" t="t"/>
              <a:pathLst>
                <a:path extrusionOk="0" h="31698" w="31698">
                  <a:moveTo>
                    <a:pt x="1" y="1"/>
                  </a:moveTo>
                  <a:cubicBezTo>
                    <a:pt x="1" y="17469"/>
                    <a:pt x="14229" y="31698"/>
                    <a:pt x="31697" y="31698"/>
                  </a:cubicBezTo>
                  <a:lnTo>
                    <a:pt x="31697" y="1"/>
                  </a:lnTo>
                  <a:close/>
                </a:path>
              </a:pathLst>
            </a:custGeom>
            <a:solidFill>
              <a:srgbClr val="626262"/>
            </a:solidFill>
            <a:ln cap="flat" cmpd="sng" w="9525">
              <a:solidFill>
                <a:srgbClr val="62626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630" name="Google Shape;630;p23"/>
          <p:cNvGrpSpPr/>
          <p:nvPr/>
        </p:nvGrpSpPr>
        <p:grpSpPr>
          <a:xfrm>
            <a:off x="2743227" y="26"/>
            <a:ext cx="914408" cy="914408"/>
            <a:chOff x="3235925" y="2183925"/>
            <a:chExt cx="792450" cy="792450"/>
          </a:xfrm>
        </p:grpSpPr>
        <p:sp>
          <p:nvSpPr>
            <p:cNvPr id="631" name="Google Shape;631;p23"/>
            <p:cNvSpPr/>
            <p:nvPr/>
          </p:nvSpPr>
          <p:spPr>
            <a:xfrm>
              <a:off x="3235925" y="2183925"/>
              <a:ext cx="792450" cy="792450"/>
            </a:xfrm>
            <a:custGeom>
              <a:rect b="b" l="l" r="r" t="t"/>
              <a:pathLst>
                <a:path extrusionOk="0" h="31698" w="31698">
                  <a:moveTo>
                    <a:pt x="1" y="1"/>
                  </a:moveTo>
                  <a:cubicBezTo>
                    <a:pt x="17539" y="1"/>
                    <a:pt x="31697" y="14159"/>
                    <a:pt x="31697" y="31697"/>
                  </a:cubicBezTo>
                  <a:lnTo>
                    <a:pt x="31697" y="1"/>
                  </a:lnTo>
                  <a:close/>
                </a:path>
              </a:pathLst>
            </a:custGeom>
            <a:solidFill>
              <a:srgbClr val="362918"/>
            </a:solidFill>
            <a:ln cap="flat" cmpd="sng" w="9525">
              <a:solidFill>
                <a:srgbClr val="362918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32" name="Google Shape;632;p23"/>
            <p:cNvSpPr/>
            <p:nvPr/>
          </p:nvSpPr>
          <p:spPr>
            <a:xfrm>
              <a:off x="3235925" y="2183925"/>
              <a:ext cx="792450" cy="792450"/>
            </a:xfrm>
            <a:custGeom>
              <a:rect b="b" l="l" r="r" t="t"/>
              <a:pathLst>
                <a:path extrusionOk="0" h="31698" w="31698">
                  <a:moveTo>
                    <a:pt x="1" y="1"/>
                  </a:moveTo>
                  <a:lnTo>
                    <a:pt x="1" y="31697"/>
                  </a:lnTo>
                  <a:lnTo>
                    <a:pt x="31697" y="31697"/>
                  </a:lnTo>
                  <a:cubicBezTo>
                    <a:pt x="31697" y="14159"/>
                    <a:pt x="17539" y="1"/>
                    <a:pt x="1" y="1"/>
                  </a:cubicBezTo>
                  <a:close/>
                </a:path>
              </a:pathLst>
            </a:custGeom>
            <a:solidFill>
              <a:srgbClr val="F7C320"/>
            </a:solidFill>
            <a:ln cap="flat" cmpd="sng" w="9525">
              <a:solidFill>
                <a:srgbClr val="F7C32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633" name="Google Shape;633;p23"/>
          <p:cNvGrpSpPr/>
          <p:nvPr/>
        </p:nvGrpSpPr>
        <p:grpSpPr>
          <a:xfrm>
            <a:off x="6400854" y="29"/>
            <a:ext cx="914379" cy="914408"/>
            <a:chOff x="4653475" y="3275700"/>
            <a:chExt cx="792425" cy="792450"/>
          </a:xfrm>
        </p:grpSpPr>
        <p:sp>
          <p:nvSpPr>
            <p:cNvPr id="634" name="Google Shape;634;p23"/>
            <p:cNvSpPr/>
            <p:nvPr/>
          </p:nvSpPr>
          <p:spPr>
            <a:xfrm>
              <a:off x="4653475" y="3275700"/>
              <a:ext cx="792425" cy="792450"/>
            </a:xfrm>
            <a:custGeom>
              <a:rect b="b" l="l" r="r" t="t"/>
              <a:pathLst>
                <a:path extrusionOk="0" h="31698" w="31697">
                  <a:moveTo>
                    <a:pt x="31697" y="1"/>
                  </a:moveTo>
                  <a:cubicBezTo>
                    <a:pt x="31697" y="17540"/>
                    <a:pt x="17539" y="31697"/>
                    <a:pt x="0" y="31697"/>
                  </a:cubicBezTo>
                  <a:lnTo>
                    <a:pt x="31697" y="31697"/>
                  </a:lnTo>
                  <a:lnTo>
                    <a:pt x="31697" y="1"/>
                  </a:lnTo>
                  <a:close/>
                </a:path>
              </a:pathLst>
            </a:custGeom>
            <a:solidFill>
              <a:srgbClr val="F7C320"/>
            </a:solidFill>
            <a:ln cap="flat" cmpd="sng" w="9525">
              <a:solidFill>
                <a:srgbClr val="F7C32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35" name="Google Shape;635;p23"/>
            <p:cNvSpPr/>
            <p:nvPr/>
          </p:nvSpPr>
          <p:spPr>
            <a:xfrm>
              <a:off x="4653475" y="3275700"/>
              <a:ext cx="792425" cy="792450"/>
            </a:xfrm>
            <a:custGeom>
              <a:rect b="b" l="l" r="r" t="t"/>
              <a:pathLst>
                <a:path extrusionOk="0" h="31698" w="31697">
                  <a:moveTo>
                    <a:pt x="0" y="1"/>
                  </a:moveTo>
                  <a:lnTo>
                    <a:pt x="0" y="31697"/>
                  </a:lnTo>
                  <a:cubicBezTo>
                    <a:pt x="17469" y="31697"/>
                    <a:pt x="31697" y="17540"/>
                    <a:pt x="31697" y="1"/>
                  </a:cubicBezTo>
                  <a:close/>
                </a:path>
              </a:pathLst>
            </a:custGeom>
            <a:solidFill>
              <a:srgbClr val="626262"/>
            </a:solidFill>
            <a:ln cap="flat" cmpd="sng" w="9525">
              <a:solidFill>
                <a:srgbClr val="62626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636" name="Google Shape;636;p23"/>
          <p:cNvGrpSpPr/>
          <p:nvPr/>
        </p:nvGrpSpPr>
        <p:grpSpPr>
          <a:xfrm rot="10800000">
            <a:off x="5486416" y="11"/>
            <a:ext cx="914379" cy="914408"/>
            <a:chOff x="5644875" y="2127575"/>
            <a:chExt cx="792425" cy="792450"/>
          </a:xfrm>
        </p:grpSpPr>
        <p:sp>
          <p:nvSpPr>
            <p:cNvPr id="637" name="Google Shape;637;p23"/>
            <p:cNvSpPr/>
            <p:nvPr/>
          </p:nvSpPr>
          <p:spPr>
            <a:xfrm>
              <a:off x="5644875" y="2127575"/>
              <a:ext cx="792425" cy="792450"/>
            </a:xfrm>
            <a:custGeom>
              <a:rect b="b" l="l" r="r" t="t"/>
              <a:pathLst>
                <a:path extrusionOk="0" h="31698" w="31697">
                  <a:moveTo>
                    <a:pt x="0" y="1"/>
                  </a:moveTo>
                  <a:cubicBezTo>
                    <a:pt x="17539" y="1"/>
                    <a:pt x="31697" y="14159"/>
                    <a:pt x="31697" y="31698"/>
                  </a:cubicBezTo>
                  <a:lnTo>
                    <a:pt x="31697" y="1"/>
                  </a:lnTo>
                  <a:close/>
                </a:path>
              </a:pathLst>
            </a:custGeom>
            <a:solidFill>
              <a:srgbClr val="F07C31"/>
            </a:solidFill>
            <a:ln cap="flat" cmpd="sng" w="9525">
              <a:solidFill>
                <a:srgbClr val="F07C3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38" name="Google Shape;638;p23"/>
            <p:cNvSpPr/>
            <p:nvPr/>
          </p:nvSpPr>
          <p:spPr>
            <a:xfrm>
              <a:off x="5644875" y="2127575"/>
              <a:ext cx="792425" cy="792450"/>
            </a:xfrm>
            <a:custGeom>
              <a:rect b="b" l="l" r="r" t="t"/>
              <a:pathLst>
                <a:path extrusionOk="0" h="31698" w="31697">
                  <a:moveTo>
                    <a:pt x="0" y="1"/>
                  </a:moveTo>
                  <a:lnTo>
                    <a:pt x="0" y="31698"/>
                  </a:lnTo>
                  <a:lnTo>
                    <a:pt x="31697" y="31698"/>
                  </a:lnTo>
                  <a:cubicBezTo>
                    <a:pt x="31697" y="14159"/>
                    <a:pt x="17539" y="1"/>
                    <a:pt x="0" y="1"/>
                  </a:cubicBezTo>
                  <a:close/>
                </a:path>
              </a:pathLst>
            </a:custGeom>
            <a:solidFill>
              <a:srgbClr val="362918"/>
            </a:solidFill>
            <a:ln cap="flat" cmpd="sng" w="9525">
              <a:solidFill>
                <a:srgbClr val="362918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639" name="Google Shape;639;p23"/>
          <p:cNvGrpSpPr/>
          <p:nvPr/>
        </p:nvGrpSpPr>
        <p:grpSpPr>
          <a:xfrm rot="10800000">
            <a:off x="7315224" y="29"/>
            <a:ext cx="914379" cy="914408"/>
            <a:chOff x="2299125" y="3342625"/>
            <a:chExt cx="792425" cy="792450"/>
          </a:xfrm>
        </p:grpSpPr>
        <p:sp>
          <p:nvSpPr>
            <p:cNvPr id="640" name="Google Shape;640;p23"/>
            <p:cNvSpPr/>
            <p:nvPr/>
          </p:nvSpPr>
          <p:spPr>
            <a:xfrm>
              <a:off x="2341375" y="3342625"/>
              <a:ext cx="750175" cy="792450"/>
            </a:xfrm>
            <a:custGeom>
              <a:rect b="b" l="l" r="r" t="t"/>
              <a:pathLst>
                <a:path extrusionOk="0" h="31698" w="30007">
                  <a:moveTo>
                    <a:pt x="30007" y="0"/>
                  </a:moveTo>
                  <a:cubicBezTo>
                    <a:pt x="30007" y="16976"/>
                    <a:pt x="16694" y="30781"/>
                    <a:pt x="1" y="31697"/>
                  </a:cubicBezTo>
                  <a:lnTo>
                    <a:pt x="30007" y="31697"/>
                  </a:lnTo>
                  <a:lnTo>
                    <a:pt x="30007" y="0"/>
                  </a:lnTo>
                  <a:close/>
                </a:path>
              </a:pathLst>
            </a:custGeom>
            <a:solidFill>
              <a:srgbClr val="F07C31"/>
            </a:solidFill>
            <a:ln cap="flat" cmpd="sng" w="9525">
              <a:solidFill>
                <a:srgbClr val="F07C3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41" name="Google Shape;641;p23"/>
            <p:cNvSpPr/>
            <p:nvPr/>
          </p:nvSpPr>
          <p:spPr>
            <a:xfrm>
              <a:off x="2299125" y="3342625"/>
              <a:ext cx="792425" cy="792450"/>
            </a:xfrm>
            <a:custGeom>
              <a:rect b="b" l="l" r="r" t="t"/>
              <a:pathLst>
                <a:path extrusionOk="0" h="31698" w="31697">
                  <a:moveTo>
                    <a:pt x="0" y="0"/>
                  </a:moveTo>
                  <a:lnTo>
                    <a:pt x="0" y="31697"/>
                  </a:lnTo>
                  <a:lnTo>
                    <a:pt x="1691" y="31697"/>
                  </a:lnTo>
                  <a:cubicBezTo>
                    <a:pt x="18384" y="30781"/>
                    <a:pt x="31697" y="16976"/>
                    <a:pt x="31697" y="0"/>
                  </a:cubicBezTo>
                  <a:close/>
                </a:path>
              </a:pathLst>
            </a:custGeom>
            <a:solidFill>
              <a:srgbClr val="362918"/>
            </a:solidFill>
            <a:ln cap="flat" cmpd="sng" w="9525">
              <a:solidFill>
                <a:srgbClr val="362918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642" name="Google Shape;642;p23"/>
          <p:cNvGrpSpPr/>
          <p:nvPr/>
        </p:nvGrpSpPr>
        <p:grpSpPr>
          <a:xfrm>
            <a:off x="4572032" y="29"/>
            <a:ext cx="914408" cy="914408"/>
            <a:chOff x="1096400" y="3316200"/>
            <a:chExt cx="792450" cy="792450"/>
          </a:xfrm>
        </p:grpSpPr>
        <p:sp>
          <p:nvSpPr>
            <p:cNvPr id="643" name="Google Shape;643;p23"/>
            <p:cNvSpPr/>
            <p:nvPr/>
          </p:nvSpPr>
          <p:spPr>
            <a:xfrm>
              <a:off x="1096400" y="3316200"/>
              <a:ext cx="792450" cy="750175"/>
            </a:xfrm>
            <a:custGeom>
              <a:rect b="b" l="l" r="r" t="t"/>
              <a:pathLst>
                <a:path extrusionOk="0" h="30007" w="31698">
                  <a:moveTo>
                    <a:pt x="1" y="1"/>
                  </a:moveTo>
                  <a:cubicBezTo>
                    <a:pt x="16906" y="1"/>
                    <a:pt x="30852" y="13243"/>
                    <a:pt x="31697" y="30007"/>
                  </a:cubicBezTo>
                  <a:lnTo>
                    <a:pt x="31697" y="1"/>
                  </a:lnTo>
                  <a:close/>
                </a:path>
              </a:pathLst>
            </a:custGeom>
            <a:solidFill>
              <a:srgbClr val="F07C31"/>
            </a:solidFill>
            <a:ln cap="flat" cmpd="sng" w="9525">
              <a:solidFill>
                <a:srgbClr val="F07C3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44" name="Google Shape;644;p23"/>
            <p:cNvSpPr/>
            <p:nvPr/>
          </p:nvSpPr>
          <p:spPr>
            <a:xfrm>
              <a:off x="1096400" y="3316200"/>
              <a:ext cx="792450" cy="792450"/>
            </a:xfrm>
            <a:custGeom>
              <a:rect b="b" l="l" r="r" t="t"/>
              <a:pathLst>
                <a:path extrusionOk="0" h="31698" w="31698">
                  <a:moveTo>
                    <a:pt x="1" y="1"/>
                  </a:moveTo>
                  <a:lnTo>
                    <a:pt x="1" y="31697"/>
                  </a:lnTo>
                  <a:lnTo>
                    <a:pt x="31697" y="31697"/>
                  </a:lnTo>
                  <a:lnTo>
                    <a:pt x="31697" y="30007"/>
                  </a:lnTo>
                  <a:cubicBezTo>
                    <a:pt x="30852" y="13243"/>
                    <a:pt x="17047" y="1"/>
                    <a:pt x="1" y="1"/>
                  </a:cubicBezTo>
                  <a:close/>
                </a:path>
              </a:pathLst>
            </a:custGeom>
            <a:solidFill>
              <a:srgbClr val="F7C320"/>
            </a:solidFill>
            <a:ln cap="flat" cmpd="sng" w="9525">
              <a:solidFill>
                <a:srgbClr val="F7C32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645" name="Google Shape;645;p23"/>
          <p:cNvGrpSpPr/>
          <p:nvPr/>
        </p:nvGrpSpPr>
        <p:grpSpPr>
          <a:xfrm>
            <a:off x="3657636" y="26"/>
            <a:ext cx="914408" cy="914408"/>
            <a:chOff x="4498500" y="2183925"/>
            <a:chExt cx="792450" cy="792450"/>
          </a:xfrm>
        </p:grpSpPr>
        <p:sp>
          <p:nvSpPr>
            <p:cNvPr id="646" name="Google Shape;646;p23"/>
            <p:cNvSpPr/>
            <p:nvPr/>
          </p:nvSpPr>
          <p:spPr>
            <a:xfrm>
              <a:off x="4498500" y="2183925"/>
              <a:ext cx="792450" cy="750200"/>
            </a:xfrm>
            <a:custGeom>
              <a:rect b="b" l="l" r="r" t="t"/>
              <a:pathLst>
                <a:path extrusionOk="0" h="30008" w="31698">
                  <a:moveTo>
                    <a:pt x="1" y="1"/>
                  </a:moveTo>
                  <a:lnTo>
                    <a:pt x="1" y="30007"/>
                  </a:lnTo>
                  <a:cubicBezTo>
                    <a:pt x="776" y="13313"/>
                    <a:pt x="14652" y="1"/>
                    <a:pt x="31697" y="1"/>
                  </a:cubicBezTo>
                  <a:close/>
                </a:path>
              </a:pathLst>
            </a:custGeom>
            <a:solidFill>
              <a:srgbClr val="F07C31"/>
            </a:solidFill>
            <a:ln cap="flat" cmpd="sng" w="9525">
              <a:solidFill>
                <a:srgbClr val="F07C3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47" name="Google Shape;647;p23"/>
            <p:cNvSpPr/>
            <p:nvPr/>
          </p:nvSpPr>
          <p:spPr>
            <a:xfrm>
              <a:off x="4498500" y="2183925"/>
              <a:ext cx="792450" cy="792450"/>
            </a:xfrm>
            <a:custGeom>
              <a:rect b="b" l="l" r="r" t="t"/>
              <a:pathLst>
                <a:path extrusionOk="0" h="31698" w="31698">
                  <a:moveTo>
                    <a:pt x="31697" y="1"/>
                  </a:moveTo>
                  <a:cubicBezTo>
                    <a:pt x="14652" y="1"/>
                    <a:pt x="846" y="13313"/>
                    <a:pt x="1" y="30007"/>
                  </a:cubicBezTo>
                  <a:lnTo>
                    <a:pt x="1" y="31697"/>
                  </a:lnTo>
                  <a:lnTo>
                    <a:pt x="31697" y="31697"/>
                  </a:lnTo>
                  <a:lnTo>
                    <a:pt x="31697" y="1"/>
                  </a:lnTo>
                  <a:close/>
                </a:path>
              </a:pathLst>
            </a:custGeom>
            <a:solidFill>
              <a:srgbClr val="362918"/>
            </a:solidFill>
            <a:ln cap="flat" cmpd="sng" w="9525">
              <a:solidFill>
                <a:srgbClr val="362918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648" name="Google Shape;648;p23"/>
          <p:cNvGrpSpPr/>
          <p:nvPr/>
        </p:nvGrpSpPr>
        <p:grpSpPr>
          <a:xfrm>
            <a:off x="8229640" y="43"/>
            <a:ext cx="914379" cy="914379"/>
            <a:chOff x="5706500" y="3293325"/>
            <a:chExt cx="792425" cy="792425"/>
          </a:xfrm>
        </p:grpSpPr>
        <p:sp>
          <p:nvSpPr>
            <p:cNvPr id="649" name="Google Shape;649;p23"/>
            <p:cNvSpPr/>
            <p:nvPr/>
          </p:nvSpPr>
          <p:spPr>
            <a:xfrm>
              <a:off x="5706500" y="3293325"/>
              <a:ext cx="792425" cy="750175"/>
            </a:xfrm>
            <a:custGeom>
              <a:rect b="b" l="l" r="r" t="t"/>
              <a:pathLst>
                <a:path extrusionOk="0" h="30007" w="31697">
                  <a:moveTo>
                    <a:pt x="0" y="0"/>
                  </a:moveTo>
                  <a:cubicBezTo>
                    <a:pt x="16976" y="0"/>
                    <a:pt x="30922" y="13313"/>
                    <a:pt x="31697" y="30006"/>
                  </a:cubicBezTo>
                  <a:lnTo>
                    <a:pt x="31697" y="0"/>
                  </a:lnTo>
                  <a:close/>
                </a:path>
              </a:pathLst>
            </a:custGeom>
            <a:solidFill>
              <a:srgbClr val="626262"/>
            </a:solidFill>
            <a:ln cap="flat" cmpd="sng" w="9525">
              <a:solidFill>
                <a:srgbClr val="62626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50" name="Google Shape;650;p23"/>
            <p:cNvSpPr/>
            <p:nvPr/>
          </p:nvSpPr>
          <p:spPr>
            <a:xfrm>
              <a:off x="5706500" y="3293325"/>
              <a:ext cx="792425" cy="792425"/>
            </a:xfrm>
            <a:custGeom>
              <a:rect b="b" l="l" r="r" t="t"/>
              <a:pathLst>
                <a:path extrusionOk="0" h="31697" w="31697">
                  <a:moveTo>
                    <a:pt x="0" y="0"/>
                  </a:moveTo>
                  <a:lnTo>
                    <a:pt x="0" y="31697"/>
                  </a:lnTo>
                  <a:lnTo>
                    <a:pt x="31697" y="31697"/>
                  </a:lnTo>
                  <a:lnTo>
                    <a:pt x="31697" y="30006"/>
                  </a:lnTo>
                  <a:cubicBezTo>
                    <a:pt x="30781" y="13313"/>
                    <a:pt x="16976" y="0"/>
                    <a:pt x="0" y="0"/>
                  </a:cubicBezTo>
                  <a:close/>
                </a:path>
              </a:pathLst>
            </a:custGeom>
            <a:solidFill>
              <a:srgbClr val="F7C320"/>
            </a:solidFill>
            <a:ln cap="flat" cmpd="sng" w="9525">
              <a:solidFill>
                <a:srgbClr val="F7C32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651" name="Google Shape;651;p23"/>
          <p:cNvGrpSpPr/>
          <p:nvPr/>
        </p:nvGrpSpPr>
        <p:grpSpPr>
          <a:xfrm>
            <a:off x="10" y="43"/>
            <a:ext cx="914408" cy="914379"/>
            <a:chOff x="3531750" y="3273950"/>
            <a:chExt cx="792450" cy="792425"/>
          </a:xfrm>
        </p:grpSpPr>
        <p:sp>
          <p:nvSpPr>
            <p:cNvPr id="652" name="Google Shape;652;p23"/>
            <p:cNvSpPr/>
            <p:nvPr/>
          </p:nvSpPr>
          <p:spPr>
            <a:xfrm>
              <a:off x="3531750" y="3273950"/>
              <a:ext cx="792450" cy="792425"/>
            </a:xfrm>
            <a:custGeom>
              <a:rect b="b" l="l" r="r" t="t"/>
              <a:pathLst>
                <a:path extrusionOk="0" h="31697" w="31698">
                  <a:moveTo>
                    <a:pt x="31698" y="0"/>
                  </a:moveTo>
                  <a:lnTo>
                    <a:pt x="1" y="31697"/>
                  </a:lnTo>
                  <a:lnTo>
                    <a:pt x="31698" y="31697"/>
                  </a:lnTo>
                  <a:lnTo>
                    <a:pt x="31698" y="0"/>
                  </a:lnTo>
                  <a:close/>
                </a:path>
              </a:pathLst>
            </a:custGeom>
            <a:solidFill>
              <a:srgbClr val="626262"/>
            </a:solidFill>
            <a:ln cap="flat" cmpd="sng" w="9525">
              <a:solidFill>
                <a:srgbClr val="62626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53" name="Google Shape;653;p23"/>
            <p:cNvSpPr/>
            <p:nvPr/>
          </p:nvSpPr>
          <p:spPr>
            <a:xfrm>
              <a:off x="3531750" y="3273950"/>
              <a:ext cx="792450" cy="792425"/>
            </a:xfrm>
            <a:custGeom>
              <a:rect b="b" l="l" r="r" t="t"/>
              <a:pathLst>
                <a:path extrusionOk="0" h="31697" w="31698">
                  <a:moveTo>
                    <a:pt x="1" y="0"/>
                  </a:moveTo>
                  <a:lnTo>
                    <a:pt x="1" y="31697"/>
                  </a:lnTo>
                  <a:lnTo>
                    <a:pt x="31698" y="0"/>
                  </a:lnTo>
                  <a:close/>
                </a:path>
              </a:pathLst>
            </a:custGeom>
            <a:solidFill>
              <a:srgbClr val="F07C31"/>
            </a:solidFill>
            <a:ln cap="flat" cmpd="sng" w="9525">
              <a:solidFill>
                <a:srgbClr val="F07C3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list">
  <p:cSld name="ONE_COLUMN_TEXT_1_1_1">
    <p:bg>
      <p:bgPr>
        <a:solidFill>
          <a:schemeClr val="dk2"/>
        </a:solidFill>
      </p:bgPr>
    </p:bg>
    <p:spTree>
      <p:nvGrpSpPr>
        <p:cNvPr id="654" name="Shape 6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55" name="Google Shape;655;p24"/>
          <p:cNvGrpSpPr/>
          <p:nvPr/>
        </p:nvGrpSpPr>
        <p:grpSpPr>
          <a:xfrm flipH="1">
            <a:off x="-2" y="4229086"/>
            <a:ext cx="9144009" cy="914426"/>
            <a:chOff x="10" y="4229086"/>
            <a:chExt cx="9144009" cy="914426"/>
          </a:xfrm>
        </p:grpSpPr>
        <p:grpSp>
          <p:nvGrpSpPr>
            <p:cNvPr id="656" name="Google Shape;656;p24"/>
            <p:cNvGrpSpPr/>
            <p:nvPr/>
          </p:nvGrpSpPr>
          <p:grpSpPr>
            <a:xfrm>
              <a:off x="914406" y="4229097"/>
              <a:ext cx="914408" cy="914408"/>
              <a:chOff x="252850" y="967700"/>
              <a:chExt cx="792450" cy="792450"/>
            </a:xfrm>
          </p:grpSpPr>
          <p:sp>
            <p:nvSpPr>
              <p:cNvPr id="657" name="Google Shape;657;p24"/>
              <p:cNvSpPr/>
              <p:nvPr/>
            </p:nvSpPr>
            <p:spPr>
              <a:xfrm>
                <a:off x="252850" y="967700"/>
                <a:ext cx="792450" cy="792450"/>
              </a:xfrm>
              <a:custGeom>
                <a:rect b="b" l="l" r="r" t="t"/>
                <a:pathLst>
                  <a:path extrusionOk="0" h="31698" w="31698">
                    <a:moveTo>
                      <a:pt x="1" y="1"/>
                    </a:moveTo>
                    <a:lnTo>
                      <a:pt x="1" y="31698"/>
                    </a:lnTo>
                    <a:lnTo>
                      <a:pt x="31697" y="31698"/>
                    </a:lnTo>
                    <a:lnTo>
                      <a:pt x="31697" y="1"/>
                    </a:lnTo>
                    <a:close/>
                  </a:path>
                </a:pathLst>
              </a:custGeom>
              <a:solidFill>
                <a:srgbClr val="362918"/>
              </a:solidFill>
              <a:ln cap="flat" cmpd="sng" w="9525">
                <a:solidFill>
                  <a:srgbClr val="362918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658" name="Google Shape;658;p24"/>
              <p:cNvSpPr/>
              <p:nvPr/>
            </p:nvSpPr>
            <p:spPr>
              <a:xfrm>
                <a:off x="444800" y="1157900"/>
                <a:ext cx="410325" cy="410300"/>
              </a:xfrm>
              <a:custGeom>
                <a:rect b="b" l="l" r="r" t="t"/>
                <a:pathLst>
                  <a:path extrusionOk="0" h="16412" w="16413">
                    <a:moveTo>
                      <a:pt x="8171" y="0"/>
                    </a:moveTo>
                    <a:cubicBezTo>
                      <a:pt x="3734" y="0"/>
                      <a:pt x="1" y="3663"/>
                      <a:pt x="1" y="8241"/>
                    </a:cubicBezTo>
                    <a:cubicBezTo>
                      <a:pt x="1" y="12679"/>
                      <a:pt x="3593" y="16412"/>
                      <a:pt x="8171" y="16412"/>
                    </a:cubicBezTo>
                    <a:cubicBezTo>
                      <a:pt x="12679" y="16412"/>
                      <a:pt x="16412" y="12679"/>
                      <a:pt x="16412" y="8241"/>
                    </a:cubicBezTo>
                    <a:cubicBezTo>
                      <a:pt x="16412" y="3733"/>
                      <a:pt x="12750" y="0"/>
                      <a:pt x="8171" y="0"/>
                    </a:cubicBezTo>
                    <a:close/>
                  </a:path>
                </a:pathLst>
              </a:custGeom>
              <a:solidFill>
                <a:srgbClr val="F7C320"/>
              </a:solidFill>
              <a:ln cap="flat" cmpd="sng" w="9525">
                <a:solidFill>
                  <a:srgbClr val="362918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659" name="Google Shape;659;p24"/>
            <p:cNvGrpSpPr/>
            <p:nvPr/>
          </p:nvGrpSpPr>
          <p:grpSpPr>
            <a:xfrm>
              <a:off x="1828818" y="4229100"/>
              <a:ext cx="914408" cy="914408"/>
              <a:chOff x="2232200" y="2127575"/>
              <a:chExt cx="792450" cy="792450"/>
            </a:xfrm>
          </p:grpSpPr>
          <p:sp>
            <p:nvSpPr>
              <p:cNvPr id="660" name="Google Shape;660;p24"/>
              <p:cNvSpPr/>
              <p:nvPr/>
            </p:nvSpPr>
            <p:spPr>
              <a:xfrm>
                <a:off x="2232200" y="2127575"/>
                <a:ext cx="792450" cy="792450"/>
              </a:xfrm>
              <a:custGeom>
                <a:rect b="b" l="l" r="r" t="t"/>
                <a:pathLst>
                  <a:path extrusionOk="0" h="31698" w="31698">
                    <a:moveTo>
                      <a:pt x="1" y="1"/>
                    </a:moveTo>
                    <a:lnTo>
                      <a:pt x="1" y="31698"/>
                    </a:lnTo>
                    <a:lnTo>
                      <a:pt x="31697" y="31698"/>
                    </a:lnTo>
                    <a:cubicBezTo>
                      <a:pt x="14229" y="31698"/>
                      <a:pt x="1" y="17399"/>
                      <a:pt x="1" y="1"/>
                    </a:cubicBezTo>
                    <a:close/>
                  </a:path>
                </a:pathLst>
              </a:custGeom>
              <a:solidFill>
                <a:srgbClr val="F07C31"/>
              </a:solidFill>
              <a:ln cap="flat" cmpd="sng" w="9525">
                <a:solidFill>
                  <a:srgbClr val="F07C3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661" name="Google Shape;661;p24"/>
              <p:cNvSpPr/>
              <p:nvPr/>
            </p:nvSpPr>
            <p:spPr>
              <a:xfrm>
                <a:off x="2232200" y="2127575"/>
                <a:ext cx="792450" cy="792450"/>
              </a:xfrm>
              <a:custGeom>
                <a:rect b="b" l="l" r="r" t="t"/>
                <a:pathLst>
                  <a:path extrusionOk="0" h="31698" w="31698">
                    <a:moveTo>
                      <a:pt x="1" y="1"/>
                    </a:moveTo>
                    <a:cubicBezTo>
                      <a:pt x="1" y="17469"/>
                      <a:pt x="14229" y="31698"/>
                      <a:pt x="31697" y="31698"/>
                    </a:cubicBezTo>
                    <a:lnTo>
                      <a:pt x="31697" y="1"/>
                    </a:lnTo>
                    <a:close/>
                  </a:path>
                </a:pathLst>
              </a:custGeom>
              <a:solidFill>
                <a:srgbClr val="626262"/>
              </a:solidFill>
              <a:ln cap="flat" cmpd="sng" w="9525">
                <a:solidFill>
                  <a:srgbClr val="626262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662" name="Google Shape;662;p24"/>
            <p:cNvGrpSpPr/>
            <p:nvPr/>
          </p:nvGrpSpPr>
          <p:grpSpPr>
            <a:xfrm>
              <a:off x="2743227" y="4229101"/>
              <a:ext cx="914408" cy="914408"/>
              <a:chOff x="3235925" y="2183925"/>
              <a:chExt cx="792450" cy="792450"/>
            </a:xfrm>
          </p:grpSpPr>
          <p:sp>
            <p:nvSpPr>
              <p:cNvPr id="663" name="Google Shape;663;p24"/>
              <p:cNvSpPr/>
              <p:nvPr/>
            </p:nvSpPr>
            <p:spPr>
              <a:xfrm>
                <a:off x="3235925" y="2183925"/>
                <a:ext cx="792450" cy="792450"/>
              </a:xfrm>
              <a:custGeom>
                <a:rect b="b" l="l" r="r" t="t"/>
                <a:pathLst>
                  <a:path extrusionOk="0" h="31698" w="31698">
                    <a:moveTo>
                      <a:pt x="1" y="1"/>
                    </a:moveTo>
                    <a:cubicBezTo>
                      <a:pt x="17539" y="1"/>
                      <a:pt x="31697" y="14159"/>
                      <a:pt x="31697" y="31697"/>
                    </a:cubicBezTo>
                    <a:lnTo>
                      <a:pt x="31697" y="1"/>
                    </a:lnTo>
                    <a:close/>
                  </a:path>
                </a:pathLst>
              </a:custGeom>
              <a:solidFill>
                <a:srgbClr val="362918"/>
              </a:solidFill>
              <a:ln cap="flat" cmpd="sng" w="9525">
                <a:solidFill>
                  <a:srgbClr val="362918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664" name="Google Shape;664;p24"/>
              <p:cNvSpPr/>
              <p:nvPr/>
            </p:nvSpPr>
            <p:spPr>
              <a:xfrm>
                <a:off x="3235925" y="2183925"/>
                <a:ext cx="792450" cy="792450"/>
              </a:xfrm>
              <a:custGeom>
                <a:rect b="b" l="l" r="r" t="t"/>
                <a:pathLst>
                  <a:path extrusionOk="0" h="31698" w="31698">
                    <a:moveTo>
                      <a:pt x="1" y="1"/>
                    </a:moveTo>
                    <a:lnTo>
                      <a:pt x="1" y="31697"/>
                    </a:lnTo>
                    <a:lnTo>
                      <a:pt x="31697" y="31697"/>
                    </a:lnTo>
                    <a:cubicBezTo>
                      <a:pt x="31697" y="14159"/>
                      <a:pt x="17539" y="1"/>
                      <a:pt x="1" y="1"/>
                    </a:cubicBezTo>
                    <a:close/>
                  </a:path>
                </a:pathLst>
              </a:custGeom>
              <a:solidFill>
                <a:srgbClr val="F7C320"/>
              </a:solidFill>
              <a:ln cap="flat" cmpd="sng" w="9525">
                <a:solidFill>
                  <a:srgbClr val="F7C320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665" name="Google Shape;665;p24"/>
            <p:cNvGrpSpPr/>
            <p:nvPr/>
          </p:nvGrpSpPr>
          <p:grpSpPr>
            <a:xfrm>
              <a:off x="6400854" y="4229104"/>
              <a:ext cx="914379" cy="914408"/>
              <a:chOff x="4653475" y="3275700"/>
              <a:chExt cx="792425" cy="792450"/>
            </a:xfrm>
          </p:grpSpPr>
          <p:sp>
            <p:nvSpPr>
              <p:cNvPr id="666" name="Google Shape;666;p24"/>
              <p:cNvSpPr/>
              <p:nvPr/>
            </p:nvSpPr>
            <p:spPr>
              <a:xfrm>
                <a:off x="4653475" y="3275700"/>
                <a:ext cx="792425" cy="792450"/>
              </a:xfrm>
              <a:custGeom>
                <a:rect b="b" l="l" r="r" t="t"/>
                <a:pathLst>
                  <a:path extrusionOk="0" h="31698" w="31697">
                    <a:moveTo>
                      <a:pt x="31697" y="1"/>
                    </a:moveTo>
                    <a:cubicBezTo>
                      <a:pt x="31697" y="17540"/>
                      <a:pt x="17539" y="31697"/>
                      <a:pt x="0" y="31697"/>
                    </a:cubicBezTo>
                    <a:lnTo>
                      <a:pt x="31697" y="31697"/>
                    </a:lnTo>
                    <a:lnTo>
                      <a:pt x="31697" y="1"/>
                    </a:lnTo>
                    <a:close/>
                  </a:path>
                </a:pathLst>
              </a:custGeom>
              <a:solidFill>
                <a:srgbClr val="F7C320"/>
              </a:solidFill>
              <a:ln cap="flat" cmpd="sng" w="9525">
                <a:solidFill>
                  <a:srgbClr val="F7C320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667" name="Google Shape;667;p24"/>
              <p:cNvSpPr/>
              <p:nvPr/>
            </p:nvSpPr>
            <p:spPr>
              <a:xfrm>
                <a:off x="4653475" y="3275700"/>
                <a:ext cx="792425" cy="792450"/>
              </a:xfrm>
              <a:custGeom>
                <a:rect b="b" l="l" r="r" t="t"/>
                <a:pathLst>
                  <a:path extrusionOk="0" h="31698" w="31697">
                    <a:moveTo>
                      <a:pt x="0" y="1"/>
                    </a:moveTo>
                    <a:lnTo>
                      <a:pt x="0" y="31697"/>
                    </a:lnTo>
                    <a:cubicBezTo>
                      <a:pt x="17469" y="31697"/>
                      <a:pt x="31697" y="17540"/>
                      <a:pt x="31697" y="1"/>
                    </a:cubicBezTo>
                    <a:close/>
                  </a:path>
                </a:pathLst>
              </a:custGeom>
              <a:solidFill>
                <a:srgbClr val="626262"/>
              </a:solidFill>
              <a:ln cap="flat" cmpd="sng" w="9525">
                <a:solidFill>
                  <a:srgbClr val="626262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668" name="Google Shape;668;p24"/>
            <p:cNvGrpSpPr/>
            <p:nvPr/>
          </p:nvGrpSpPr>
          <p:grpSpPr>
            <a:xfrm rot="10800000">
              <a:off x="5486416" y="4229086"/>
              <a:ext cx="914379" cy="914408"/>
              <a:chOff x="5644875" y="2127575"/>
              <a:chExt cx="792425" cy="792450"/>
            </a:xfrm>
          </p:grpSpPr>
          <p:sp>
            <p:nvSpPr>
              <p:cNvPr id="669" name="Google Shape;669;p24"/>
              <p:cNvSpPr/>
              <p:nvPr/>
            </p:nvSpPr>
            <p:spPr>
              <a:xfrm>
                <a:off x="5644875" y="2127575"/>
                <a:ext cx="792425" cy="792450"/>
              </a:xfrm>
              <a:custGeom>
                <a:rect b="b" l="l" r="r" t="t"/>
                <a:pathLst>
                  <a:path extrusionOk="0" h="31698" w="31697">
                    <a:moveTo>
                      <a:pt x="0" y="1"/>
                    </a:moveTo>
                    <a:cubicBezTo>
                      <a:pt x="17539" y="1"/>
                      <a:pt x="31697" y="14159"/>
                      <a:pt x="31697" y="31698"/>
                    </a:cubicBezTo>
                    <a:lnTo>
                      <a:pt x="31697" y="1"/>
                    </a:lnTo>
                    <a:close/>
                  </a:path>
                </a:pathLst>
              </a:custGeom>
              <a:solidFill>
                <a:srgbClr val="F07C31"/>
              </a:solidFill>
              <a:ln cap="flat" cmpd="sng" w="9525">
                <a:solidFill>
                  <a:srgbClr val="F07C3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670" name="Google Shape;670;p24"/>
              <p:cNvSpPr/>
              <p:nvPr/>
            </p:nvSpPr>
            <p:spPr>
              <a:xfrm>
                <a:off x="5644875" y="2127575"/>
                <a:ext cx="792425" cy="792450"/>
              </a:xfrm>
              <a:custGeom>
                <a:rect b="b" l="l" r="r" t="t"/>
                <a:pathLst>
                  <a:path extrusionOk="0" h="31698" w="31697">
                    <a:moveTo>
                      <a:pt x="0" y="1"/>
                    </a:moveTo>
                    <a:lnTo>
                      <a:pt x="0" y="31698"/>
                    </a:lnTo>
                    <a:lnTo>
                      <a:pt x="31697" y="31698"/>
                    </a:lnTo>
                    <a:cubicBezTo>
                      <a:pt x="31697" y="14159"/>
                      <a:pt x="17539" y="1"/>
                      <a:pt x="0" y="1"/>
                    </a:cubicBezTo>
                    <a:close/>
                  </a:path>
                </a:pathLst>
              </a:custGeom>
              <a:solidFill>
                <a:srgbClr val="362918"/>
              </a:solidFill>
              <a:ln cap="flat" cmpd="sng" w="9525">
                <a:solidFill>
                  <a:srgbClr val="362918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671" name="Google Shape;671;p24"/>
            <p:cNvGrpSpPr/>
            <p:nvPr/>
          </p:nvGrpSpPr>
          <p:grpSpPr>
            <a:xfrm>
              <a:off x="7315224" y="4229104"/>
              <a:ext cx="914379" cy="914408"/>
              <a:chOff x="2299125" y="3342625"/>
              <a:chExt cx="792425" cy="792450"/>
            </a:xfrm>
          </p:grpSpPr>
          <p:sp>
            <p:nvSpPr>
              <p:cNvPr id="672" name="Google Shape;672;p24"/>
              <p:cNvSpPr/>
              <p:nvPr/>
            </p:nvSpPr>
            <p:spPr>
              <a:xfrm>
                <a:off x="2341375" y="3342625"/>
                <a:ext cx="750175" cy="792450"/>
              </a:xfrm>
              <a:custGeom>
                <a:rect b="b" l="l" r="r" t="t"/>
                <a:pathLst>
                  <a:path extrusionOk="0" h="31698" w="30007">
                    <a:moveTo>
                      <a:pt x="30007" y="0"/>
                    </a:moveTo>
                    <a:cubicBezTo>
                      <a:pt x="30007" y="16976"/>
                      <a:pt x="16694" y="30781"/>
                      <a:pt x="1" y="31697"/>
                    </a:cubicBezTo>
                    <a:lnTo>
                      <a:pt x="30007" y="31697"/>
                    </a:lnTo>
                    <a:lnTo>
                      <a:pt x="30007" y="0"/>
                    </a:lnTo>
                    <a:close/>
                  </a:path>
                </a:pathLst>
              </a:custGeom>
              <a:solidFill>
                <a:srgbClr val="F07C31"/>
              </a:solidFill>
              <a:ln cap="flat" cmpd="sng" w="9525">
                <a:solidFill>
                  <a:srgbClr val="F07C3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673" name="Google Shape;673;p24"/>
              <p:cNvSpPr/>
              <p:nvPr/>
            </p:nvSpPr>
            <p:spPr>
              <a:xfrm>
                <a:off x="2299125" y="3342625"/>
                <a:ext cx="792425" cy="792450"/>
              </a:xfrm>
              <a:custGeom>
                <a:rect b="b" l="l" r="r" t="t"/>
                <a:pathLst>
                  <a:path extrusionOk="0" h="31698" w="31697">
                    <a:moveTo>
                      <a:pt x="0" y="0"/>
                    </a:moveTo>
                    <a:lnTo>
                      <a:pt x="0" y="31697"/>
                    </a:lnTo>
                    <a:lnTo>
                      <a:pt x="1691" y="31697"/>
                    </a:lnTo>
                    <a:cubicBezTo>
                      <a:pt x="18384" y="30781"/>
                      <a:pt x="31697" y="16976"/>
                      <a:pt x="31697" y="0"/>
                    </a:cubicBezTo>
                    <a:close/>
                  </a:path>
                </a:pathLst>
              </a:custGeom>
              <a:solidFill>
                <a:srgbClr val="362918"/>
              </a:solidFill>
              <a:ln cap="flat" cmpd="sng" w="9525">
                <a:solidFill>
                  <a:srgbClr val="362918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674" name="Google Shape;674;p24"/>
            <p:cNvGrpSpPr/>
            <p:nvPr/>
          </p:nvGrpSpPr>
          <p:grpSpPr>
            <a:xfrm>
              <a:off x="4572032" y="4229104"/>
              <a:ext cx="914408" cy="914408"/>
              <a:chOff x="1096400" y="3316200"/>
              <a:chExt cx="792450" cy="792450"/>
            </a:xfrm>
          </p:grpSpPr>
          <p:sp>
            <p:nvSpPr>
              <p:cNvPr id="675" name="Google Shape;675;p24"/>
              <p:cNvSpPr/>
              <p:nvPr/>
            </p:nvSpPr>
            <p:spPr>
              <a:xfrm>
                <a:off x="1096400" y="3316200"/>
                <a:ext cx="792450" cy="750175"/>
              </a:xfrm>
              <a:custGeom>
                <a:rect b="b" l="l" r="r" t="t"/>
                <a:pathLst>
                  <a:path extrusionOk="0" h="30007" w="31698">
                    <a:moveTo>
                      <a:pt x="1" y="1"/>
                    </a:moveTo>
                    <a:cubicBezTo>
                      <a:pt x="16906" y="1"/>
                      <a:pt x="30852" y="13243"/>
                      <a:pt x="31697" y="30007"/>
                    </a:cubicBezTo>
                    <a:lnTo>
                      <a:pt x="31697" y="1"/>
                    </a:lnTo>
                    <a:close/>
                  </a:path>
                </a:pathLst>
              </a:custGeom>
              <a:solidFill>
                <a:srgbClr val="F07C31"/>
              </a:solidFill>
              <a:ln cap="flat" cmpd="sng" w="9525">
                <a:solidFill>
                  <a:srgbClr val="F07C3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676" name="Google Shape;676;p24"/>
              <p:cNvSpPr/>
              <p:nvPr/>
            </p:nvSpPr>
            <p:spPr>
              <a:xfrm>
                <a:off x="1096400" y="3316200"/>
                <a:ext cx="792450" cy="792450"/>
              </a:xfrm>
              <a:custGeom>
                <a:rect b="b" l="l" r="r" t="t"/>
                <a:pathLst>
                  <a:path extrusionOk="0" h="31698" w="31698">
                    <a:moveTo>
                      <a:pt x="1" y="1"/>
                    </a:moveTo>
                    <a:lnTo>
                      <a:pt x="1" y="31697"/>
                    </a:lnTo>
                    <a:lnTo>
                      <a:pt x="31697" y="31697"/>
                    </a:lnTo>
                    <a:lnTo>
                      <a:pt x="31697" y="30007"/>
                    </a:lnTo>
                    <a:cubicBezTo>
                      <a:pt x="30852" y="13243"/>
                      <a:pt x="17047" y="1"/>
                      <a:pt x="1" y="1"/>
                    </a:cubicBezTo>
                    <a:close/>
                  </a:path>
                </a:pathLst>
              </a:custGeom>
              <a:solidFill>
                <a:srgbClr val="F7C320"/>
              </a:solidFill>
              <a:ln cap="flat" cmpd="sng" w="9525">
                <a:solidFill>
                  <a:srgbClr val="F7C320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677" name="Google Shape;677;p24"/>
            <p:cNvGrpSpPr/>
            <p:nvPr/>
          </p:nvGrpSpPr>
          <p:grpSpPr>
            <a:xfrm>
              <a:off x="3657636" y="4229101"/>
              <a:ext cx="914408" cy="914408"/>
              <a:chOff x="4498500" y="2183925"/>
              <a:chExt cx="792450" cy="792450"/>
            </a:xfrm>
          </p:grpSpPr>
          <p:sp>
            <p:nvSpPr>
              <p:cNvPr id="678" name="Google Shape;678;p24"/>
              <p:cNvSpPr/>
              <p:nvPr/>
            </p:nvSpPr>
            <p:spPr>
              <a:xfrm>
                <a:off x="4498500" y="2183925"/>
                <a:ext cx="792450" cy="750200"/>
              </a:xfrm>
              <a:custGeom>
                <a:rect b="b" l="l" r="r" t="t"/>
                <a:pathLst>
                  <a:path extrusionOk="0" h="30008" w="31698">
                    <a:moveTo>
                      <a:pt x="1" y="1"/>
                    </a:moveTo>
                    <a:lnTo>
                      <a:pt x="1" y="30007"/>
                    </a:lnTo>
                    <a:cubicBezTo>
                      <a:pt x="776" y="13313"/>
                      <a:pt x="14652" y="1"/>
                      <a:pt x="31697" y="1"/>
                    </a:cubicBezTo>
                    <a:close/>
                  </a:path>
                </a:pathLst>
              </a:custGeom>
              <a:solidFill>
                <a:srgbClr val="F07C31"/>
              </a:solidFill>
              <a:ln cap="flat" cmpd="sng" w="9525">
                <a:solidFill>
                  <a:srgbClr val="F07C3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679" name="Google Shape;679;p24"/>
              <p:cNvSpPr/>
              <p:nvPr/>
            </p:nvSpPr>
            <p:spPr>
              <a:xfrm>
                <a:off x="4498500" y="2183925"/>
                <a:ext cx="792450" cy="792450"/>
              </a:xfrm>
              <a:custGeom>
                <a:rect b="b" l="l" r="r" t="t"/>
                <a:pathLst>
                  <a:path extrusionOk="0" h="31698" w="31698">
                    <a:moveTo>
                      <a:pt x="31697" y="1"/>
                    </a:moveTo>
                    <a:cubicBezTo>
                      <a:pt x="14652" y="1"/>
                      <a:pt x="846" y="13313"/>
                      <a:pt x="1" y="30007"/>
                    </a:cubicBezTo>
                    <a:lnTo>
                      <a:pt x="1" y="31697"/>
                    </a:lnTo>
                    <a:lnTo>
                      <a:pt x="31697" y="31697"/>
                    </a:lnTo>
                    <a:lnTo>
                      <a:pt x="31697" y="1"/>
                    </a:lnTo>
                    <a:close/>
                  </a:path>
                </a:pathLst>
              </a:custGeom>
              <a:solidFill>
                <a:srgbClr val="362918"/>
              </a:solidFill>
              <a:ln cap="flat" cmpd="sng" w="9525">
                <a:solidFill>
                  <a:srgbClr val="362918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680" name="Google Shape;680;p24"/>
            <p:cNvGrpSpPr/>
            <p:nvPr/>
          </p:nvGrpSpPr>
          <p:grpSpPr>
            <a:xfrm>
              <a:off x="8229640" y="4229118"/>
              <a:ext cx="914379" cy="914379"/>
              <a:chOff x="5706500" y="3293325"/>
              <a:chExt cx="792425" cy="792425"/>
            </a:xfrm>
          </p:grpSpPr>
          <p:sp>
            <p:nvSpPr>
              <p:cNvPr id="681" name="Google Shape;681;p24"/>
              <p:cNvSpPr/>
              <p:nvPr/>
            </p:nvSpPr>
            <p:spPr>
              <a:xfrm>
                <a:off x="5706500" y="3293325"/>
                <a:ext cx="792425" cy="750175"/>
              </a:xfrm>
              <a:custGeom>
                <a:rect b="b" l="l" r="r" t="t"/>
                <a:pathLst>
                  <a:path extrusionOk="0" h="30007" w="31697">
                    <a:moveTo>
                      <a:pt x="0" y="0"/>
                    </a:moveTo>
                    <a:cubicBezTo>
                      <a:pt x="16976" y="0"/>
                      <a:pt x="30922" y="13313"/>
                      <a:pt x="31697" y="30006"/>
                    </a:cubicBezTo>
                    <a:lnTo>
                      <a:pt x="31697" y="0"/>
                    </a:lnTo>
                    <a:close/>
                  </a:path>
                </a:pathLst>
              </a:custGeom>
              <a:solidFill>
                <a:srgbClr val="626262"/>
              </a:solidFill>
              <a:ln cap="flat" cmpd="sng" w="9525">
                <a:solidFill>
                  <a:srgbClr val="626262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682" name="Google Shape;682;p24"/>
              <p:cNvSpPr/>
              <p:nvPr/>
            </p:nvSpPr>
            <p:spPr>
              <a:xfrm>
                <a:off x="5706500" y="3293325"/>
                <a:ext cx="792425" cy="792425"/>
              </a:xfrm>
              <a:custGeom>
                <a:rect b="b" l="l" r="r" t="t"/>
                <a:pathLst>
                  <a:path extrusionOk="0" h="31697" w="31697">
                    <a:moveTo>
                      <a:pt x="0" y="0"/>
                    </a:moveTo>
                    <a:lnTo>
                      <a:pt x="0" y="31697"/>
                    </a:lnTo>
                    <a:lnTo>
                      <a:pt x="31697" y="31697"/>
                    </a:lnTo>
                    <a:lnTo>
                      <a:pt x="31697" y="30006"/>
                    </a:lnTo>
                    <a:cubicBezTo>
                      <a:pt x="30781" y="13313"/>
                      <a:pt x="16976" y="0"/>
                      <a:pt x="0" y="0"/>
                    </a:cubicBezTo>
                    <a:close/>
                  </a:path>
                </a:pathLst>
              </a:custGeom>
              <a:solidFill>
                <a:srgbClr val="F7C320"/>
              </a:solidFill>
              <a:ln cap="flat" cmpd="sng" w="9525">
                <a:solidFill>
                  <a:srgbClr val="F7C320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683" name="Google Shape;683;p24"/>
            <p:cNvGrpSpPr/>
            <p:nvPr/>
          </p:nvGrpSpPr>
          <p:grpSpPr>
            <a:xfrm>
              <a:off x="10" y="4229118"/>
              <a:ext cx="914408" cy="914379"/>
              <a:chOff x="3531750" y="3273950"/>
              <a:chExt cx="792450" cy="792425"/>
            </a:xfrm>
          </p:grpSpPr>
          <p:sp>
            <p:nvSpPr>
              <p:cNvPr id="684" name="Google Shape;684;p24"/>
              <p:cNvSpPr/>
              <p:nvPr/>
            </p:nvSpPr>
            <p:spPr>
              <a:xfrm>
                <a:off x="3531750" y="3273950"/>
                <a:ext cx="792450" cy="792425"/>
              </a:xfrm>
              <a:custGeom>
                <a:rect b="b" l="l" r="r" t="t"/>
                <a:pathLst>
                  <a:path extrusionOk="0" h="31697" w="31698">
                    <a:moveTo>
                      <a:pt x="31698" y="0"/>
                    </a:moveTo>
                    <a:lnTo>
                      <a:pt x="1" y="31697"/>
                    </a:lnTo>
                    <a:lnTo>
                      <a:pt x="31698" y="31697"/>
                    </a:lnTo>
                    <a:lnTo>
                      <a:pt x="31698" y="0"/>
                    </a:lnTo>
                    <a:close/>
                  </a:path>
                </a:pathLst>
              </a:custGeom>
              <a:solidFill>
                <a:srgbClr val="626262"/>
              </a:solidFill>
              <a:ln cap="flat" cmpd="sng" w="9525">
                <a:solidFill>
                  <a:srgbClr val="626262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685" name="Google Shape;685;p24"/>
              <p:cNvSpPr/>
              <p:nvPr/>
            </p:nvSpPr>
            <p:spPr>
              <a:xfrm>
                <a:off x="3531750" y="3273950"/>
                <a:ext cx="792450" cy="792425"/>
              </a:xfrm>
              <a:custGeom>
                <a:rect b="b" l="l" r="r" t="t"/>
                <a:pathLst>
                  <a:path extrusionOk="0" h="31697" w="31698">
                    <a:moveTo>
                      <a:pt x="1" y="0"/>
                    </a:moveTo>
                    <a:lnTo>
                      <a:pt x="1" y="31697"/>
                    </a:lnTo>
                    <a:lnTo>
                      <a:pt x="31698" y="0"/>
                    </a:lnTo>
                    <a:close/>
                  </a:path>
                </a:pathLst>
              </a:custGeom>
              <a:solidFill>
                <a:srgbClr val="F07C31"/>
              </a:solidFill>
              <a:ln cap="flat" cmpd="sng" w="9525">
                <a:solidFill>
                  <a:srgbClr val="F07C3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</p:grpSp>
      <p:sp>
        <p:nvSpPr>
          <p:cNvPr id="686" name="Google Shape;686;p24"/>
          <p:cNvSpPr txBox="1"/>
          <p:nvPr>
            <p:ph idx="1" type="subTitle"/>
          </p:nvPr>
        </p:nvSpPr>
        <p:spPr>
          <a:xfrm>
            <a:off x="1677900" y="1504650"/>
            <a:ext cx="5788200" cy="2134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Spartan Thin"/>
              <a:buNone/>
              <a:defRPr sz="1600">
                <a:solidFill>
                  <a:schemeClr val="dk1"/>
                </a:solidFill>
                <a:latin typeface="Spartan Thin"/>
                <a:ea typeface="Spartan Thin"/>
                <a:cs typeface="Spartan Thin"/>
                <a:sym typeface="Spartan Thin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>
                <a:solidFill>
                  <a:schemeClr val="dk1"/>
                </a:solidFill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>
                <a:solidFill>
                  <a:schemeClr val="dk1"/>
                </a:solidFill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>
                <a:solidFill>
                  <a:schemeClr val="dk1"/>
                </a:solidFill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>
                <a:solidFill>
                  <a:schemeClr val="dk1"/>
                </a:solidFill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>
                <a:solidFill>
                  <a:schemeClr val="dk1"/>
                </a:solidFill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>
                <a:solidFill>
                  <a:schemeClr val="dk1"/>
                </a:solidFill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>
                <a:solidFill>
                  <a:schemeClr val="dk1"/>
                </a:solidFill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687" name="Google Shape;687;p24"/>
          <p:cNvSpPr txBox="1"/>
          <p:nvPr>
            <p:ph type="ctrTitle"/>
          </p:nvPr>
        </p:nvSpPr>
        <p:spPr>
          <a:xfrm>
            <a:off x="945000" y="540000"/>
            <a:ext cx="7254000" cy="607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Font typeface="Playfair Display"/>
              <a:buNone/>
              <a:defRPr b="1" sz="3000">
                <a:latin typeface="Playfair Display"/>
                <a:ea typeface="Playfair Display"/>
                <a:cs typeface="Playfair Display"/>
                <a:sym typeface="Playfair Display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700"/>
              <a:buNone/>
              <a:defRPr sz="5700">
                <a:solidFill>
                  <a:schemeClr val="accent1"/>
                </a:solidFill>
              </a:defRPr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700"/>
              <a:buNone/>
              <a:defRPr sz="5700">
                <a:solidFill>
                  <a:schemeClr val="accent1"/>
                </a:solidFill>
              </a:defRPr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700"/>
              <a:buNone/>
              <a:defRPr sz="5700">
                <a:solidFill>
                  <a:schemeClr val="accent1"/>
                </a:solidFill>
              </a:defRPr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700"/>
              <a:buNone/>
              <a:defRPr sz="5700">
                <a:solidFill>
                  <a:schemeClr val="accent1"/>
                </a:solidFill>
              </a:defRPr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700"/>
              <a:buNone/>
              <a:defRPr sz="5700">
                <a:solidFill>
                  <a:schemeClr val="accent1"/>
                </a:solidFill>
              </a:defRPr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700"/>
              <a:buNone/>
              <a:defRPr sz="5700">
                <a:solidFill>
                  <a:schemeClr val="accent1"/>
                </a:solidFill>
              </a:defRPr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700"/>
              <a:buNone/>
              <a:defRPr sz="5700">
                <a:solidFill>
                  <a:schemeClr val="accent1"/>
                </a:solidFill>
              </a:defRPr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700"/>
              <a:buNone/>
              <a:defRPr sz="5700">
                <a:solidFill>
                  <a:schemeClr val="accent1"/>
                </a:solidFill>
              </a:defRPr>
            </a:lvl9pPr>
          </a:lstStyle>
          <a:p/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bg>
      <p:bgPr>
        <a:solidFill>
          <a:schemeClr val="dk1"/>
        </a:solidFill>
      </p:bgPr>
    </p:bg>
    <p:spTree>
      <p:nvGrpSpPr>
        <p:cNvPr id="688" name="Shape 6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9" name="Google Shape;689;p25"/>
          <p:cNvSpPr txBox="1"/>
          <p:nvPr>
            <p:ph type="ctrTitle"/>
          </p:nvPr>
        </p:nvSpPr>
        <p:spPr>
          <a:xfrm>
            <a:off x="720000" y="540000"/>
            <a:ext cx="6757500" cy="607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000"/>
              <a:buFont typeface="Playfair Display"/>
              <a:buNone/>
              <a:defRPr b="1" sz="3000">
                <a:solidFill>
                  <a:schemeClr val="accent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42B1E"/>
              </a:buClr>
              <a:buSzPts val="5700"/>
              <a:buNone/>
              <a:defRPr sz="5700">
                <a:solidFill>
                  <a:srgbClr val="342B1E"/>
                </a:solidFill>
              </a:defRPr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42B1E"/>
              </a:buClr>
              <a:buSzPts val="5700"/>
              <a:buNone/>
              <a:defRPr sz="5700">
                <a:solidFill>
                  <a:srgbClr val="342B1E"/>
                </a:solidFill>
              </a:defRPr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42B1E"/>
              </a:buClr>
              <a:buSzPts val="5700"/>
              <a:buNone/>
              <a:defRPr sz="5700">
                <a:solidFill>
                  <a:srgbClr val="342B1E"/>
                </a:solidFill>
              </a:defRPr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42B1E"/>
              </a:buClr>
              <a:buSzPts val="5700"/>
              <a:buNone/>
              <a:defRPr sz="5700">
                <a:solidFill>
                  <a:srgbClr val="342B1E"/>
                </a:solidFill>
              </a:defRPr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42B1E"/>
              </a:buClr>
              <a:buSzPts val="5700"/>
              <a:buNone/>
              <a:defRPr sz="5700">
                <a:solidFill>
                  <a:srgbClr val="342B1E"/>
                </a:solidFill>
              </a:defRPr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42B1E"/>
              </a:buClr>
              <a:buSzPts val="5700"/>
              <a:buNone/>
              <a:defRPr sz="5700">
                <a:solidFill>
                  <a:srgbClr val="342B1E"/>
                </a:solidFill>
              </a:defRPr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42B1E"/>
              </a:buClr>
              <a:buSzPts val="5700"/>
              <a:buNone/>
              <a:defRPr sz="5700">
                <a:solidFill>
                  <a:srgbClr val="342B1E"/>
                </a:solidFill>
              </a:defRPr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42B1E"/>
              </a:buClr>
              <a:buSzPts val="5700"/>
              <a:buNone/>
              <a:defRPr sz="5700">
                <a:solidFill>
                  <a:srgbClr val="342B1E"/>
                </a:solidFill>
              </a:defRPr>
            </a:lvl9pPr>
          </a:lstStyle>
          <a:p/>
        </p:txBody>
      </p:sp>
      <p:sp>
        <p:nvSpPr>
          <p:cNvPr id="690" name="Google Shape;690;p25"/>
          <p:cNvSpPr txBox="1"/>
          <p:nvPr>
            <p:ph idx="1" type="subTitle"/>
          </p:nvPr>
        </p:nvSpPr>
        <p:spPr>
          <a:xfrm>
            <a:off x="1021886" y="3300071"/>
            <a:ext cx="2783400" cy="1213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Spartan Thin"/>
              <a:buNone/>
              <a:defRPr sz="1600">
                <a:solidFill>
                  <a:schemeClr val="accent1"/>
                </a:solidFill>
                <a:latin typeface="Spartan Thin"/>
                <a:ea typeface="Spartan Thin"/>
                <a:cs typeface="Spartan Thin"/>
                <a:sym typeface="Spartan Thin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600"/>
              <a:buNone/>
              <a:defRPr sz="1600">
                <a:solidFill>
                  <a:schemeClr val="accent1"/>
                </a:solidFill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600"/>
              <a:buNone/>
              <a:defRPr sz="1600">
                <a:solidFill>
                  <a:schemeClr val="accent1"/>
                </a:solidFill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600"/>
              <a:buNone/>
              <a:defRPr sz="1600">
                <a:solidFill>
                  <a:schemeClr val="accent1"/>
                </a:solidFill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600"/>
              <a:buNone/>
              <a:defRPr sz="1600">
                <a:solidFill>
                  <a:schemeClr val="accent1"/>
                </a:solidFill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600"/>
              <a:buNone/>
              <a:defRPr sz="1600">
                <a:solidFill>
                  <a:schemeClr val="accent1"/>
                </a:solidFill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600"/>
              <a:buNone/>
              <a:defRPr sz="1600">
                <a:solidFill>
                  <a:schemeClr val="accent1"/>
                </a:solidFill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600"/>
              <a:buNone/>
              <a:defRPr sz="1600">
                <a:solidFill>
                  <a:schemeClr val="accent1"/>
                </a:solidFill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600"/>
              <a:buNone/>
              <a:defRPr sz="1600">
                <a:solidFill>
                  <a:schemeClr val="accent1"/>
                </a:solidFill>
              </a:defRPr>
            </a:lvl9pPr>
          </a:lstStyle>
          <a:p/>
        </p:txBody>
      </p:sp>
      <p:sp>
        <p:nvSpPr>
          <p:cNvPr id="691" name="Google Shape;691;p25"/>
          <p:cNvSpPr txBox="1"/>
          <p:nvPr>
            <p:ph idx="2" type="subTitle"/>
          </p:nvPr>
        </p:nvSpPr>
        <p:spPr>
          <a:xfrm>
            <a:off x="1260094" y="2831771"/>
            <a:ext cx="2307000" cy="6216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Font typeface="Spartan"/>
              <a:buNone/>
              <a:defRPr b="1" sz="2000">
                <a:solidFill>
                  <a:schemeClr val="dk2"/>
                </a:solidFill>
                <a:latin typeface="Spartan"/>
                <a:ea typeface="Spartan"/>
                <a:cs typeface="Spartan"/>
                <a:sym typeface="Spartan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  <a:defRPr b="1" sz="2000">
                <a:solidFill>
                  <a:schemeClr val="dk2"/>
                </a:solidFill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  <a:defRPr b="1" sz="2000">
                <a:solidFill>
                  <a:schemeClr val="dk2"/>
                </a:solidFill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  <a:defRPr b="1" sz="2000">
                <a:solidFill>
                  <a:schemeClr val="dk2"/>
                </a:solidFill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  <a:defRPr b="1" sz="2000">
                <a:solidFill>
                  <a:schemeClr val="dk2"/>
                </a:solidFill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  <a:defRPr b="1" sz="2000">
                <a:solidFill>
                  <a:schemeClr val="dk2"/>
                </a:solidFill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  <a:defRPr b="1" sz="2000">
                <a:solidFill>
                  <a:schemeClr val="dk2"/>
                </a:solidFill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  <a:defRPr b="1" sz="2000">
                <a:solidFill>
                  <a:schemeClr val="dk2"/>
                </a:solidFill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  <a:defRPr b="1" sz="20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692" name="Google Shape;692;p25"/>
          <p:cNvSpPr txBox="1"/>
          <p:nvPr>
            <p:ph idx="3" type="subTitle"/>
          </p:nvPr>
        </p:nvSpPr>
        <p:spPr>
          <a:xfrm>
            <a:off x="4391338" y="3300071"/>
            <a:ext cx="2779800" cy="1213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Spartan Thin"/>
              <a:buNone/>
              <a:defRPr sz="1600">
                <a:solidFill>
                  <a:schemeClr val="accent1"/>
                </a:solidFill>
                <a:latin typeface="Spartan Thin"/>
                <a:ea typeface="Spartan Thin"/>
                <a:cs typeface="Spartan Thin"/>
                <a:sym typeface="Spartan Thin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600"/>
              <a:buNone/>
              <a:defRPr sz="1600">
                <a:solidFill>
                  <a:schemeClr val="accent1"/>
                </a:solidFill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600"/>
              <a:buNone/>
              <a:defRPr sz="1600">
                <a:solidFill>
                  <a:schemeClr val="accent1"/>
                </a:solidFill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600"/>
              <a:buNone/>
              <a:defRPr sz="1600">
                <a:solidFill>
                  <a:schemeClr val="accent1"/>
                </a:solidFill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600"/>
              <a:buNone/>
              <a:defRPr sz="1600">
                <a:solidFill>
                  <a:schemeClr val="accent1"/>
                </a:solidFill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600"/>
              <a:buNone/>
              <a:defRPr sz="1600">
                <a:solidFill>
                  <a:schemeClr val="accent1"/>
                </a:solidFill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600"/>
              <a:buNone/>
              <a:defRPr sz="1600">
                <a:solidFill>
                  <a:schemeClr val="accent1"/>
                </a:solidFill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600"/>
              <a:buNone/>
              <a:defRPr sz="1600">
                <a:solidFill>
                  <a:schemeClr val="accent1"/>
                </a:solidFill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600"/>
              <a:buNone/>
              <a:defRPr sz="1600">
                <a:solidFill>
                  <a:schemeClr val="accent1"/>
                </a:solidFill>
              </a:defRPr>
            </a:lvl9pPr>
          </a:lstStyle>
          <a:p/>
        </p:txBody>
      </p:sp>
      <p:sp>
        <p:nvSpPr>
          <p:cNvPr id="693" name="Google Shape;693;p25"/>
          <p:cNvSpPr txBox="1"/>
          <p:nvPr>
            <p:ph idx="4" type="subTitle"/>
          </p:nvPr>
        </p:nvSpPr>
        <p:spPr>
          <a:xfrm>
            <a:off x="4627730" y="2831771"/>
            <a:ext cx="2307000" cy="6216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Font typeface="Spartan"/>
              <a:buNone/>
              <a:defRPr b="1" sz="2000">
                <a:solidFill>
                  <a:schemeClr val="dk2"/>
                </a:solidFill>
                <a:latin typeface="Spartan"/>
                <a:ea typeface="Spartan"/>
                <a:cs typeface="Spartan"/>
                <a:sym typeface="Spartan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  <a:defRPr b="1" sz="2000">
                <a:solidFill>
                  <a:schemeClr val="dk2"/>
                </a:solidFill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  <a:defRPr b="1" sz="2000">
                <a:solidFill>
                  <a:schemeClr val="dk2"/>
                </a:solidFill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  <a:defRPr b="1" sz="2000">
                <a:solidFill>
                  <a:schemeClr val="dk2"/>
                </a:solidFill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  <a:defRPr b="1" sz="2000">
                <a:solidFill>
                  <a:schemeClr val="dk2"/>
                </a:solidFill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  <a:defRPr b="1" sz="2000">
                <a:solidFill>
                  <a:schemeClr val="dk2"/>
                </a:solidFill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  <a:defRPr b="1" sz="2000">
                <a:solidFill>
                  <a:schemeClr val="dk2"/>
                </a:solidFill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  <a:defRPr b="1" sz="2000">
                <a:solidFill>
                  <a:schemeClr val="dk2"/>
                </a:solidFill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  <a:defRPr b="1" sz="2000">
                <a:solidFill>
                  <a:schemeClr val="dk2"/>
                </a:solidFill>
              </a:defRPr>
            </a:lvl9pPr>
          </a:lstStyle>
          <a:p/>
        </p:txBody>
      </p:sp>
      <p:grpSp>
        <p:nvGrpSpPr>
          <p:cNvPr id="694" name="Google Shape;694;p25"/>
          <p:cNvGrpSpPr/>
          <p:nvPr/>
        </p:nvGrpSpPr>
        <p:grpSpPr>
          <a:xfrm rot="5400000">
            <a:off x="8229590" y="-171446"/>
            <a:ext cx="914408" cy="914408"/>
            <a:chOff x="2232200" y="2127575"/>
            <a:chExt cx="792450" cy="792450"/>
          </a:xfrm>
        </p:grpSpPr>
        <p:sp>
          <p:nvSpPr>
            <p:cNvPr id="695" name="Google Shape;695;p25"/>
            <p:cNvSpPr/>
            <p:nvPr/>
          </p:nvSpPr>
          <p:spPr>
            <a:xfrm>
              <a:off x="2232200" y="2127575"/>
              <a:ext cx="792450" cy="792450"/>
            </a:xfrm>
            <a:custGeom>
              <a:rect b="b" l="l" r="r" t="t"/>
              <a:pathLst>
                <a:path extrusionOk="0" h="31698" w="31698">
                  <a:moveTo>
                    <a:pt x="1" y="1"/>
                  </a:moveTo>
                  <a:lnTo>
                    <a:pt x="1" y="31698"/>
                  </a:lnTo>
                  <a:lnTo>
                    <a:pt x="31697" y="31698"/>
                  </a:lnTo>
                  <a:cubicBezTo>
                    <a:pt x="14229" y="31698"/>
                    <a:pt x="1" y="17399"/>
                    <a:pt x="1" y="1"/>
                  </a:cubicBezTo>
                  <a:close/>
                </a:path>
              </a:pathLst>
            </a:custGeom>
            <a:solidFill>
              <a:srgbClr val="F07C31"/>
            </a:solidFill>
            <a:ln cap="flat" cmpd="sng" w="9525">
              <a:solidFill>
                <a:srgbClr val="F07C3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96" name="Google Shape;696;p25"/>
            <p:cNvSpPr/>
            <p:nvPr/>
          </p:nvSpPr>
          <p:spPr>
            <a:xfrm>
              <a:off x="2232200" y="2127575"/>
              <a:ext cx="792450" cy="792450"/>
            </a:xfrm>
            <a:custGeom>
              <a:rect b="b" l="l" r="r" t="t"/>
              <a:pathLst>
                <a:path extrusionOk="0" h="31698" w="31698">
                  <a:moveTo>
                    <a:pt x="1" y="1"/>
                  </a:moveTo>
                  <a:cubicBezTo>
                    <a:pt x="1" y="17469"/>
                    <a:pt x="14229" y="31698"/>
                    <a:pt x="31697" y="31698"/>
                  </a:cubicBezTo>
                  <a:lnTo>
                    <a:pt x="31697" y="1"/>
                  </a:lnTo>
                  <a:close/>
                </a:path>
              </a:pathLst>
            </a:custGeom>
            <a:solidFill>
              <a:srgbClr val="626262"/>
            </a:solidFill>
            <a:ln cap="flat" cmpd="sng" w="9525">
              <a:solidFill>
                <a:srgbClr val="62626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697" name="Google Shape;697;p25"/>
          <p:cNvGrpSpPr/>
          <p:nvPr/>
        </p:nvGrpSpPr>
        <p:grpSpPr>
          <a:xfrm rot="5400000">
            <a:off x="8229590" y="742962"/>
            <a:ext cx="914408" cy="914408"/>
            <a:chOff x="3235925" y="2183925"/>
            <a:chExt cx="792450" cy="792450"/>
          </a:xfrm>
        </p:grpSpPr>
        <p:sp>
          <p:nvSpPr>
            <p:cNvPr id="698" name="Google Shape;698;p25"/>
            <p:cNvSpPr/>
            <p:nvPr/>
          </p:nvSpPr>
          <p:spPr>
            <a:xfrm>
              <a:off x="3235925" y="2183925"/>
              <a:ext cx="792450" cy="792450"/>
            </a:xfrm>
            <a:custGeom>
              <a:rect b="b" l="l" r="r" t="t"/>
              <a:pathLst>
                <a:path extrusionOk="0" h="31698" w="31698">
                  <a:moveTo>
                    <a:pt x="1" y="1"/>
                  </a:moveTo>
                  <a:cubicBezTo>
                    <a:pt x="17539" y="1"/>
                    <a:pt x="31697" y="14159"/>
                    <a:pt x="31697" y="31697"/>
                  </a:cubicBezTo>
                  <a:lnTo>
                    <a:pt x="31697" y="1"/>
                  </a:lnTo>
                  <a:close/>
                </a:path>
              </a:pathLst>
            </a:custGeom>
            <a:solidFill>
              <a:srgbClr val="362918"/>
            </a:solidFill>
            <a:ln cap="flat" cmpd="sng" w="9525">
              <a:solidFill>
                <a:srgbClr val="362918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99" name="Google Shape;699;p25"/>
            <p:cNvSpPr/>
            <p:nvPr/>
          </p:nvSpPr>
          <p:spPr>
            <a:xfrm>
              <a:off x="3235925" y="2183925"/>
              <a:ext cx="792450" cy="792450"/>
            </a:xfrm>
            <a:custGeom>
              <a:rect b="b" l="l" r="r" t="t"/>
              <a:pathLst>
                <a:path extrusionOk="0" h="31698" w="31698">
                  <a:moveTo>
                    <a:pt x="1" y="1"/>
                  </a:moveTo>
                  <a:lnTo>
                    <a:pt x="1" y="31697"/>
                  </a:lnTo>
                  <a:lnTo>
                    <a:pt x="31697" y="31697"/>
                  </a:lnTo>
                  <a:cubicBezTo>
                    <a:pt x="31697" y="14159"/>
                    <a:pt x="17539" y="1"/>
                    <a:pt x="1" y="1"/>
                  </a:cubicBezTo>
                  <a:close/>
                </a:path>
              </a:pathLst>
            </a:custGeom>
            <a:solidFill>
              <a:srgbClr val="F7C320"/>
            </a:solidFill>
            <a:ln cap="flat" cmpd="sng" w="9525">
              <a:solidFill>
                <a:srgbClr val="F7C32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700" name="Google Shape;700;p25"/>
          <p:cNvGrpSpPr/>
          <p:nvPr/>
        </p:nvGrpSpPr>
        <p:grpSpPr>
          <a:xfrm rot="5400000">
            <a:off x="8229602" y="4400575"/>
            <a:ext cx="914379" cy="914408"/>
            <a:chOff x="4653475" y="3275700"/>
            <a:chExt cx="792425" cy="792450"/>
          </a:xfrm>
        </p:grpSpPr>
        <p:sp>
          <p:nvSpPr>
            <p:cNvPr id="701" name="Google Shape;701;p25"/>
            <p:cNvSpPr/>
            <p:nvPr/>
          </p:nvSpPr>
          <p:spPr>
            <a:xfrm>
              <a:off x="4653475" y="3275700"/>
              <a:ext cx="792425" cy="792450"/>
            </a:xfrm>
            <a:custGeom>
              <a:rect b="b" l="l" r="r" t="t"/>
              <a:pathLst>
                <a:path extrusionOk="0" h="31698" w="31697">
                  <a:moveTo>
                    <a:pt x="31697" y="1"/>
                  </a:moveTo>
                  <a:cubicBezTo>
                    <a:pt x="31697" y="17540"/>
                    <a:pt x="17539" y="31697"/>
                    <a:pt x="0" y="31697"/>
                  </a:cubicBezTo>
                  <a:lnTo>
                    <a:pt x="31697" y="31697"/>
                  </a:lnTo>
                  <a:lnTo>
                    <a:pt x="31697" y="1"/>
                  </a:lnTo>
                  <a:close/>
                </a:path>
              </a:pathLst>
            </a:custGeom>
            <a:solidFill>
              <a:srgbClr val="F7C320"/>
            </a:solidFill>
            <a:ln cap="flat" cmpd="sng" w="9525">
              <a:solidFill>
                <a:srgbClr val="F7C32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02" name="Google Shape;702;p25"/>
            <p:cNvSpPr/>
            <p:nvPr/>
          </p:nvSpPr>
          <p:spPr>
            <a:xfrm>
              <a:off x="4653475" y="3275700"/>
              <a:ext cx="792425" cy="792450"/>
            </a:xfrm>
            <a:custGeom>
              <a:rect b="b" l="l" r="r" t="t"/>
              <a:pathLst>
                <a:path extrusionOk="0" h="31698" w="31697">
                  <a:moveTo>
                    <a:pt x="0" y="1"/>
                  </a:moveTo>
                  <a:lnTo>
                    <a:pt x="0" y="31697"/>
                  </a:lnTo>
                  <a:cubicBezTo>
                    <a:pt x="17469" y="31697"/>
                    <a:pt x="31697" y="17540"/>
                    <a:pt x="31697" y="1"/>
                  </a:cubicBezTo>
                  <a:close/>
                </a:path>
              </a:pathLst>
            </a:custGeom>
            <a:solidFill>
              <a:srgbClr val="626262"/>
            </a:solidFill>
            <a:ln cap="flat" cmpd="sng" w="9525">
              <a:solidFill>
                <a:srgbClr val="62626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703" name="Google Shape;703;p25"/>
          <p:cNvGrpSpPr/>
          <p:nvPr/>
        </p:nvGrpSpPr>
        <p:grpSpPr>
          <a:xfrm rot="-5400000">
            <a:off x="8229619" y="3486136"/>
            <a:ext cx="914379" cy="914408"/>
            <a:chOff x="5644875" y="2127575"/>
            <a:chExt cx="792425" cy="792450"/>
          </a:xfrm>
        </p:grpSpPr>
        <p:sp>
          <p:nvSpPr>
            <p:cNvPr id="704" name="Google Shape;704;p25"/>
            <p:cNvSpPr/>
            <p:nvPr/>
          </p:nvSpPr>
          <p:spPr>
            <a:xfrm>
              <a:off x="5644875" y="2127575"/>
              <a:ext cx="792425" cy="792450"/>
            </a:xfrm>
            <a:custGeom>
              <a:rect b="b" l="l" r="r" t="t"/>
              <a:pathLst>
                <a:path extrusionOk="0" h="31698" w="31697">
                  <a:moveTo>
                    <a:pt x="0" y="1"/>
                  </a:moveTo>
                  <a:cubicBezTo>
                    <a:pt x="17539" y="1"/>
                    <a:pt x="31697" y="14159"/>
                    <a:pt x="31697" y="31698"/>
                  </a:cubicBezTo>
                  <a:lnTo>
                    <a:pt x="31697" y="1"/>
                  </a:lnTo>
                  <a:close/>
                </a:path>
              </a:pathLst>
            </a:custGeom>
            <a:solidFill>
              <a:srgbClr val="F07C31"/>
            </a:solidFill>
            <a:ln cap="flat" cmpd="sng" w="9525">
              <a:solidFill>
                <a:srgbClr val="F07C3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05" name="Google Shape;705;p25"/>
            <p:cNvSpPr/>
            <p:nvPr/>
          </p:nvSpPr>
          <p:spPr>
            <a:xfrm>
              <a:off x="5644875" y="2127575"/>
              <a:ext cx="792425" cy="792450"/>
            </a:xfrm>
            <a:custGeom>
              <a:rect b="b" l="l" r="r" t="t"/>
              <a:pathLst>
                <a:path extrusionOk="0" h="31698" w="31697">
                  <a:moveTo>
                    <a:pt x="0" y="1"/>
                  </a:moveTo>
                  <a:lnTo>
                    <a:pt x="0" y="31698"/>
                  </a:lnTo>
                  <a:lnTo>
                    <a:pt x="31697" y="31698"/>
                  </a:lnTo>
                  <a:cubicBezTo>
                    <a:pt x="31697" y="14159"/>
                    <a:pt x="17539" y="1"/>
                    <a:pt x="0" y="1"/>
                  </a:cubicBezTo>
                  <a:close/>
                </a:path>
              </a:pathLst>
            </a:custGeom>
            <a:solidFill>
              <a:srgbClr val="362918"/>
            </a:solidFill>
            <a:ln cap="flat" cmpd="sng" w="9525">
              <a:solidFill>
                <a:srgbClr val="362918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706" name="Google Shape;706;p25"/>
          <p:cNvGrpSpPr/>
          <p:nvPr/>
        </p:nvGrpSpPr>
        <p:grpSpPr>
          <a:xfrm rot="5400000">
            <a:off x="8229587" y="2571768"/>
            <a:ext cx="914408" cy="914408"/>
            <a:chOff x="1096400" y="3316200"/>
            <a:chExt cx="792450" cy="792450"/>
          </a:xfrm>
        </p:grpSpPr>
        <p:sp>
          <p:nvSpPr>
            <p:cNvPr id="707" name="Google Shape;707;p25"/>
            <p:cNvSpPr/>
            <p:nvPr/>
          </p:nvSpPr>
          <p:spPr>
            <a:xfrm>
              <a:off x="1096400" y="3316200"/>
              <a:ext cx="792450" cy="750175"/>
            </a:xfrm>
            <a:custGeom>
              <a:rect b="b" l="l" r="r" t="t"/>
              <a:pathLst>
                <a:path extrusionOk="0" h="30007" w="31698">
                  <a:moveTo>
                    <a:pt x="1" y="1"/>
                  </a:moveTo>
                  <a:cubicBezTo>
                    <a:pt x="16906" y="1"/>
                    <a:pt x="30852" y="13243"/>
                    <a:pt x="31697" y="30007"/>
                  </a:cubicBezTo>
                  <a:lnTo>
                    <a:pt x="31697" y="1"/>
                  </a:lnTo>
                  <a:close/>
                </a:path>
              </a:pathLst>
            </a:custGeom>
            <a:solidFill>
              <a:srgbClr val="F07C31"/>
            </a:solidFill>
            <a:ln cap="flat" cmpd="sng" w="9525">
              <a:solidFill>
                <a:srgbClr val="F07C3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08" name="Google Shape;708;p25"/>
            <p:cNvSpPr/>
            <p:nvPr/>
          </p:nvSpPr>
          <p:spPr>
            <a:xfrm>
              <a:off x="1096400" y="3316200"/>
              <a:ext cx="792450" cy="792450"/>
            </a:xfrm>
            <a:custGeom>
              <a:rect b="b" l="l" r="r" t="t"/>
              <a:pathLst>
                <a:path extrusionOk="0" h="31698" w="31698">
                  <a:moveTo>
                    <a:pt x="1" y="1"/>
                  </a:moveTo>
                  <a:lnTo>
                    <a:pt x="1" y="31697"/>
                  </a:lnTo>
                  <a:lnTo>
                    <a:pt x="31697" y="31697"/>
                  </a:lnTo>
                  <a:lnTo>
                    <a:pt x="31697" y="30007"/>
                  </a:lnTo>
                  <a:cubicBezTo>
                    <a:pt x="30852" y="13243"/>
                    <a:pt x="17047" y="1"/>
                    <a:pt x="1" y="1"/>
                  </a:cubicBezTo>
                  <a:close/>
                </a:path>
              </a:pathLst>
            </a:custGeom>
            <a:solidFill>
              <a:srgbClr val="F7C320"/>
            </a:solidFill>
            <a:ln cap="flat" cmpd="sng" w="9525">
              <a:solidFill>
                <a:srgbClr val="F7C32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709" name="Google Shape;709;p25"/>
          <p:cNvGrpSpPr/>
          <p:nvPr/>
        </p:nvGrpSpPr>
        <p:grpSpPr>
          <a:xfrm rot="5400000">
            <a:off x="8229590" y="1657372"/>
            <a:ext cx="914408" cy="914408"/>
            <a:chOff x="4498500" y="2183925"/>
            <a:chExt cx="792450" cy="792450"/>
          </a:xfrm>
        </p:grpSpPr>
        <p:sp>
          <p:nvSpPr>
            <p:cNvPr id="710" name="Google Shape;710;p25"/>
            <p:cNvSpPr/>
            <p:nvPr/>
          </p:nvSpPr>
          <p:spPr>
            <a:xfrm>
              <a:off x="4498500" y="2183925"/>
              <a:ext cx="792450" cy="750200"/>
            </a:xfrm>
            <a:custGeom>
              <a:rect b="b" l="l" r="r" t="t"/>
              <a:pathLst>
                <a:path extrusionOk="0" h="30008" w="31698">
                  <a:moveTo>
                    <a:pt x="1" y="1"/>
                  </a:moveTo>
                  <a:lnTo>
                    <a:pt x="1" y="30007"/>
                  </a:lnTo>
                  <a:cubicBezTo>
                    <a:pt x="776" y="13313"/>
                    <a:pt x="14652" y="1"/>
                    <a:pt x="31697" y="1"/>
                  </a:cubicBezTo>
                  <a:close/>
                </a:path>
              </a:pathLst>
            </a:custGeom>
            <a:solidFill>
              <a:srgbClr val="F07C31"/>
            </a:solidFill>
            <a:ln cap="flat" cmpd="sng" w="9525">
              <a:solidFill>
                <a:srgbClr val="F07C3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11" name="Google Shape;711;p25"/>
            <p:cNvSpPr/>
            <p:nvPr/>
          </p:nvSpPr>
          <p:spPr>
            <a:xfrm>
              <a:off x="4498500" y="2183925"/>
              <a:ext cx="792450" cy="792450"/>
            </a:xfrm>
            <a:custGeom>
              <a:rect b="b" l="l" r="r" t="t"/>
              <a:pathLst>
                <a:path extrusionOk="0" h="31698" w="31698">
                  <a:moveTo>
                    <a:pt x="31697" y="1"/>
                  </a:moveTo>
                  <a:cubicBezTo>
                    <a:pt x="14652" y="1"/>
                    <a:pt x="846" y="13313"/>
                    <a:pt x="1" y="30007"/>
                  </a:cubicBezTo>
                  <a:lnTo>
                    <a:pt x="1" y="31697"/>
                  </a:lnTo>
                  <a:lnTo>
                    <a:pt x="31697" y="31697"/>
                  </a:lnTo>
                  <a:lnTo>
                    <a:pt x="31697" y="1"/>
                  </a:lnTo>
                  <a:close/>
                </a:path>
              </a:pathLst>
            </a:custGeom>
            <a:solidFill>
              <a:srgbClr val="362918"/>
            </a:solidFill>
            <a:ln cap="flat" cmpd="sng" w="9525">
              <a:solidFill>
                <a:srgbClr val="362918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one column 3">
  <p:cSld name="ONE_COLUMN_TEXT_4">
    <p:bg>
      <p:bgPr>
        <a:solidFill>
          <a:schemeClr val="dk2"/>
        </a:solidFill>
      </p:bgPr>
    </p:bg>
    <p:spTree>
      <p:nvGrpSpPr>
        <p:cNvPr id="712" name="Shape 7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13" name="Google Shape;713;p26"/>
          <p:cNvGrpSpPr/>
          <p:nvPr/>
        </p:nvGrpSpPr>
        <p:grpSpPr>
          <a:xfrm>
            <a:off x="8229587" y="-171446"/>
            <a:ext cx="914425" cy="5486415"/>
            <a:chOff x="8229587" y="-171446"/>
            <a:chExt cx="914425" cy="5486415"/>
          </a:xfrm>
        </p:grpSpPr>
        <p:grpSp>
          <p:nvGrpSpPr>
            <p:cNvPr id="714" name="Google Shape;714;p26"/>
            <p:cNvGrpSpPr/>
            <p:nvPr/>
          </p:nvGrpSpPr>
          <p:grpSpPr>
            <a:xfrm rot="5400000">
              <a:off x="8229590" y="-171446"/>
              <a:ext cx="914408" cy="914408"/>
              <a:chOff x="2232200" y="2127575"/>
              <a:chExt cx="792450" cy="792450"/>
            </a:xfrm>
          </p:grpSpPr>
          <p:sp>
            <p:nvSpPr>
              <p:cNvPr id="715" name="Google Shape;715;p26"/>
              <p:cNvSpPr/>
              <p:nvPr/>
            </p:nvSpPr>
            <p:spPr>
              <a:xfrm>
                <a:off x="2232200" y="2127575"/>
                <a:ext cx="792450" cy="792450"/>
              </a:xfrm>
              <a:custGeom>
                <a:rect b="b" l="l" r="r" t="t"/>
                <a:pathLst>
                  <a:path extrusionOk="0" h="31698" w="31698">
                    <a:moveTo>
                      <a:pt x="1" y="1"/>
                    </a:moveTo>
                    <a:lnTo>
                      <a:pt x="1" y="31698"/>
                    </a:lnTo>
                    <a:lnTo>
                      <a:pt x="31697" y="31698"/>
                    </a:lnTo>
                    <a:cubicBezTo>
                      <a:pt x="14229" y="31698"/>
                      <a:pt x="1" y="17399"/>
                      <a:pt x="1" y="1"/>
                    </a:cubicBezTo>
                    <a:close/>
                  </a:path>
                </a:pathLst>
              </a:custGeom>
              <a:solidFill>
                <a:srgbClr val="F07C31"/>
              </a:solidFill>
              <a:ln cap="flat" cmpd="sng" w="9525">
                <a:solidFill>
                  <a:srgbClr val="F07C3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716" name="Google Shape;716;p26"/>
              <p:cNvSpPr/>
              <p:nvPr/>
            </p:nvSpPr>
            <p:spPr>
              <a:xfrm>
                <a:off x="2232200" y="2127575"/>
                <a:ext cx="792450" cy="792450"/>
              </a:xfrm>
              <a:custGeom>
                <a:rect b="b" l="l" r="r" t="t"/>
                <a:pathLst>
                  <a:path extrusionOk="0" h="31698" w="31698">
                    <a:moveTo>
                      <a:pt x="1" y="1"/>
                    </a:moveTo>
                    <a:cubicBezTo>
                      <a:pt x="1" y="17469"/>
                      <a:pt x="14229" y="31698"/>
                      <a:pt x="31697" y="31698"/>
                    </a:cubicBezTo>
                    <a:lnTo>
                      <a:pt x="31697" y="1"/>
                    </a:lnTo>
                    <a:close/>
                  </a:path>
                </a:pathLst>
              </a:custGeom>
              <a:solidFill>
                <a:srgbClr val="626262"/>
              </a:solidFill>
              <a:ln cap="flat" cmpd="sng" w="9525">
                <a:solidFill>
                  <a:srgbClr val="626262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717" name="Google Shape;717;p26"/>
            <p:cNvGrpSpPr/>
            <p:nvPr/>
          </p:nvGrpSpPr>
          <p:grpSpPr>
            <a:xfrm rot="5400000">
              <a:off x="8229590" y="742962"/>
              <a:ext cx="914408" cy="914408"/>
              <a:chOff x="3235925" y="2183925"/>
              <a:chExt cx="792450" cy="792450"/>
            </a:xfrm>
          </p:grpSpPr>
          <p:sp>
            <p:nvSpPr>
              <p:cNvPr id="718" name="Google Shape;718;p26"/>
              <p:cNvSpPr/>
              <p:nvPr/>
            </p:nvSpPr>
            <p:spPr>
              <a:xfrm>
                <a:off x="3235925" y="2183925"/>
                <a:ext cx="792450" cy="792450"/>
              </a:xfrm>
              <a:custGeom>
                <a:rect b="b" l="l" r="r" t="t"/>
                <a:pathLst>
                  <a:path extrusionOk="0" h="31698" w="31698">
                    <a:moveTo>
                      <a:pt x="1" y="1"/>
                    </a:moveTo>
                    <a:cubicBezTo>
                      <a:pt x="17539" y="1"/>
                      <a:pt x="31697" y="14159"/>
                      <a:pt x="31697" y="31697"/>
                    </a:cubicBezTo>
                    <a:lnTo>
                      <a:pt x="31697" y="1"/>
                    </a:lnTo>
                    <a:close/>
                  </a:path>
                </a:pathLst>
              </a:custGeom>
              <a:solidFill>
                <a:srgbClr val="362918"/>
              </a:solidFill>
              <a:ln cap="flat" cmpd="sng" w="9525">
                <a:solidFill>
                  <a:srgbClr val="362918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719" name="Google Shape;719;p26"/>
              <p:cNvSpPr/>
              <p:nvPr/>
            </p:nvSpPr>
            <p:spPr>
              <a:xfrm>
                <a:off x="3235925" y="2183925"/>
                <a:ext cx="792450" cy="792450"/>
              </a:xfrm>
              <a:custGeom>
                <a:rect b="b" l="l" r="r" t="t"/>
                <a:pathLst>
                  <a:path extrusionOk="0" h="31698" w="31698">
                    <a:moveTo>
                      <a:pt x="1" y="1"/>
                    </a:moveTo>
                    <a:lnTo>
                      <a:pt x="1" y="31697"/>
                    </a:lnTo>
                    <a:lnTo>
                      <a:pt x="31697" y="31697"/>
                    </a:lnTo>
                    <a:cubicBezTo>
                      <a:pt x="31697" y="14159"/>
                      <a:pt x="17539" y="1"/>
                      <a:pt x="1" y="1"/>
                    </a:cubicBezTo>
                    <a:close/>
                  </a:path>
                </a:pathLst>
              </a:custGeom>
              <a:solidFill>
                <a:srgbClr val="F7C320"/>
              </a:solidFill>
              <a:ln cap="flat" cmpd="sng" w="9525">
                <a:solidFill>
                  <a:srgbClr val="F7C320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720" name="Google Shape;720;p26"/>
            <p:cNvGrpSpPr/>
            <p:nvPr/>
          </p:nvGrpSpPr>
          <p:grpSpPr>
            <a:xfrm rot="5400000">
              <a:off x="8229602" y="4400575"/>
              <a:ext cx="914379" cy="914408"/>
              <a:chOff x="4653475" y="3275700"/>
              <a:chExt cx="792425" cy="792450"/>
            </a:xfrm>
          </p:grpSpPr>
          <p:sp>
            <p:nvSpPr>
              <p:cNvPr id="721" name="Google Shape;721;p26"/>
              <p:cNvSpPr/>
              <p:nvPr/>
            </p:nvSpPr>
            <p:spPr>
              <a:xfrm>
                <a:off x="4653475" y="3275700"/>
                <a:ext cx="792425" cy="792450"/>
              </a:xfrm>
              <a:custGeom>
                <a:rect b="b" l="l" r="r" t="t"/>
                <a:pathLst>
                  <a:path extrusionOk="0" h="31698" w="31697">
                    <a:moveTo>
                      <a:pt x="31697" y="1"/>
                    </a:moveTo>
                    <a:cubicBezTo>
                      <a:pt x="31697" y="17540"/>
                      <a:pt x="17539" y="31697"/>
                      <a:pt x="0" y="31697"/>
                    </a:cubicBezTo>
                    <a:lnTo>
                      <a:pt x="31697" y="31697"/>
                    </a:lnTo>
                    <a:lnTo>
                      <a:pt x="31697" y="1"/>
                    </a:lnTo>
                    <a:close/>
                  </a:path>
                </a:pathLst>
              </a:custGeom>
              <a:solidFill>
                <a:srgbClr val="F7C320"/>
              </a:solidFill>
              <a:ln cap="flat" cmpd="sng" w="9525">
                <a:solidFill>
                  <a:srgbClr val="F7C320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722" name="Google Shape;722;p26"/>
              <p:cNvSpPr/>
              <p:nvPr/>
            </p:nvSpPr>
            <p:spPr>
              <a:xfrm>
                <a:off x="4653475" y="3275700"/>
                <a:ext cx="792425" cy="792450"/>
              </a:xfrm>
              <a:custGeom>
                <a:rect b="b" l="l" r="r" t="t"/>
                <a:pathLst>
                  <a:path extrusionOk="0" h="31698" w="31697">
                    <a:moveTo>
                      <a:pt x="0" y="1"/>
                    </a:moveTo>
                    <a:lnTo>
                      <a:pt x="0" y="31697"/>
                    </a:lnTo>
                    <a:cubicBezTo>
                      <a:pt x="17469" y="31697"/>
                      <a:pt x="31697" y="17540"/>
                      <a:pt x="31697" y="1"/>
                    </a:cubicBezTo>
                    <a:close/>
                  </a:path>
                </a:pathLst>
              </a:custGeom>
              <a:solidFill>
                <a:srgbClr val="626262"/>
              </a:solidFill>
              <a:ln cap="flat" cmpd="sng" w="9525">
                <a:solidFill>
                  <a:srgbClr val="626262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723" name="Google Shape;723;p26"/>
            <p:cNvGrpSpPr/>
            <p:nvPr/>
          </p:nvGrpSpPr>
          <p:grpSpPr>
            <a:xfrm rot="-5400000">
              <a:off x="8229619" y="3486136"/>
              <a:ext cx="914379" cy="914408"/>
              <a:chOff x="5644875" y="2127575"/>
              <a:chExt cx="792425" cy="792450"/>
            </a:xfrm>
          </p:grpSpPr>
          <p:sp>
            <p:nvSpPr>
              <p:cNvPr id="724" name="Google Shape;724;p26"/>
              <p:cNvSpPr/>
              <p:nvPr/>
            </p:nvSpPr>
            <p:spPr>
              <a:xfrm>
                <a:off x="5644875" y="2127575"/>
                <a:ext cx="792425" cy="792450"/>
              </a:xfrm>
              <a:custGeom>
                <a:rect b="b" l="l" r="r" t="t"/>
                <a:pathLst>
                  <a:path extrusionOk="0" h="31698" w="31697">
                    <a:moveTo>
                      <a:pt x="0" y="1"/>
                    </a:moveTo>
                    <a:cubicBezTo>
                      <a:pt x="17539" y="1"/>
                      <a:pt x="31697" y="14159"/>
                      <a:pt x="31697" y="31698"/>
                    </a:cubicBezTo>
                    <a:lnTo>
                      <a:pt x="31697" y="1"/>
                    </a:lnTo>
                    <a:close/>
                  </a:path>
                </a:pathLst>
              </a:custGeom>
              <a:solidFill>
                <a:srgbClr val="F07C31"/>
              </a:solidFill>
              <a:ln cap="flat" cmpd="sng" w="9525">
                <a:solidFill>
                  <a:srgbClr val="F07C3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725" name="Google Shape;725;p26"/>
              <p:cNvSpPr/>
              <p:nvPr/>
            </p:nvSpPr>
            <p:spPr>
              <a:xfrm>
                <a:off x="5644875" y="2127575"/>
                <a:ext cx="792425" cy="792450"/>
              </a:xfrm>
              <a:custGeom>
                <a:rect b="b" l="l" r="r" t="t"/>
                <a:pathLst>
                  <a:path extrusionOk="0" h="31698" w="31697">
                    <a:moveTo>
                      <a:pt x="0" y="1"/>
                    </a:moveTo>
                    <a:lnTo>
                      <a:pt x="0" y="31698"/>
                    </a:lnTo>
                    <a:lnTo>
                      <a:pt x="31697" y="31698"/>
                    </a:lnTo>
                    <a:cubicBezTo>
                      <a:pt x="31697" y="14159"/>
                      <a:pt x="17539" y="1"/>
                      <a:pt x="0" y="1"/>
                    </a:cubicBezTo>
                    <a:close/>
                  </a:path>
                </a:pathLst>
              </a:custGeom>
              <a:solidFill>
                <a:srgbClr val="362918"/>
              </a:solidFill>
              <a:ln cap="flat" cmpd="sng" w="9525">
                <a:solidFill>
                  <a:srgbClr val="362918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726" name="Google Shape;726;p26"/>
            <p:cNvGrpSpPr/>
            <p:nvPr/>
          </p:nvGrpSpPr>
          <p:grpSpPr>
            <a:xfrm rot="5400000">
              <a:off x="8229587" y="2571768"/>
              <a:ext cx="914408" cy="914408"/>
              <a:chOff x="1096400" y="3316200"/>
              <a:chExt cx="792450" cy="792450"/>
            </a:xfrm>
          </p:grpSpPr>
          <p:sp>
            <p:nvSpPr>
              <p:cNvPr id="727" name="Google Shape;727;p26"/>
              <p:cNvSpPr/>
              <p:nvPr/>
            </p:nvSpPr>
            <p:spPr>
              <a:xfrm>
                <a:off x="1096400" y="3316200"/>
                <a:ext cx="792450" cy="750175"/>
              </a:xfrm>
              <a:custGeom>
                <a:rect b="b" l="l" r="r" t="t"/>
                <a:pathLst>
                  <a:path extrusionOk="0" h="30007" w="31698">
                    <a:moveTo>
                      <a:pt x="1" y="1"/>
                    </a:moveTo>
                    <a:cubicBezTo>
                      <a:pt x="16906" y="1"/>
                      <a:pt x="30852" y="13243"/>
                      <a:pt x="31697" y="30007"/>
                    </a:cubicBezTo>
                    <a:lnTo>
                      <a:pt x="31697" y="1"/>
                    </a:lnTo>
                    <a:close/>
                  </a:path>
                </a:pathLst>
              </a:custGeom>
              <a:solidFill>
                <a:srgbClr val="F07C31"/>
              </a:solidFill>
              <a:ln cap="flat" cmpd="sng" w="9525">
                <a:solidFill>
                  <a:srgbClr val="F07C3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728" name="Google Shape;728;p26"/>
              <p:cNvSpPr/>
              <p:nvPr/>
            </p:nvSpPr>
            <p:spPr>
              <a:xfrm>
                <a:off x="1096400" y="3316200"/>
                <a:ext cx="792450" cy="792450"/>
              </a:xfrm>
              <a:custGeom>
                <a:rect b="b" l="l" r="r" t="t"/>
                <a:pathLst>
                  <a:path extrusionOk="0" h="31698" w="31698">
                    <a:moveTo>
                      <a:pt x="1" y="1"/>
                    </a:moveTo>
                    <a:lnTo>
                      <a:pt x="1" y="31697"/>
                    </a:lnTo>
                    <a:lnTo>
                      <a:pt x="31697" y="31697"/>
                    </a:lnTo>
                    <a:lnTo>
                      <a:pt x="31697" y="30007"/>
                    </a:lnTo>
                    <a:cubicBezTo>
                      <a:pt x="30852" y="13243"/>
                      <a:pt x="17047" y="1"/>
                      <a:pt x="1" y="1"/>
                    </a:cubicBezTo>
                    <a:close/>
                  </a:path>
                </a:pathLst>
              </a:custGeom>
              <a:solidFill>
                <a:srgbClr val="F7C320"/>
              </a:solidFill>
              <a:ln cap="flat" cmpd="sng" w="9525">
                <a:solidFill>
                  <a:srgbClr val="F7C320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729" name="Google Shape;729;p26"/>
            <p:cNvGrpSpPr/>
            <p:nvPr/>
          </p:nvGrpSpPr>
          <p:grpSpPr>
            <a:xfrm rot="5400000">
              <a:off x="8229590" y="1657372"/>
              <a:ext cx="914408" cy="914408"/>
              <a:chOff x="4498500" y="2183925"/>
              <a:chExt cx="792450" cy="792450"/>
            </a:xfrm>
          </p:grpSpPr>
          <p:sp>
            <p:nvSpPr>
              <p:cNvPr id="730" name="Google Shape;730;p26"/>
              <p:cNvSpPr/>
              <p:nvPr/>
            </p:nvSpPr>
            <p:spPr>
              <a:xfrm>
                <a:off x="4498500" y="2183925"/>
                <a:ext cx="792450" cy="750200"/>
              </a:xfrm>
              <a:custGeom>
                <a:rect b="b" l="l" r="r" t="t"/>
                <a:pathLst>
                  <a:path extrusionOk="0" h="30008" w="31698">
                    <a:moveTo>
                      <a:pt x="1" y="1"/>
                    </a:moveTo>
                    <a:lnTo>
                      <a:pt x="1" y="30007"/>
                    </a:lnTo>
                    <a:cubicBezTo>
                      <a:pt x="776" y="13313"/>
                      <a:pt x="14652" y="1"/>
                      <a:pt x="31697" y="1"/>
                    </a:cubicBezTo>
                    <a:close/>
                  </a:path>
                </a:pathLst>
              </a:custGeom>
              <a:solidFill>
                <a:srgbClr val="F07C31"/>
              </a:solidFill>
              <a:ln cap="flat" cmpd="sng" w="9525">
                <a:solidFill>
                  <a:srgbClr val="F07C3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731" name="Google Shape;731;p26"/>
              <p:cNvSpPr/>
              <p:nvPr/>
            </p:nvSpPr>
            <p:spPr>
              <a:xfrm>
                <a:off x="4498500" y="2183925"/>
                <a:ext cx="792450" cy="792450"/>
              </a:xfrm>
              <a:custGeom>
                <a:rect b="b" l="l" r="r" t="t"/>
                <a:pathLst>
                  <a:path extrusionOk="0" h="31698" w="31698">
                    <a:moveTo>
                      <a:pt x="31697" y="1"/>
                    </a:moveTo>
                    <a:cubicBezTo>
                      <a:pt x="14652" y="1"/>
                      <a:pt x="846" y="13313"/>
                      <a:pt x="1" y="30007"/>
                    </a:cubicBezTo>
                    <a:lnTo>
                      <a:pt x="1" y="31697"/>
                    </a:lnTo>
                    <a:lnTo>
                      <a:pt x="31697" y="31697"/>
                    </a:lnTo>
                    <a:lnTo>
                      <a:pt x="31697" y="1"/>
                    </a:lnTo>
                    <a:close/>
                  </a:path>
                </a:pathLst>
              </a:custGeom>
              <a:solidFill>
                <a:srgbClr val="362918"/>
              </a:solidFill>
              <a:ln cap="flat" cmpd="sng" w="9525">
                <a:solidFill>
                  <a:srgbClr val="362918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</p:grpSp>
      <p:sp>
        <p:nvSpPr>
          <p:cNvPr id="732" name="Google Shape;732;p26"/>
          <p:cNvSpPr txBox="1"/>
          <p:nvPr>
            <p:ph type="ctrTitle"/>
          </p:nvPr>
        </p:nvSpPr>
        <p:spPr>
          <a:xfrm>
            <a:off x="720000" y="1782094"/>
            <a:ext cx="3297900" cy="6126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42B1E"/>
              </a:buClr>
              <a:buSzPts val="3000"/>
              <a:buFont typeface="Playfair Display"/>
              <a:buNone/>
              <a:defRPr b="1" sz="3000">
                <a:solidFill>
                  <a:srgbClr val="342B1E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42B1E"/>
              </a:buClr>
              <a:buSzPts val="5700"/>
              <a:buNone/>
              <a:defRPr sz="5700">
                <a:solidFill>
                  <a:srgbClr val="342B1E"/>
                </a:solidFill>
              </a:defRPr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42B1E"/>
              </a:buClr>
              <a:buSzPts val="5700"/>
              <a:buNone/>
              <a:defRPr sz="5700">
                <a:solidFill>
                  <a:srgbClr val="342B1E"/>
                </a:solidFill>
              </a:defRPr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42B1E"/>
              </a:buClr>
              <a:buSzPts val="5700"/>
              <a:buNone/>
              <a:defRPr sz="5700">
                <a:solidFill>
                  <a:srgbClr val="342B1E"/>
                </a:solidFill>
              </a:defRPr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42B1E"/>
              </a:buClr>
              <a:buSzPts val="5700"/>
              <a:buNone/>
              <a:defRPr sz="5700">
                <a:solidFill>
                  <a:srgbClr val="342B1E"/>
                </a:solidFill>
              </a:defRPr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42B1E"/>
              </a:buClr>
              <a:buSzPts val="5700"/>
              <a:buNone/>
              <a:defRPr sz="5700">
                <a:solidFill>
                  <a:srgbClr val="342B1E"/>
                </a:solidFill>
              </a:defRPr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42B1E"/>
              </a:buClr>
              <a:buSzPts val="5700"/>
              <a:buNone/>
              <a:defRPr sz="5700">
                <a:solidFill>
                  <a:srgbClr val="342B1E"/>
                </a:solidFill>
              </a:defRPr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42B1E"/>
              </a:buClr>
              <a:buSzPts val="5700"/>
              <a:buNone/>
              <a:defRPr sz="5700">
                <a:solidFill>
                  <a:srgbClr val="342B1E"/>
                </a:solidFill>
              </a:defRPr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42B1E"/>
              </a:buClr>
              <a:buSzPts val="5700"/>
              <a:buNone/>
              <a:defRPr sz="5700">
                <a:solidFill>
                  <a:srgbClr val="342B1E"/>
                </a:solidFill>
              </a:defRPr>
            </a:lvl9pPr>
          </a:lstStyle>
          <a:p/>
        </p:txBody>
      </p:sp>
      <p:sp>
        <p:nvSpPr>
          <p:cNvPr id="733" name="Google Shape;733;p26"/>
          <p:cNvSpPr txBox="1"/>
          <p:nvPr>
            <p:ph idx="1" type="subTitle"/>
          </p:nvPr>
        </p:nvSpPr>
        <p:spPr>
          <a:xfrm>
            <a:off x="720000" y="2247275"/>
            <a:ext cx="3629700" cy="1132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42B1E"/>
              </a:buClr>
              <a:buSzPts val="1600"/>
              <a:buFont typeface="Spartan Thin"/>
              <a:buNone/>
              <a:defRPr sz="1600">
                <a:solidFill>
                  <a:srgbClr val="342B1E"/>
                </a:solidFill>
                <a:latin typeface="Spartan Thin"/>
                <a:ea typeface="Spartan Thin"/>
                <a:cs typeface="Spartan Thin"/>
                <a:sym typeface="Spartan Thi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42B1E"/>
              </a:buClr>
              <a:buSzPts val="2800"/>
              <a:buNone/>
              <a:defRPr sz="2800">
                <a:solidFill>
                  <a:srgbClr val="342B1E"/>
                </a:solidFill>
              </a:defRPr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42B1E"/>
              </a:buClr>
              <a:buSzPts val="2800"/>
              <a:buNone/>
              <a:defRPr sz="2800">
                <a:solidFill>
                  <a:srgbClr val="342B1E"/>
                </a:solidFill>
              </a:defRPr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42B1E"/>
              </a:buClr>
              <a:buSzPts val="2800"/>
              <a:buNone/>
              <a:defRPr sz="2800">
                <a:solidFill>
                  <a:srgbClr val="342B1E"/>
                </a:solidFill>
              </a:defRPr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42B1E"/>
              </a:buClr>
              <a:buSzPts val="2800"/>
              <a:buNone/>
              <a:defRPr sz="2800">
                <a:solidFill>
                  <a:srgbClr val="342B1E"/>
                </a:solidFill>
              </a:defRPr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42B1E"/>
              </a:buClr>
              <a:buSzPts val="2800"/>
              <a:buNone/>
              <a:defRPr sz="2800">
                <a:solidFill>
                  <a:srgbClr val="342B1E"/>
                </a:solidFill>
              </a:defRPr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42B1E"/>
              </a:buClr>
              <a:buSzPts val="2800"/>
              <a:buNone/>
              <a:defRPr sz="2800">
                <a:solidFill>
                  <a:srgbClr val="342B1E"/>
                </a:solidFill>
              </a:defRPr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42B1E"/>
              </a:buClr>
              <a:buSzPts val="2800"/>
              <a:buNone/>
              <a:defRPr sz="2800">
                <a:solidFill>
                  <a:srgbClr val="342B1E"/>
                </a:solidFill>
              </a:defRPr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42B1E"/>
              </a:buClr>
              <a:buSzPts val="2800"/>
              <a:buNone/>
              <a:defRPr sz="2800">
                <a:solidFill>
                  <a:srgbClr val="342B1E"/>
                </a:solidFill>
              </a:defRPr>
            </a:lvl9pPr>
          </a:lstStyle>
          <a:p/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hanks">
  <p:cSld name="TITLE_ONLY_1_1">
    <p:bg>
      <p:bgPr>
        <a:solidFill>
          <a:schemeClr val="dk1"/>
        </a:solidFill>
      </p:bgPr>
    </p:bg>
    <p:spTree>
      <p:nvGrpSpPr>
        <p:cNvPr id="734" name="Shape 7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35" name="Google Shape;735;p27"/>
          <p:cNvGrpSpPr/>
          <p:nvPr/>
        </p:nvGrpSpPr>
        <p:grpSpPr>
          <a:xfrm flipH="1">
            <a:off x="11" y="11"/>
            <a:ext cx="9144009" cy="914426"/>
            <a:chOff x="-3" y="11"/>
            <a:chExt cx="9144009" cy="914426"/>
          </a:xfrm>
        </p:grpSpPr>
        <p:grpSp>
          <p:nvGrpSpPr>
            <p:cNvPr id="736" name="Google Shape;736;p27"/>
            <p:cNvGrpSpPr/>
            <p:nvPr/>
          </p:nvGrpSpPr>
          <p:grpSpPr>
            <a:xfrm rot="10800000">
              <a:off x="7315202" y="18"/>
              <a:ext cx="914408" cy="914408"/>
              <a:chOff x="252850" y="967700"/>
              <a:chExt cx="792450" cy="792450"/>
            </a:xfrm>
          </p:grpSpPr>
          <p:sp>
            <p:nvSpPr>
              <p:cNvPr id="737" name="Google Shape;737;p27"/>
              <p:cNvSpPr/>
              <p:nvPr/>
            </p:nvSpPr>
            <p:spPr>
              <a:xfrm>
                <a:off x="252850" y="967700"/>
                <a:ext cx="792450" cy="792450"/>
              </a:xfrm>
              <a:custGeom>
                <a:rect b="b" l="l" r="r" t="t"/>
                <a:pathLst>
                  <a:path extrusionOk="0" h="31698" w="31698">
                    <a:moveTo>
                      <a:pt x="1" y="1"/>
                    </a:moveTo>
                    <a:lnTo>
                      <a:pt x="1" y="31698"/>
                    </a:lnTo>
                    <a:lnTo>
                      <a:pt x="31697" y="31698"/>
                    </a:lnTo>
                    <a:lnTo>
                      <a:pt x="31697" y="1"/>
                    </a:lnTo>
                    <a:close/>
                  </a:path>
                </a:pathLst>
              </a:custGeom>
              <a:solidFill>
                <a:srgbClr val="362918"/>
              </a:solidFill>
              <a:ln cap="flat" cmpd="sng" w="9525">
                <a:solidFill>
                  <a:srgbClr val="362918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738" name="Google Shape;738;p27"/>
              <p:cNvSpPr/>
              <p:nvPr/>
            </p:nvSpPr>
            <p:spPr>
              <a:xfrm>
                <a:off x="444800" y="1157900"/>
                <a:ext cx="410325" cy="410300"/>
              </a:xfrm>
              <a:custGeom>
                <a:rect b="b" l="l" r="r" t="t"/>
                <a:pathLst>
                  <a:path extrusionOk="0" h="16412" w="16413">
                    <a:moveTo>
                      <a:pt x="8171" y="0"/>
                    </a:moveTo>
                    <a:cubicBezTo>
                      <a:pt x="3734" y="0"/>
                      <a:pt x="1" y="3663"/>
                      <a:pt x="1" y="8241"/>
                    </a:cubicBezTo>
                    <a:cubicBezTo>
                      <a:pt x="1" y="12679"/>
                      <a:pt x="3593" y="16412"/>
                      <a:pt x="8171" y="16412"/>
                    </a:cubicBezTo>
                    <a:cubicBezTo>
                      <a:pt x="12679" y="16412"/>
                      <a:pt x="16412" y="12679"/>
                      <a:pt x="16412" y="8241"/>
                    </a:cubicBezTo>
                    <a:cubicBezTo>
                      <a:pt x="16412" y="3733"/>
                      <a:pt x="12750" y="0"/>
                      <a:pt x="8171" y="0"/>
                    </a:cubicBezTo>
                    <a:close/>
                  </a:path>
                </a:pathLst>
              </a:custGeom>
              <a:solidFill>
                <a:srgbClr val="F7C320"/>
              </a:solidFill>
              <a:ln cap="flat" cmpd="sng" w="9525">
                <a:solidFill>
                  <a:srgbClr val="362918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739" name="Google Shape;739;p27"/>
            <p:cNvGrpSpPr/>
            <p:nvPr/>
          </p:nvGrpSpPr>
          <p:grpSpPr>
            <a:xfrm rot="10800000">
              <a:off x="6400790" y="14"/>
              <a:ext cx="914408" cy="914408"/>
              <a:chOff x="2232200" y="2127575"/>
              <a:chExt cx="792450" cy="792450"/>
            </a:xfrm>
          </p:grpSpPr>
          <p:sp>
            <p:nvSpPr>
              <p:cNvPr id="740" name="Google Shape;740;p27"/>
              <p:cNvSpPr/>
              <p:nvPr/>
            </p:nvSpPr>
            <p:spPr>
              <a:xfrm>
                <a:off x="2232200" y="2127575"/>
                <a:ext cx="792450" cy="792450"/>
              </a:xfrm>
              <a:custGeom>
                <a:rect b="b" l="l" r="r" t="t"/>
                <a:pathLst>
                  <a:path extrusionOk="0" h="31698" w="31698">
                    <a:moveTo>
                      <a:pt x="1" y="1"/>
                    </a:moveTo>
                    <a:lnTo>
                      <a:pt x="1" y="31698"/>
                    </a:lnTo>
                    <a:lnTo>
                      <a:pt x="31697" y="31698"/>
                    </a:lnTo>
                    <a:cubicBezTo>
                      <a:pt x="14229" y="31698"/>
                      <a:pt x="1" y="17399"/>
                      <a:pt x="1" y="1"/>
                    </a:cubicBezTo>
                    <a:close/>
                  </a:path>
                </a:pathLst>
              </a:custGeom>
              <a:solidFill>
                <a:srgbClr val="F07C31"/>
              </a:solidFill>
              <a:ln cap="flat" cmpd="sng" w="9525">
                <a:solidFill>
                  <a:srgbClr val="F07C3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741" name="Google Shape;741;p27"/>
              <p:cNvSpPr/>
              <p:nvPr/>
            </p:nvSpPr>
            <p:spPr>
              <a:xfrm>
                <a:off x="2232200" y="2127575"/>
                <a:ext cx="792450" cy="792450"/>
              </a:xfrm>
              <a:custGeom>
                <a:rect b="b" l="l" r="r" t="t"/>
                <a:pathLst>
                  <a:path extrusionOk="0" h="31698" w="31698">
                    <a:moveTo>
                      <a:pt x="1" y="1"/>
                    </a:moveTo>
                    <a:cubicBezTo>
                      <a:pt x="1" y="17469"/>
                      <a:pt x="14229" y="31698"/>
                      <a:pt x="31697" y="31698"/>
                    </a:cubicBezTo>
                    <a:lnTo>
                      <a:pt x="31697" y="1"/>
                    </a:lnTo>
                    <a:close/>
                  </a:path>
                </a:pathLst>
              </a:custGeom>
              <a:solidFill>
                <a:srgbClr val="626262"/>
              </a:solidFill>
              <a:ln cap="flat" cmpd="sng" w="9525">
                <a:solidFill>
                  <a:srgbClr val="626262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742" name="Google Shape;742;p27"/>
            <p:cNvGrpSpPr/>
            <p:nvPr/>
          </p:nvGrpSpPr>
          <p:grpSpPr>
            <a:xfrm rot="10800000">
              <a:off x="5486382" y="14"/>
              <a:ext cx="914408" cy="914408"/>
              <a:chOff x="3235925" y="2183925"/>
              <a:chExt cx="792450" cy="792450"/>
            </a:xfrm>
          </p:grpSpPr>
          <p:sp>
            <p:nvSpPr>
              <p:cNvPr id="743" name="Google Shape;743;p27"/>
              <p:cNvSpPr/>
              <p:nvPr/>
            </p:nvSpPr>
            <p:spPr>
              <a:xfrm>
                <a:off x="3235925" y="2183925"/>
                <a:ext cx="792450" cy="792450"/>
              </a:xfrm>
              <a:custGeom>
                <a:rect b="b" l="l" r="r" t="t"/>
                <a:pathLst>
                  <a:path extrusionOk="0" h="31698" w="31698">
                    <a:moveTo>
                      <a:pt x="1" y="1"/>
                    </a:moveTo>
                    <a:cubicBezTo>
                      <a:pt x="17539" y="1"/>
                      <a:pt x="31697" y="14159"/>
                      <a:pt x="31697" y="31697"/>
                    </a:cubicBezTo>
                    <a:lnTo>
                      <a:pt x="31697" y="1"/>
                    </a:lnTo>
                    <a:close/>
                  </a:path>
                </a:pathLst>
              </a:custGeom>
              <a:solidFill>
                <a:srgbClr val="362918"/>
              </a:solidFill>
              <a:ln cap="flat" cmpd="sng" w="9525">
                <a:solidFill>
                  <a:srgbClr val="362918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744" name="Google Shape;744;p27"/>
              <p:cNvSpPr/>
              <p:nvPr/>
            </p:nvSpPr>
            <p:spPr>
              <a:xfrm>
                <a:off x="3235925" y="2183925"/>
                <a:ext cx="792450" cy="792450"/>
              </a:xfrm>
              <a:custGeom>
                <a:rect b="b" l="l" r="r" t="t"/>
                <a:pathLst>
                  <a:path extrusionOk="0" h="31698" w="31698">
                    <a:moveTo>
                      <a:pt x="1" y="1"/>
                    </a:moveTo>
                    <a:lnTo>
                      <a:pt x="1" y="31697"/>
                    </a:lnTo>
                    <a:lnTo>
                      <a:pt x="31697" y="31697"/>
                    </a:lnTo>
                    <a:cubicBezTo>
                      <a:pt x="31697" y="14159"/>
                      <a:pt x="17539" y="1"/>
                      <a:pt x="1" y="1"/>
                    </a:cubicBezTo>
                    <a:close/>
                  </a:path>
                </a:pathLst>
              </a:custGeom>
              <a:solidFill>
                <a:srgbClr val="F7C320"/>
              </a:solidFill>
              <a:ln cap="flat" cmpd="sng" w="9525">
                <a:solidFill>
                  <a:srgbClr val="F7C320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745" name="Google Shape;745;p27"/>
            <p:cNvGrpSpPr/>
            <p:nvPr/>
          </p:nvGrpSpPr>
          <p:grpSpPr>
            <a:xfrm rot="10800000">
              <a:off x="1828783" y="11"/>
              <a:ext cx="914379" cy="914408"/>
              <a:chOff x="4653475" y="3275700"/>
              <a:chExt cx="792425" cy="792450"/>
            </a:xfrm>
          </p:grpSpPr>
          <p:sp>
            <p:nvSpPr>
              <p:cNvPr id="746" name="Google Shape;746;p27"/>
              <p:cNvSpPr/>
              <p:nvPr/>
            </p:nvSpPr>
            <p:spPr>
              <a:xfrm>
                <a:off x="4653475" y="3275700"/>
                <a:ext cx="792425" cy="792450"/>
              </a:xfrm>
              <a:custGeom>
                <a:rect b="b" l="l" r="r" t="t"/>
                <a:pathLst>
                  <a:path extrusionOk="0" h="31698" w="31697">
                    <a:moveTo>
                      <a:pt x="31697" y="1"/>
                    </a:moveTo>
                    <a:cubicBezTo>
                      <a:pt x="31697" y="17540"/>
                      <a:pt x="17539" y="31697"/>
                      <a:pt x="0" y="31697"/>
                    </a:cubicBezTo>
                    <a:lnTo>
                      <a:pt x="31697" y="31697"/>
                    </a:lnTo>
                    <a:lnTo>
                      <a:pt x="31697" y="1"/>
                    </a:lnTo>
                    <a:close/>
                  </a:path>
                </a:pathLst>
              </a:custGeom>
              <a:solidFill>
                <a:srgbClr val="F7C320"/>
              </a:solidFill>
              <a:ln cap="flat" cmpd="sng" w="9525">
                <a:solidFill>
                  <a:srgbClr val="F7C320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747" name="Google Shape;747;p27"/>
              <p:cNvSpPr/>
              <p:nvPr/>
            </p:nvSpPr>
            <p:spPr>
              <a:xfrm>
                <a:off x="4653475" y="3275700"/>
                <a:ext cx="792425" cy="792450"/>
              </a:xfrm>
              <a:custGeom>
                <a:rect b="b" l="l" r="r" t="t"/>
                <a:pathLst>
                  <a:path extrusionOk="0" h="31698" w="31697">
                    <a:moveTo>
                      <a:pt x="0" y="1"/>
                    </a:moveTo>
                    <a:lnTo>
                      <a:pt x="0" y="31697"/>
                    </a:lnTo>
                    <a:cubicBezTo>
                      <a:pt x="17469" y="31697"/>
                      <a:pt x="31697" y="17540"/>
                      <a:pt x="31697" y="1"/>
                    </a:cubicBezTo>
                    <a:close/>
                  </a:path>
                </a:pathLst>
              </a:custGeom>
              <a:solidFill>
                <a:srgbClr val="626262"/>
              </a:solidFill>
              <a:ln cap="flat" cmpd="sng" w="9525">
                <a:solidFill>
                  <a:srgbClr val="626262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748" name="Google Shape;748;p27"/>
            <p:cNvGrpSpPr/>
            <p:nvPr/>
          </p:nvGrpSpPr>
          <p:grpSpPr>
            <a:xfrm>
              <a:off x="2743221" y="29"/>
              <a:ext cx="914379" cy="914408"/>
              <a:chOff x="5644875" y="2127575"/>
              <a:chExt cx="792425" cy="792450"/>
            </a:xfrm>
          </p:grpSpPr>
          <p:sp>
            <p:nvSpPr>
              <p:cNvPr id="749" name="Google Shape;749;p27"/>
              <p:cNvSpPr/>
              <p:nvPr/>
            </p:nvSpPr>
            <p:spPr>
              <a:xfrm>
                <a:off x="5644875" y="2127575"/>
                <a:ext cx="792425" cy="792450"/>
              </a:xfrm>
              <a:custGeom>
                <a:rect b="b" l="l" r="r" t="t"/>
                <a:pathLst>
                  <a:path extrusionOk="0" h="31698" w="31697">
                    <a:moveTo>
                      <a:pt x="0" y="1"/>
                    </a:moveTo>
                    <a:cubicBezTo>
                      <a:pt x="17539" y="1"/>
                      <a:pt x="31697" y="14159"/>
                      <a:pt x="31697" y="31698"/>
                    </a:cubicBezTo>
                    <a:lnTo>
                      <a:pt x="31697" y="1"/>
                    </a:lnTo>
                    <a:close/>
                  </a:path>
                </a:pathLst>
              </a:custGeom>
              <a:solidFill>
                <a:srgbClr val="F07C31"/>
              </a:solidFill>
              <a:ln cap="flat" cmpd="sng" w="9525">
                <a:solidFill>
                  <a:srgbClr val="F07C3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750" name="Google Shape;750;p27"/>
              <p:cNvSpPr/>
              <p:nvPr/>
            </p:nvSpPr>
            <p:spPr>
              <a:xfrm>
                <a:off x="5644875" y="2127575"/>
                <a:ext cx="792425" cy="792450"/>
              </a:xfrm>
              <a:custGeom>
                <a:rect b="b" l="l" r="r" t="t"/>
                <a:pathLst>
                  <a:path extrusionOk="0" h="31698" w="31697">
                    <a:moveTo>
                      <a:pt x="0" y="1"/>
                    </a:moveTo>
                    <a:lnTo>
                      <a:pt x="0" y="31698"/>
                    </a:lnTo>
                    <a:lnTo>
                      <a:pt x="31697" y="31698"/>
                    </a:lnTo>
                    <a:cubicBezTo>
                      <a:pt x="31697" y="14159"/>
                      <a:pt x="17539" y="1"/>
                      <a:pt x="0" y="1"/>
                    </a:cubicBezTo>
                    <a:close/>
                  </a:path>
                </a:pathLst>
              </a:custGeom>
              <a:solidFill>
                <a:srgbClr val="362918"/>
              </a:solidFill>
              <a:ln cap="flat" cmpd="sng" w="9525">
                <a:solidFill>
                  <a:srgbClr val="362918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751" name="Google Shape;751;p27"/>
            <p:cNvGrpSpPr/>
            <p:nvPr/>
          </p:nvGrpSpPr>
          <p:grpSpPr>
            <a:xfrm rot="10800000">
              <a:off x="914413" y="11"/>
              <a:ext cx="914379" cy="914408"/>
              <a:chOff x="2299125" y="3342625"/>
              <a:chExt cx="792425" cy="792450"/>
            </a:xfrm>
          </p:grpSpPr>
          <p:sp>
            <p:nvSpPr>
              <p:cNvPr id="752" name="Google Shape;752;p27"/>
              <p:cNvSpPr/>
              <p:nvPr/>
            </p:nvSpPr>
            <p:spPr>
              <a:xfrm>
                <a:off x="2341375" y="3342625"/>
                <a:ext cx="750175" cy="792450"/>
              </a:xfrm>
              <a:custGeom>
                <a:rect b="b" l="l" r="r" t="t"/>
                <a:pathLst>
                  <a:path extrusionOk="0" h="31698" w="30007">
                    <a:moveTo>
                      <a:pt x="30007" y="0"/>
                    </a:moveTo>
                    <a:cubicBezTo>
                      <a:pt x="30007" y="16976"/>
                      <a:pt x="16694" y="30781"/>
                      <a:pt x="1" y="31697"/>
                    </a:cubicBezTo>
                    <a:lnTo>
                      <a:pt x="30007" y="31697"/>
                    </a:lnTo>
                    <a:lnTo>
                      <a:pt x="30007" y="0"/>
                    </a:lnTo>
                    <a:close/>
                  </a:path>
                </a:pathLst>
              </a:custGeom>
              <a:solidFill>
                <a:srgbClr val="F07C31"/>
              </a:solidFill>
              <a:ln cap="flat" cmpd="sng" w="9525">
                <a:solidFill>
                  <a:srgbClr val="F07C3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753" name="Google Shape;753;p27"/>
              <p:cNvSpPr/>
              <p:nvPr/>
            </p:nvSpPr>
            <p:spPr>
              <a:xfrm>
                <a:off x="2299125" y="3342625"/>
                <a:ext cx="792425" cy="792450"/>
              </a:xfrm>
              <a:custGeom>
                <a:rect b="b" l="l" r="r" t="t"/>
                <a:pathLst>
                  <a:path extrusionOk="0" h="31698" w="31697">
                    <a:moveTo>
                      <a:pt x="0" y="0"/>
                    </a:moveTo>
                    <a:lnTo>
                      <a:pt x="0" y="31697"/>
                    </a:lnTo>
                    <a:lnTo>
                      <a:pt x="1691" y="31697"/>
                    </a:lnTo>
                    <a:cubicBezTo>
                      <a:pt x="18384" y="30781"/>
                      <a:pt x="31697" y="16976"/>
                      <a:pt x="31697" y="0"/>
                    </a:cubicBezTo>
                    <a:close/>
                  </a:path>
                </a:pathLst>
              </a:custGeom>
              <a:solidFill>
                <a:srgbClr val="362918"/>
              </a:solidFill>
              <a:ln cap="flat" cmpd="sng" w="9525">
                <a:solidFill>
                  <a:srgbClr val="362918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754" name="Google Shape;754;p27"/>
            <p:cNvGrpSpPr/>
            <p:nvPr/>
          </p:nvGrpSpPr>
          <p:grpSpPr>
            <a:xfrm rot="10800000">
              <a:off x="3657576" y="11"/>
              <a:ext cx="914408" cy="914408"/>
              <a:chOff x="1096400" y="3316200"/>
              <a:chExt cx="792450" cy="792450"/>
            </a:xfrm>
          </p:grpSpPr>
          <p:sp>
            <p:nvSpPr>
              <p:cNvPr id="755" name="Google Shape;755;p27"/>
              <p:cNvSpPr/>
              <p:nvPr/>
            </p:nvSpPr>
            <p:spPr>
              <a:xfrm>
                <a:off x="1096400" y="3316200"/>
                <a:ext cx="792450" cy="750175"/>
              </a:xfrm>
              <a:custGeom>
                <a:rect b="b" l="l" r="r" t="t"/>
                <a:pathLst>
                  <a:path extrusionOk="0" h="30007" w="31698">
                    <a:moveTo>
                      <a:pt x="1" y="1"/>
                    </a:moveTo>
                    <a:cubicBezTo>
                      <a:pt x="16906" y="1"/>
                      <a:pt x="30852" y="13243"/>
                      <a:pt x="31697" y="30007"/>
                    </a:cubicBezTo>
                    <a:lnTo>
                      <a:pt x="31697" y="1"/>
                    </a:lnTo>
                    <a:close/>
                  </a:path>
                </a:pathLst>
              </a:custGeom>
              <a:solidFill>
                <a:srgbClr val="F07C31"/>
              </a:solidFill>
              <a:ln cap="flat" cmpd="sng" w="9525">
                <a:solidFill>
                  <a:srgbClr val="F07C3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756" name="Google Shape;756;p27"/>
              <p:cNvSpPr/>
              <p:nvPr/>
            </p:nvSpPr>
            <p:spPr>
              <a:xfrm>
                <a:off x="1096400" y="3316200"/>
                <a:ext cx="792450" cy="792450"/>
              </a:xfrm>
              <a:custGeom>
                <a:rect b="b" l="l" r="r" t="t"/>
                <a:pathLst>
                  <a:path extrusionOk="0" h="31698" w="31698">
                    <a:moveTo>
                      <a:pt x="1" y="1"/>
                    </a:moveTo>
                    <a:lnTo>
                      <a:pt x="1" y="31697"/>
                    </a:lnTo>
                    <a:lnTo>
                      <a:pt x="31697" y="31697"/>
                    </a:lnTo>
                    <a:lnTo>
                      <a:pt x="31697" y="30007"/>
                    </a:lnTo>
                    <a:cubicBezTo>
                      <a:pt x="30852" y="13243"/>
                      <a:pt x="17047" y="1"/>
                      <a:pt x="1" y="1"/>
                    </a:cubicBezTo>
                    <a:close/>
                  </a:path>
                </a:pathLst>
              </a:custGeom>
              <a:solidFill>
                <a:srgbClr val="F7C320"/>
              </a:solidFill>
              <a:ln cap="flat" cmpd="sng" w="9525">
                <a:solidFill>
                  <a:srgbClr val="F7C320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757" name="Google Shape;757;p27"/>
            <p:cNvGrpSpPr/>
            <p:nvPr/>
          </p:nvGrpSpPr>
          <p:grpSpPr>
            <a:xfrm rot="10800000">
              <a:off x="4571973" y="14"/>
              <a:ext cx="914408" cy="914408"/>
              <a:chOff x="4498500" y="2183925"/>
              <a:chExt cx="792450" cy="792450"/>
            </a:xfrm>
          </p:grpSpPr>
          <p:sp>
            <p:nvSpPr>
              <p:cNvPr id="758" name="Google Shape;758;p27"/>
              <p:cNvSpPr/>
              <p:nvPr/>
            </p:nvSpPr>
            <p:spPr>
              <a:xfrm>
                <a:off x="4498500" y="2183925"/>
                <a:ext cx="792450" cy="750200"/>
              </a:xfrm>
              <a:custGeom>
                <a:rect b="b" l="l" r="r" t="t"/>
                <a:pathLst>
                  <a:path extrusionOk="0" h="30008" w="31698">
                    <a:moveTo>
                      <a:pt x="1" y="1"/>
                    </a:moveTo>
                    <a:lnTo>
                      <a:pt x="1" y="30007"/>
                    </a:lnTo>
                    <a:cubicBezTo>
                      <a:pt x="776" y="13313"/>
                      <a:pt x="14652" y="1"/>
                      <a:pt x="31697" y="1"/>
                    </a:cubicBezTo>
                    <a:close/>
                  </a:path>
                </a:pathLst>
              </a:custGeom>
              <a:solidFill>
                <a:srgbClr val="F07C31"/>
              </a:solidFill>
              <a:ln cap="flat" cmpd="sng" w="9525">
                <a:solidFill>
                  <a:srgbClr val="F07C3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759" name="Google Shape;759;p27"/>
              <p:cNvSpPr/>
              <p:nvPr/>
            </p:nvSpPr>
            <p:spPr>
              <a:xfrm>
                <a:off x="4498500" y="2183925"/>
                <a:ext cx="792450" cy="792450"/>
              </a:xfrm>
              <a:custGeom>
                <a:rect b="b" l="l" r="r" t="t"/>
                <a:pathLst>
                  <a:path extrusionOk="0" h="31698" w="31698">
                    <a:moveTo>
                      <a:pt x="31697" y="1"/>
                    </a:moveTo>
                    <a:cubicBezTo>
                      <a:pt x="14652" y="1"/>
                      <a:pt x="846" y="13313"/>
                      <a:pt x="1" y="30007"/>
                    </a:cubicBezTo>
                    <a:lnTo>
                      <a:pt x="1" y="31697"/>
                    </a:lnTo>
                    <a:lnTo>
                      <a:pt x="31697" y="31697"/>
                    </a:lnTo>
                    <a:lnTo>
                      <a:pt x="31697" y="1"/>
                    </a:lnTo>
                    <a:close/>
                  </a:path>
                </a:pathLst>
              </a:custGeom>
              <a:solidFill>
                <a:srgbClr val="362918"/>
              </a:solidFill>
              <a:ln cap="flat" cmpd="sng" w="9525">
                <a:solidFill>
                  <a:srgbClr val="362918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760" name="Google Shape;760;p27"/>
            <p:cNvGrpSpPr/>
            <p:nvPr/>
          </p:nvGrpSpPr>
          <p:grpSpPr>
            <a:xfrm rot="10800000">
              <a:off x="-3" y="25"/>
              <a:ext cx="914379" cy="914379"/>
              <a:chOff x="5706500" y="3293325"/>
              <a:chExt cx="792425" cy="792425"/>
            </a:xfrm>
          </p:grpSpPr>
          <p:sp>
            <p:nvSpPr>
              <p:cNvPr id="761" name="Google Shape;761;p27"/>
              <p:cNvSpPr/>
              <p:nvPr/>
            </p:nvSpPr>
            <p:spPr>
              <a:xfrm>
                <a:off x="5706500" y="3293325"/>
                <a:ext cx="792425" cy="750175"/>
              </a:xfrm>
              <a:custGeom>
                <a:rect b="b" l="l" r="r" t="t"/>
                <a:pathLst>
                  <a:path extrusionOk="0" h="30007" w="31697">
                    <a:moveTo>
                      <a:pt x="0" y="0"/>
                    </a:moveTo>
                    <a:cubicBezTo>
                      <a:pt x="16976" y="0"/>
                      <a:pt x="30922" y="13313"/>
                      <a:pt x="31697" y="30006"/>
                    </a:cubicBezTo>
                    <a:lnTo>
                      <a:pt x="31697" y="0"/>
                    </a:lnTo>
                    <a:close/>
                  </a:path>
                </a:pathLst>
              </a:custGeom>
              <a:solidFill>
                <a:srgbClr val="626262"/>
              </a:solidFill>
              <a:ln cap="flat" cmpd="sng" w="9525">
                <a:solidFill>
                  <a:srgbClr val="626262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762" name="Google Shape;762;p27"/>
              <p:cNvSpPr/>
              <p:nvPr/>
            </p:nvSpPr>
            <p:spPr>
              <a:xfrm>
                <a:off x="5706500" y="3293325"/>
                <a:ext cx="792425" cy="792425"/>
              </a:xfrm>
              <a:custGeom>
                <a:rect b="b" l="l" r="r" t="t"/>
                <a:pathLst>
                  <a:path extrusionOk="0" h="31697" w="31697">
                    <a:moveTo>
                      <a:pt x="0" y="0"/>
                    </a:moveTo>
                    <a:lnTo>
                      <a:pt x="0" y="31697"/>
                    </a:lnTo>
                    <a:lnTo>
                      <a:pt x="31697" y="31697"/>
                    </a:lnTo>
                    <a:lnTo>
                      <a:pt x="31697" y="30006"/>
                    </a:lnTo>
                    <a:cubicBezTo>
                      <a:pt x="30781" y="13313"/>
                      <a:pt x="16976" y="0"/>
                      <a:pt x="0" y="0"/>
                    </a:cubicBezTo>
                    <a:close/>
                  </a:path>
                </a:pathLst>
              </a:custGeom>
              <a:solidFill>
                <a:srgbClr val="F7C320"/>
              </a:solidFill>
              <a:ln cap="flat" cmpd="sng" w="9525">
                <a:solidFill>
                  <a:srgbClr val="F7C320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763" name="Google Shape;763;p27"/>
            <p:cNvGrpSpPr/>
            <p:nvPr/>
          </p:nvGrpSpPr>
          <p:grpSpPr>
            <a:xfrm rot="10800000">
              <a:off x="8229598" y="25"/>
              <a:ext cx="914408" cy="914379"/>
              <a:chOff x="3531750" y="3273950"/>
              <a:chExt cx="792450" cy="792425"/>
            </a:xfrm>
          </p:grpSpPr>
          <p:sp>
            <p:nvSpPr>
              <p:cNvPr id="764" name="Google Shape;764;p27"/>
              <p:cNvSpPr/>
              <p:nvPr/>
            </p:nvSpPr>
            <p:spPr>
              <a:xfrm>
                <a:off x="3531750" y="3273950"/>
                <a:ext cx="792450" cy="792425"/>
              </a:xfrm>
              <a:custGeom>
                <a:rect b="b" l="l" r="r" t="t"/>
                <a:pathLst>
                  <a:path extrusionOk="0" h="31697" w="31698">
                    <a:moveTo>
                      <a:pt x="31698" y="0"/>
                    </a:moveTo>
                    <a:lnTo>
                      <a:pt x="1" y="31697"/>
                    </a:lnTo>
                    <a:lnTo>
                      <a:pt x="31698" y="31697"/>
                    </a:lnTo>
                    <a:lnTo>
                      <a:pt x="31698" y="0"/>
                    </a:lnTo>
                    <a:close/>
                  </a:path>
                </a:pathLst>
              </a:custGeom>
              <a:solidFill>
                <a:srgbClr val="626262"/>
              </a:solidFill>
              <a:ln cap="flat" cmpd="sng" w="9525">
                <a:solidFill>
                  <a:srgbClr val="626262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765" name="Google Shape;765;p27"/>
              <p:cNvSpPr/>
              <p:nvPr/>
            </p:nvSpPr>
            <p:spPr>
              <a:xfrm>
                <a:off x="3531750" y="3273950"/>
                <a:ext cx="792450" cy="792425"/>
              </a:xfrm>
              <a:custGeom>
                <a:rect b="b" l="l" r="r" t="t"/>
                <a:pathLst>
                  <a:path extrusionOk="0" h="31697" w="31698">
                    <a:moveTo>
                      <a:pt x="1" y="0"/>
                    </a:moveTo>
                    <a:lnTo>
                      <a:pt x="1" y="31697"/>
                    </a:lnTo>
                    <a:lnTo>
                      <a:pt x="31698" y="0"/>
                    </a:lnTo>
                    <a:close/>
                  </a:path>
                </a:pathLst>
              </a:custGeom>
              <a:solidFill>
                <a:srgbClr val="F07C31"/>
              </a:solidFill>
              <a:ln cap="flat" cmpd="sng" w="9525">
                <a:solidFill>
                  <a:srgbClr val="F07C3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</p:grpSp>
      <p:sp>
        <p:nvSpPr>
          <p:cNvPr id="766" name="Google Shape;766;p27"/>
          <p:cNvSpPr txBox="1"/>
          <p:nvPr/>
        </p:nvSpPr>
        <p:spPr>
          <a:xfrm>
            <a:off x="1729500" y="3718825"/>
            <a:ext cx="5685000" cy="550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0" i="0" lang="en" sz="1200" u="none" cap="none" strike="noStrike">
                <a:solidFill>
                  <a:schemeClr val="lt1"/>
                </a:solidFill>
                <a:latin typeface="Spartan Thin"/>
                <a:ea typeface="Spartan Thin"/>
                <a:cs typeface="Spartan Thin"/>
                <a:sym typeface="Spartan Thin"/>
              </a:rPr>
              <a:t>CREDITS: This presentation template was created by </a:t>
            </a:r>
            <a:r>
              <a:rPr b="1" i="0" lang="en" sz="1200" u="none" cap="none" strike="noStrike">
                <a:solidFill>
                  <a:schemeClr val="hlink"/>
                </a:solidFill>
                <a:uFill>
                  <a:noFill/>
                </a:uFill>
                <a:latin typeface="Spartan"/>
                <a:ea typeface="Spartan"/>
                <a:cs typeface="Spartan"/>
                <a:sym typeface="Spartan"/>
                <a:hlinkClick r:id="rId2"/>
              </a:rPr>
              <a:t>Slidesgo</a:t>
            </a:r>
            <a:r>
              <a:rPr b="0" i="0" lang="en" sz="1200" u="none" cap="none" strike="noStrike">
                <a:solidFill>
                  <a:schemeClr val="lt1"/>
                </a:solidFill>
                <a:latin typeface="Spartan Thin"/>
                <a:ea typeface="Spartan Thin"/>
                <a:cs typeface="Spartan Thin"/>
                <a:sym typeface="Spartan Thin"/>
              </a:rPr>
              <a:t>, including icons by </a:t>
            </a:r>
            <a:r>
              <a:rPr b="1" i="0" lang="en" sz="1200" u="none" cap="none" strike="noStrike">
                <a:solidFill>
                  <a:schemeClr val="hlink"/>
                </a:solidFill>
                <a:uFill>
                  <a:noFill/>
                </a:uFill>
                <a:latin typeface="Spartan"/>
                <a:ea typeface="Spartan"/>
                <a:cs typeface="Spartan"/>
                <a:sym typeface="Spartan"/>
                <a:hlinkClick r:id="rId3"/>
              </a:rPr>
              <a:t>Flaticon</a:t>
            </a:r>
            <a:r>
              <a:rPr b="0" i="0" lang="en" sz="1200" u="none" cap="none" strike="noStrike">
                <a:solidFill>
                  <a:schemeClr val="dk2"/>
                </a:solidFill>
                <a:latin typeface="Spartan Thin"/>
                <a:ea typeface="Spartan Thin"/>
                <a:cs typeface="Spartan Thin"/>
                <a:sym typeface="Spartan Thin"/>
              </a:rPr>
              <a:t> </a:t>
            </a:r>
            <a:r>
              <a:rPr b="0" i="0" lang="en" sz="1200" u="none" cap="none" strike="noStrike">
                <a:solidFill>
                  <a:schemeClr val="lt1"/>
                </a:solidFill>
                <a:latin typeface="Spartan Thin"/>
                <a:ea typeface="Spartan Thin"/>
                <a:cs typeface="Spartan Thin"/>
                <a:sym typeface="Spartan Thin"/>
              </a:rPr>
              <a:t>and infographics &amp; images by </a:t>
            </a:r>
            <a:r>
              <a:rPr b="1" i="0" lang="en" sz="1200" u="none" cap="none" strike="noStrike">
                <a:solidFill>
                  <a:schemeClr val="hlink"/>
                </a:solidFill>
                <a:uFill>
                  <a:noFill/>
                </a:uFill>
                <a:latin typeface="Spartan"/>
                <a:ea typeface="Spartan"/>
                <a:cs typeface="Spartan"/>
                <a:sym typeface="Spartan"/>
                <a:hlinkClick r:id="rId4"/>
              </a:rPr>
              <a:t>Freepik</a:t>
            </a:r>
            <a:r>
              <a:rPr b="1" i="0" lang="en" sz="1200" u="none" cap="none" strike="noStrike">
                <a:solidFill>
                  <a:schemeClr val="lt1"/>
                </a:solidFill>
                <a:latin typeface="Spartan"/>
                <a:ea typeface="Spartan"/>
                <a:cs typeface="Spartan"/>
                <a:sym typeface="Spartan"/>
              </a:rPr>
              <a:t>.</a:t>
            </a:r>
            <a:endParaRPr b="1" i="0" sz="1200" u="none" cap="none" strike="noStrike">
              <a:solidFill>
                <a:schemeClr val="lt1"/>
              </a:solidFill>
              <a:latin typeface="Spartan"/>
              <a:ea typeface="Spartan"/>
              <a:cs typeface="Spartan"/>
              <a:sym typeface="Spartan"/>
            </a:endParaRPr>
          </a:p>
        </p:txBody>
      </p:sp>
      <p:sp>
        <p:nvSpPr>
          <p:cNvPr id="767" name="Google Shape;767;p27"/>
          <p:cNvSpPr txBox="1"/>
          <p:nvPr>
            <p:ph type="ctrTitle"/>
          </p:nvPr>
        </p:nvSpPr>
        <p:spPr>
          <a:xfrm>
            <a:off x="2597413" y="1463670"/>
            <a:ext cx="3949200" cy="631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Playfair Display"/>
              <a:buNone/>
              <a:defRPr b="1" sz="3500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700"/>
              <a:buNone/>
              <a:defRPr sz="5700">
                <a:solidFill>
                  <a:schemeClr val="dk2"/>
                </a:solidFill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700"/>
              <a:buNone/>
              <a:defRPr sz="5700">
                <a:solidFill>
                  <a:schemeClr val="dk2"/>
                </a:solidFill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700"/>
              <a:buNone/>
              <a:defRPr sz="5700">
                <a:solidFill>
                  <a:schemeClr val="dk2"/>
                </a:solidFill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700"/>
              <a:buNone/>
              <a:defRPr sz="5700">
                <a:solidFill>
                  <a:schemeClr val="dk2"/>
                </a:solidFill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700"/>
              <a:buNone/>
              <a:defRPr sz="5700">
                <a:solidFill>
                  <a:schemeClr val="dk2"/>
                </a:solidFill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700"/>
              <a:buNone/>
              <a:defRPr sz="5700">
                <a:solidFill>
                  <a:schemeClr val="dk2"/>
                </a:solidFill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700"/>
              <a:buNone/>
              <a:defRPr sz="5700">
                <a:solidFill>
                  <a:schemeClr val="dk2"/>
                </a:solidFill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700"/>
              <a:buNone/>
              <a:defRPr sz="57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768" name="Google Shape;768;p27"/>
          <p:cNvSpPr txBox="1"/>
          <p:nvPr>
            <p:ph idx="1" type="subTitle"/>
          </p:nvPr>
        </p:nvSpPr>
        <p:spPr>
          <a:xfrm>
            <a:off x="2194500" y="1946940"/>
            <a:ext cx="4755000" cy="1280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Spartan Thin"/>
              <a:buNone/>
              <a:defRPr sz="1600">
                <a:solidFill>
                  <a:schemeClr val="lt1"/>
                </a:solidFill>
                <a:latin typeface="Spartan Thin"/>
                <a:ea typeface="Spartan Thin"/>
                <a:cs typeface="Spartan Thin"/>
                <a:sym typeface="Spartan Thi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2800">
                <a:solidFill>
                  <a:schemeClr val="lt1"/>
                </a:solidFill>
              </a:defRPr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2800">
                <a:solidFill>
                  <a:schemeClr val="lt1"/>
                </a:solidFill>
              </a:defRPr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2800">
                <a:solidFill>
                  <a:schemeClr val="lt1"/>
                </a:solidFill>
              </a:defRPr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2800">
                <a:solidFill>
                  <a:schemeClr val="lt1"/>
                </a:solidFill>
              </a:defRPr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2800">
                <a:solidFill>
                  <a:schemeClr val="lt1"/>
                </a:solidFill>
              </a:defRPr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2800">
                <a:solidFill>
                  <a:schemeClr val="lt1"/>
                </a:solidFill>
              </a:defRPr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2800">
                <a:solidFill>
                  <a:schemeClr val="lt1"/>
                </a:solidFill>
              </a:defRPr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2800">
                <a:solidFill>
                  <a:schemeClr val="lt1"/>
                </a:solidFill>
              </a:defRPr>
            </a:lvl9pPr>
          </a:lstStyle>
          <a:p/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Resources">
  <p:cSld name="ONE_COLUMN_TEXT_3">
    <p:bg>
      <p:bgPr>
        <a:solidFill>
          <a:schemeClr val="dk1"/>
        </a:solidFill>
      </p:bgPr>
    </p:bg>
    <p:spTree>
      <p:nvGrpSpPr>
        <p:cNvPr id="769" name="Shape 7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0" name="Google Shape;770;p28"/>
          <p:cNvGrpSpPr/>
          <p:nvPr/>
        </p:nvGrpSpPr>
        <p:grpSpPr>
          <a:xfrm>
            <a:off x="914406" y="22"/>
            <a:ext cx="914408" cy="914408"/>
            <a:chOff x="252850" y="967700"/>
            <a:chExt cx="792450" cy="792450"/>
          </a:xfrm>
        </p:grpSpPr>
        <p:sp>
          <p:nvSpPr>
            <p:cNvPr id="771" name="Google Shape;771;p28"/>
            <p:cNvSpPr/>
            <p:nvPr/>
          </p:nvSpPr>
          <p:spPr>
            <a:xfrm>
              <a:off x="252850" y="967700"/>
              <a:ext cx="792450" cy="792450"/>
            </a:xfrm>
            <a:custGeom>
              <a:rect b="b" l="l" r="r" t="t"/>
              <a:pathLst>
                <a:path extrusionOk="0" h="31698" w="31698">
                  <a:moveTo>
                    <a:pt x="1" y="1"/>
                  </a:moveTo>
                  <a:lnTo>
                    <a:pt x="1" y="31698"/>
                  </a:lnTo>
                  <a:lnTo>
                    <a:pt x="31697" y="31698"/>
                  </a:lnTo>
                  <a:lnTo>
                    <a:pt x="31697" y="1"/>
                  </a:lnTo>
                  <a:close/>
                </a:path>
              </a:pathLst>
            </a:custGeom>
            <a:solidFill>
              <a:srgbClr val="362918"/>
            </a:solidFill>
            <a:ln cap="flat" cmpd="sng" w="9525">
              <a:solidFill>
                <a:srgbClr val="362918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72" name="Google Shape;772;p28"/>
            <p:cNvSpPr/>
            <p:nvPr/>
          </p:nvSpPr>
          <p:spPr>
            <a:xfrm>
              <a:off x="444800" y="1157900"/>
              <a:ext cx="410325" cy="410300"/>
            </a:xfrm>
            <a:custGeom>
              <a:rect b="b" l="l" r="r" t="t"/>
              <a:pathLst>
                <a:path extrusionOk="0" h="16412" w="16413">
                  <a:moveTo>
                    <a:pt x="8171" y="0"/>
                  </a:moveTo>
                  <a:cubicBezTo>
                    <a:pt x="3734" y="0"/>
                    <a:pt x="1" y="3663"/>
                    <a:pt x="1" y="8241"/>
                  </a:cubicBezTo>
                  <a:cubicBezTo>
                    <a:pt x="1" y="12679"/>
                    <a:pt x="3593" y="16412"/>
                    <a:pt x="8171" y="16412"/>
                  </a:cubicBezTo>
                  <a:cubicBezTo>
                    <a:pt x="12679" y="16412"/>
                    <a:pt x="16412" y="12679"/>
                    <a:pt x="16412" y="8241"/>
                  </a:cubicBezTo>
                  <a:cubicBezTo>
                    <a:pt x="16412" y="3733"/>
                    <a:pt x="12750" y="0"/>
                    <a:pt x="8171" y="0"/>
                  </a:cubicBezTo>
                  <a:close/>
                </a:path>
              </a:pathLst>
            </a:custGeom>
            <a:solidFill>
              <a:srgbClr val="F7C320"/>
            </a:solidFill>
            <a:ln cap="flat" cmpd="sng" w="9525">
              <a:solidFill>
                <a:srgbClr val="362918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773" name="Google Shape;773;p28"/>
          <p:cNvGrpSpPr/>
          <p:nvPr/>
        </p:nvGrpSpPr>
        <p:grpSpPr>
          <a:xfrm flipH="1" rot="10800000">
            <a:off x="1828818" y="25"/>
            <a:ext cx="914408" cy="914408"/>
            <a:chOff x="2232200" y="2127575"/>
            <a:chExt cx="792450" cy="792450"/>
          </a:xfrm>
        </p:grpSpPr>
        <p:sp>
          <p:nvSpPr>
            <p:cNvPr id="774" name="Google Shape;774;p28"/>
            <p:cNvSpPr/>
            <p:nvPr/>
          </p:nvSpPr>
          <p:spPr>
            <a:xfrm>
              <a:off x="2232200" y="2127575"/>
              <a:ext cx="792450" cy="792450"/>
            </a:xfrm>
            <a:custGeom>
              <a:rect b="b" l="l" r="r" t="t"/>
              <a:pathLst>
                <a:path extrusionOk="0" h="31698" w="31698">
                  <a:moveTo>
                    <a:pt x="1" y="1"/>
                  </a:moveTo>
                  <a:lnTo>
                    <a:pt x="1" y="31698"/>
                  </a:lnTo>
                  <a:lnTo>
                    <a:pt x="31697" y="31698"/>
                  </a:lnTo>
                  <a:cubicBezTo>
                    <a:pt x="14229" y="31698"/>
                    <a:pt x="1" y="17399"/>
                    <a:pt x="1" y="1"/>
                  </a:cubicBezTo>
                  <a:close/>
                </a:path>
              </a:pathLst>
            </a:custGeom>
            <a:solidFill>
              <a:srgbClr val="F07C31"/>
            </a:solidFill>
            <a:ln cap="flat" cmpd="sng" w="9525">
              <a:solidFill>
                <a:srgbClr val="F07C3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75" name="Google Shape;775;p28"/>
            <p:cNvSpPr/>
            <p:nvPr/>
          </p:nvSpPr>
          <p:spPr>
            <a:xfrm>
              <a:off x="2232200" y="2127575"/>
              <a:ext cx="792450" cy="792450"/>
            </a:xfrm>
            <a:custGeom>
              <a:rect b="b" l="l" r="r" t="t"/>
              <a:pathLst>
                <a:path extrusionOk="0" h="31698" w="31698">
                  <a:moveTo>
                    <a:pt x="1" y="1"/>
                  </a:moveTo>
                  <a:cubicBezTo>
                    <a:pt x="1" y="17469"/>
                    <a:pt x="14229" y="31698"/>
                    <a:pt x="31697" y="31698"/>
                  </a:cubicBezTo>
                  <a:lnTo>
                    <a:pt x="31697" y="1"/>
                  </a:lnTo>
                  <a:close/>
                </a:path>
              </a:pathLst>
            </a:custGeom>
            <a:solidFill>
              <a:srgbClr val="626262"/>
            </a:solidFill>
            <a:ln cap="flat" cmpd="sng" w="9525">
              <a:solidFill>
                <a:srgbClr val="62626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776" name="Google Shape;776;p28"/>
          <p:cNvGrpSpPr/>
          <p:nvPr/>
        </p:nvGrpSpPr>
        <p:grpSpPr>
          <a:xfrm>
            <a:off x="2743227" y="26"/>
            <a:ext cx="914408" cy="914408"/>
            <a:chOff x="3235925" y="2183925"/>
            <a:chExt cx="792450" cy="792450"/>
          </a:xfrm>
        </p:grpSpPr>
        <p:sp>
          <p:nvSpPr>
            <p:cNvPr id="777" name="Google Shape;777;p28"/>
            <p:cNvSpPr/>
            <p:nvPr/>
          </p:nvSpPr>
          <p:spPr>
            <a:xfrm>
              <a:off x="3235925" y="2183925"/>
              <a:ext cx="792450" cy="792450"/>
            </a:xfrm>
            <a:custGeom>
              <a:rect b="b" l="l" r="r" t="t"/>
              <a:pathLst>
                <a:path extrusionOk="0" h="31698" w="31698">
                  <a:moveTo>
                    <a:pt x="1" y="1"/>
                  </a:moveTo>
                  <a:cubicBezTo>
                    <a:pt x="17539" y="1"/>
                    <a:pt x="31697" y="14159"/>
                    <a:pt x="31697" y="31697"/>
                  </a:cubicBezTo>
                  <a:lnTo>
                    <a:pt x="31697" y="1"/>
                  </a:lnTo>
                  <a:close/>
                </a:path>
              </a:pathLst>
            </a:custGeom>
            <a:solidFill>
              <a:srgbClr val="362918"/>
            </a:solidFill>
            <a:ln cap="flat" cmpd="sng" w="9525">
              <a:solidFill>
                <a:srgbClr val="362918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78" name="Google Shape;778;p28"/>
            <p:cNvSpPr/>
            <p:nvPr/>
          </p:nvSpPr>
          <p:spPr>
            <a:xfrm>
              <a:off x="3235925" y="2183925"/>
              <a:ext cx="792450" cy="792450"/>
            </a:xfrm>
            <a:custGeom>
              <a:rect b="b" l="l" r="r" t="t"/>
              <a:pathLst>
                <a:path extrusionOk="0" h="31698" w="31698">
                  <a:moveTo>
                    <a:pt x="1" y="1"/>
                  </a:moveTo>
                  <a:lnTo>
                    <a:pt x="1" y="31697"/>
                  </a:lnTo>
                  <a:lnTo>
                    <a:pt x="31697" y="31697"/>
                  </a:lnTo>
                  <a:cubicBezTo>
                    <a:pt x="31697" y="14159"/>
                    <a:pt x="17539" y="1"/>
                    <a:pt x="1" y="1"/>
                  </a:cubicBezTo>
                  <a:close/>
                </a:path>
              </a:pathLst>
            </a:custGeom>
            <a:solidFill>
              <a:srgbClr val="F7C320"/>
            </a:solidFill>
            <a:ln cap="flat" cmpd="sng" w="9525">
              <a:solidFill>
                <a:srgbClr val="F7C32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779" name="Google Shape;779;p28"/>
          <p:cNvGrpSpPr/>
          <p:nvPr/>
        </p:nvGrpSpPr>
        <p:grpSpPr>
          <a:xfrm>
            <a:off x="6400854" y="29"/>
            <a:ext cx="914379" cy="914408"/>
            <a:chOff x="4653475" y="3275700"/>
            <a:chExt cx="792425" cy="792450"/>
          </a:xfrm>
        </p:grpSpPr>
        <p:sp>
          <p:nvSpPr>
            <p:cNvPr id="780" name="Google Shape;780;p28"/>
            <p:cNvSpPr/>
            <p:nvPr/>
          </p:nvSpPr>
          <p:spPr>
            <a:xfrm>
              <a:off x="4653475" y="3275700"/>
              <a:ext cx="792425" cy="792450"/>
            </a:xfrm>
            <a:custGeom>
              <a:rect b="b" l="l" r="r" t="t"/>
              <a:pathLst>
                <a:path extrusionOk="0" h="31698" w="31697">
                  <a:moveTo>
                    <a:pt x="31697" y="1"/>
                  </a:moveTo>
                  <a:cubicBezTo>
                    <a:pt x="31697" y="17540"/>
                    <a:pt x="17539" y="31697"/>
                    <a:pt x="0" y="31697"/>
                  </a:cubicBezTo>
                  <a:lnTo>
                    <a:pt x="31697" y="31697"/>
                  </a:lnTo>
                  <a:lnTo>
                    <a:pt x="31697" y="1"/>
                  </a:lnTo>
                  <a:close/>
                </a:path>
              </a:pathLst>
            </a:custGeom>
            <a:solidFill>
              <a:srgbClr val="F7C320"/>
            </a:solidFill>
            <a:ln cap="flat" cmpd="sng" w="9525">
              <a:solidFill>
                <a:srgbClr val="F7C32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81" name="Google Shape;781;p28"/>
            <p:cNvSpPr/>
            <p:nvPr/>
          </p:nvSpPr>
          <p:spPr>
            <a:xfrm>
              <a:off x="4653475" y="3275700"/>
              <a:ext cx="792425" cy="792450"/>
            </a:xfrm>
            <a:custGeom>
              <a:rect b="b" l="l" r="r" t="t"/>
              <a:pathLst>
                <a:path extrusionOk="0" h="31698" w="31697">
                  <a:moveTo>
                    <a:pt x="0" y="1"/>
                  </a:moveTo>
                  <a:lnTo>
                    <a:pt x="0" y="31697"/>
                  </a:lnTo>
                  <a:cubicBezTo>
                    <a:pt x="17469" y="31697"/>
                    <a:pt x="31697" y="17540"/>
                    <a:pt x="31697" y="1"/>
                  </a:cubicBezTo>
                  <a:close/>
                </a:path>
              </a:pathLst>
            </a:custGeom>
            <a:solidFill>
              <a:srgbClr val="626262"/>
            </a:solidFill>
            <a:ln cap="flat" cmpd="sng" w="9525">
              <a:solidFill>
                <a:srgbClr val="62626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782" name="Google Shape;782;p28"/>
          <p:cNvGrpSpPr/>
          <p:nvPr/>
        </p:nvGrpSpPr>
        <p:grpSpPr>
          <a:xfrm rot="10800000">
            <a:off x="5486416" y="11"/>
            <a:ext cx="914379" cy="914408"/>
            <a:chOff x="5644875" y="2127575"/>
            <a:chExt cx="792425" cy="792450"/>
          </a:xfrm>
        </p:grpSpPr>
        <p:sp>
          <p:nvSpPr>
            <p:cNvPr id="783" name="Google Shape;783;p28"/>
            <p:cNvSpPr/>
            <p:nvPr/>
          </p:nvSpPr>
          <p:spPr>
            <a:xfrm>
              <a:off x="5644875" y="2127575"/>
              <a:ext cx="792425" cy="792450"/>
            </a:xfrm>
            <a:custGeom>
              <a:rect b="b" l="l" r="r" t="t"/>
              <a:pathLst>
                <a:path extrusionOk="0" h="31698" w="31697">
                  <a:moveTo>
                    <a:pt x="0" y="1"/>
                  </a:moveTo>
                  <a:cubicBezTo>
                    <a:pt x="17539" y="1"/>
                    <a:pt x="31697" y="14159"/>
                    <a:pt x="31697" y="31698"/>
                  </a:cubicBezTo>
                  <a:lnTo>
                    <a:pt x="31697" y="1"/>
                  </a:lnTo>
                  <a:close/>
                </a:path>
              </a:pathLst>
            </a:custGeom>
            <a:solidFill>
              <a:srgbClr val="F07C31"/>
            </a:solidFill>
            <a:ln cap="flat" cmpd="sng" w="9525">
              <a:solidFill>
                <a:srgbClr val="F07C3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84" name="Google Shape;784;p28"/>
            <p:cNvSpPr/>
            <p:nvPr/>
          </p:nvSpPr>
          <p:spPr>
            <a:xfrm>
              <a:off x="5644875" y="2127575"/>
              <a:ext cx="792425" cy="792450"/>
            </a:xfrm>
            <a:custGeom>
              <a:rect b="b" l="l" r="r" t="t"/>
              <a:pathLst>
                <a:path extrusionOk="0" h="31698" w="31697">
                  <a:moveTo>
                    <a:pt x="0" y="1"/>
                  </a:moveTo>
                  <a:lnTo>
                    <a:pt x="0" y="31698"/>
                  </a:lnTo>
                  <a:lnTo>
                    <a:pt x="31697" y="31698"/>
                  </a:lnTo>
                  <a:cubicBezTo>
                    <a:pt x="31697" y="14159"/>
                    <a:pt x="17539" y="1"/>
                    <a:pt x="0" y="1"/>
                  </a:cubicBezTo>
                  <a:close/>
                </a:path>
              </a:pathLst>
            </a:custGeom>
            <a:solidFill>
              <a:srgbClr val="362918"/>
            </a:solidFill>
            <a:ln cap="flat" cmpd="sng" w="9525">
              <a:solidFill>
                <a:srgbClr val="362918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785" name="Google Shape;785;p28"/>
          <p:cNvGrpSpPr/>
          <p:nvPr/>
        </p:nvGrpSpPr>
        <p:grpSpPr>
          <a:xfrm rot="10800000">
            <a:off x="7315224" y="29"/>
            <a:ext cx="914379" cy="914408"/>
            <a:chOff x="2299125" y="3342625"/>
            <a:chExt cx="792425" cy="792450"/>
          </a:xfrm>
        </p:grpSpPr>
        <p:sp>
          <p:nvSpPr>
            <p:cNvPr id="786" name="Google Shape;786;p28"/>
            <p:cNvSpPr/>
            <p:nvPr/>
          </p:nvSpPr>
          <p:spPr>
            <a:xfrm>
              <a:off x="2341375" y="3342625"/>
              <a:ext cx="750175" cy="792450"/>
            </a:xfrm>
            <a:custGeom>
              <a:rect b="b" l="l" r="r" t="t"/>
              <a:pathLst>
                <a:path extrusionOk="0" h="31698" w="30007">
                  <a:moveTo>
                    <a:pt x="30007" y="0"/>
                  </a:moveTo>
                  <a:cubicBezTo>
                    <a:pt x="30007" y="16976"/>
                    <a:pt x="16694" y="30781"/>
                    <a:pt x="1" y="31697"/>
                  </a:cubicBezTo>
                  <a:lnTo>
                    <a:pt x="30007" y="31697"/>
                  </a:lnTo>
                  <a:lnTo>
                    <a:pt x="30007" y="0"/>
                  </a:lnTo>
                  <a:close/>
                </a:path>
              </a:pathLst>
            </a:custGeom>
            <a:solidFill>
              <a:srgbClr val="F07C31"/>
            </a:solidFill>
            <a:ln cap="flat" cmpd="sng" w="9525">
              <a:solidFill>
                <a:srgbClr val="F07C3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87" name="Google Shape;787;p28"/>
            <p:cNvSpPr/>
            <p:nvPr/>
          </p:nvSpPr>
          <p:spPr>
            <a:xfrm>
              <a:off x="2299125" y="3342625"/>
              <a:ext cx="792425" cy="792450"/>
            </a:xfrm>
            <a:custGeom>
              <a:rect b="b" l="l" r="r" t="t"/>
              <a:pathLst>
                <a:path extrusionOk="0" h="31698" w="31697">
                  <a:moveTo>
                    <a:pt x="0" y="0"/>
                  </a:moveTo>
                  <a:lnTo>
                    <a:pt x="0" y="31697"/>
                  </a:lnTo>
                  <a:lnTo>
                    <a:pt x="1691" y="31697"/>
                  </a:lnTo>
                  <a:cubicBezTo>
                    <a:pt x="18384" y="30781"/>
                    <a:pt x="31697" y="16976"/>
                    <a:pt x="31697" y="0"/>
                  </a:cubicBezTo>
                  <a:close/>
                </a:path>
              </a:pathLst>
            </a:custGeom>
            <a:solidFill>
              <a:srgbClr val="362918"/>
            </a:solidFill>
            <a:ln cap="flat" cmpd="sng" w="9525">
              <a:solidFill>
                <a:srgbClr val="362918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788" name="Google Shape;788;p28"/>
          <p:cNvGrpSpPr/>
          <p:nvPr/>
        </p:nvGrpSpPr>
        <p:grpSpPr>
          <a:xfrm>
            <a:off x="4572032" y="29"/>
            <a:ext cx="914408" cy="914408"/>
            <a:chOff x="1096400" y="3316200"/>
            <a:chExt cx="792450" cy="792450"/>
          </a:xfrm>
        </p:grpSpPr>
        <p:sp>
          <p:nvSpPr>
            <p:cNvPr id="789" name="Google Shape;789;p28"/>
            <p:cNvSpPr/>
            <p:nvPr/>
          </p:nvSpPr>
          <p:spPr>
            <a:xfrm>
              <a:off x="1096400" y="3316200"/>
              <a:ext cx="792450" cy="750175"/>
            </a:xfrm>
            <a:custGeom>
              <a:rect b="b" l="l" r="r" t="t"/>
              <a:pathLst>
                <a:path extrusionOk="0" h="30007" w="31698">
                  <a:moveTo>
                    <a:pt x="1" y="1"/>
                  </a:moveTo>
                  <a:cubicBezTo>
                    <a:pt x="16906" y="1"/>
                    <a:pt x="30852" y="13243"/>
                    <a:pt x="31697" y="30007"/>
                  </a:cubicBezTo>
                  <a:lnTo>
                    <a:pt x="31697" y="1"/>
                  </a:lnTo>
                  <a:close/>
                </a:path>
              </a:pathLst>
            </a:custGeom>
            <a:solidFill>
              <a:srgbClr val="F07C31"/>
            </a:solidFill>
            <a:ln cap="flat" cmpd="sng" w="9525">
              <a:solidFill>
                <a:srgbClr val="F07C3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90" name="Google Shape;790;p28"/>
            <p:cNvSpPr/>
            <p:nvPr/>
          </p:nvSpPr>
          <p:spPr>
            <a:xfrm>
              <a:off x="1096400" y="3316200"/>
              <a:ext cx="792450" cy="792450"/>
            </a:xfrm>
            <a:custGeom>
              <a:rect b="b" l="l" r="r" t="t"/>
              <a:pathLst>
                <a:path extrusionOk="0" h="31698" w="31698">
                  <a:moveTo>
                    <a:pt x="1" y="1"/>
                  </a:moveTo>
                  <a:lnTo>
                    <a:pt x="1" y="31697"/>
                  </a:lnTo>
                  <a:lnTo>
                    <a:pt x="31697" y="31697"/>
                  </a:lnTo>
                  <a:lnTo>
                    <a:pt x="31697" y="30007"/>
                  </a:lnTo>
                  <a:cubicBezTo>
                    <a:pt x="30852" y="13243"/>
                    <a:pt x="17047" y="1"/>
                    <a:pt x="1" y="1"/>
                  </a:cubicBezTo>
                  <a:close/>
                </a:path>
              </a:pathLst>
            </a:custGeom>
            <a:solidFill>
              <a:srgbClr val="F7C320"/>
            </a:solidFill>
            <a:ln cap="flat" cmpd="sng" w="9525">
              <a:solidFill>
                <a:srgbClr val="F7C32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791" name="Google Shape;791;p28"/>
          <p:cNvGrpSpPr/>
          <p:nvPr/>
        </p:nvGrpSpPr>
        <p:grpSpPr>
          <a:xfrm>
            <a:off x="3657636" y="26"/>
            <a:ext cx="914408" cy="914408"/>
            <a:chOff x="4498500" y="2183925"/>
            <a:chExt cx="792450" cy="792450"/>
          </a:xfrm>
        </p:grpSpPr>
        <p:sp>
          <p:nvSpPr>
            <p:cNvPr id="792" name="Google Shape;792;p28"/>
            <p:cNvSpPr/>
            <p:nvPr/>
          </p:nvSpPr>
          <p:spPr>
            <a:xfrm>
              <a:off x="4498500" y="2183925"/>
              <a:ext cx="792450" cy="750200"/>
            </a:xfrm>
            <a:custGeom>
              <a:rect b="b" l="l" r="r" t="t"/>
              <a:pathLst>
                <a:path extrusionOk="0" h="30008" w="31698">
                  <a:moveTo>
                    <a:pt x="1" y="1"/>
                  </a:moveTo>
                  <a:lnTo>
                    <a:pt x="1" y="30007"/>
                  </a:lnTo>
                  <a:cubicBezTo>
                    <a:pt x="776" y="13313"/>
                    <a:pt x="14652" y="1"/>
                    <a:pt x="31697" y="1"/>
                  </a:cubicBezTo>
                  <a:close/>
                </a:path>
              </a:pathLst>
            </a:custGeom>
            <a:solidFill>
              <a:srgbClr val="F07C31"/>
            </a:solidFill>
            <a:ln cap="flat" cmpd="sng" w="9525">
              <a:solidFill>
                <a:srgbClr val="F07C3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93" name="Google Shape;793;p28"/>
            <p:cNvSpPr/>
            <p:nvPr/>
          </p:nvSpPr>
          <p:spPr>
            <a:xfrm>
              <a:off x="4498500" y="2183925"/>
              <a:ext cx="792450" cy="792450"/>
            </a:xfrm>
            <a:custGeom>
              <a:rect b="b" l="l" r="r" t="t"/>
              <a:pathLst>
                <a:path extrusionOk="0" h="31698" w="31698">
                  <a:moveTo>
                    <a:pt x="31697" y="1"/>
                  </a:moveTo>
                  <a:cubicBezTo>
                    <a:pt x="14652" y="1"/>
                    <a:pt x="846" y="13313"/>
                    <a:pt x="1" y="30007"/>
                  </a:cubicBezTo>
                  <a:lnTo>
                    <a:pt x="1" y="31697"/>
                  </a:lnTo>
                  <a:lnTo>
                    <a:pt x="31697" y="31697"/>
                  </a:lnTo>
                  <a:lnTo>
                    <a:pt x="31697" y="1"/>
                  </a:lnTo>
                  <a:close/>
                </a:path>
              </a:pathLst>
            </a:custGeom>
            <a:solidFill>
              <a:srgbClr val="362918"/>
            </a:solidFill>
            <a:ln cap="flat" cmpd="sng" w="9525">
              <a:solidFill>
                <a:srgbClr val="362918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794" name="Google Shape;794;p28"/>
          <p:cNvGrpSpPr/>
          <p:nvPr/>
        </p:nvGrpSpPr>
        <p:grpSpPr>
          <a:xfrm>
            <a:off x="8229640" y="43"/>
            <a:ext cx="914379" cy="914379"/>
            <a:chOff x="5706500" y="3293325"/>
            <a:chExt cx="792425" cy="792425"/>
          </a:xfrm>
        </p:grpSpPr>
        <p:sp>
          <p:nvSpPr>
            <p:cNvPr id="795" name="Google Shape;795;p28"/>
            <p:cNvSpPr/>
            <p:nvPr/>
          </p:nvSpPr>
          <p:spPr>
            <a:xfrm>
              <a:off x="5706500" y="3293325"/>
              <a:ext cx="792425" cy="750175"/>
            </a:xfrm>
            <a:custGeom>
              <a:rect b="b" l="l" r="r" t="t"/>
              <a:pathLst>
                <a:path extrusionOk="0" h="30007" w="31697">
                  <a:moveTo>
                    <a:pt x="0" y="0"/>
                  </a:moveTo>
                  <a:cubicBezTo>
                    <a:pt x="16976" y="0"/>
                    <a:pt x="30922" y="13313"/>
                    <a:pt x="31697" y="30006"/>
                  </a:cubicBezTo>
                  <a:lnTo>
                    <a:pt x="31697" y="0"/>
                  </a:lnTo>
                  <a:close/>
                </a:path>
              </a:pathLst>
            </a:custGeom>
            <a:solidFill>
              <a:srgbClr val="626262"/>
            </a:solidFill>
            <a:ln cap="flat" cmpd="sng" w="9525">
              <a:solidFill>
                <a:srgbClr val="62626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96" name="Google Shape;796;p28"/>
            <p:cNvSpPr/>
            <p:nvPr/>
          </p:nvSpPr>
          <p:spPr>
            <a:xfrm>
              <a:off x="5706500" y="3293325"/>
              <a:ext cx="792425" cy="792425"/>
            </a:xfrm>
            <a:custGeom>
              <a:rect b="b" l="l" r="r" t="t"/>
              <a:pathLst>
                <a:path extrusionOk="0" h="31697" w="31697">
                  <a:moveTo>
                    <a:pt x="0" y="0"/>
                  </a:moveTo>
                  <a:lnTo>
                    <a:pt x="0" y="31697"/>
                  </a:lnTo>
                  <a:lnTo>
                    <a:pt x="31697" y="31697"/>
                  </a:lnTo>
                  <a:lnTo>
                    <a:pt x="31697" y="30006"/>
                  </a:lnTo>
                  <a:cubicBezTo>
                    <a:pt x="30781" y="13313"/>
                    <a:pt x="16976" y="0"/>
                    <a:pt x="0" y="0"/>
                  </a:cubicBezTo>
                  <a:close/>
                </a:path>
              </a:pathLst>
            </a:custGeom>
            <a:solidFill>
              <a:srgbClr val="F7C320"/>
            </a:solidFill>
            <a:ln cap="flat" cmpd="sng" w="9525">
              <a:solidFill>
                <a:srgbClr val="F7C32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797" name="Google Shape;797;p28"/>
          <p:cNvGrpSpPr/>
          <p:nvPr/>
        </p:nvGrpSpPr>
        <p:grpSpPr>
          <a:xfrm>
            <a:off x="10" y="43"/>
            <a:ext cx="914408" cy="914379"/>
            <a:chOff x="3531750" y="3273950"/>
            <a:chExt cx="792450" cy="792425"/>
          </a:xfrm>
        </p:grpSpPr>
        <p:sp>
          <p:nvSpPr>
            <p:cNvPr id="798" name="Google Shape;798;p28"/>
            <p:cNvSpPr/>
            <p:nvPr/>
          </p:nvSpPr>
          <p:spPr>
            <a:xfrm>
              <a:off x="3531750" y="3273950"/>
              <a:ext cx="792450" cy="792425"/>
            </a:xfrm>
            <a:custGeom>
              <a:rect b="b" l="l" r="r" t="t"/>
              <a:pathLst>
                <a:path extrusionOk="0" h="31697" w="31698">
                  <a:moveTo>
                    <a:pt x="31698" y="0"/>
                  </a:moveTo>
                  <a:lnTo>
                    <a:pt x="1" y="31697"/>
                  </a:lnTo>
                  <a:lnTo>
                    <a:pt x="31698" y="31697"/>
                  </a:lnTo>
                  <a:lnTo>
                    <a:pt x="31698" y="0"/>
                  </a:lnTo>
                  <a:close/>
                </a:path>
              </a:pathLst>
            </a:custGeom>
            <a:solidFill>
              <a:srgbClr val="626262"/>
            </a:solidFill>
            <a:ln cap="flat" cmpd="sng" w="9525">
              <a:solidFill>
                <a:srgbClr val="62626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99" name="Google Shape;799;p28"/>
            <p:cNvSpPr/>
            <p:nvPr/>
          </p:nvSpPr>
          <p:spPr>
            <a:xfrm>
              <a:off x="3531750" y="3273950"/>
              <a:ext cx="792450" cy="792425"/>
            </a:xfrm>
            <a:custGeom>
              <a:rect b="b" l="l" r="r" t="t"/>
              <a:pathLst>
                <a:path extrusionOk="0" h="31697" w="31698">
                  <a:moveTo>
                    <a:pt x="1" y="0"/>
                  </a:moveTo>
                  <a:lnTo>
                    <a:pt x="1" y="31697"/>
                  </a:lnTo>
                  <a:lnTo>
                    <a:pt x="31698" y="0"/>
                  </a:lnTo>
                  <a:close/>
                </a:path>
              </a:pathLst>
            </a:custGeom>
            <a:solidFill>
              <a:srgbClr val="F07C31"/>
            </a:solidFill>
            <a:ln cap="flat" cmpd="sng" w="9525">
              <a:solidFill>
                <a:srgbClr val="F07C3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800" name="Google Shape;800;p28"/>
          <p:cNvSpPr txBox="1"/>
          <p:nvPr>
            <p:ph idx="1" type="subTitle"/>
          </p:nvPr>
        </p:nvSpPr>
        <p:spPr>
          <a:xfrm>
            <a:off x="1501752" y="1806850"/>
            <a:ext cx="6286800" cy="2792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Spartan Thin"/>
              <a:buChar char="●"/>
              <a:defRPr sz="1600">
                <a:solidFill>
                  <a:schemeClr val="lt1"/>
                </a:solidFill>
                <a:latin typeface="Spartan Thin"/>
                <a:ea typeface="Spartan Thin"/>
                <a:cs typeface="Spartan Thin"/>
                <a:sym typeface="Spartan Thi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Char char="○"/>
              <a:defRPr sz="2800">
                <a:solidFill>
                  <a:schemeClr val="lt1"/>
                </a:solidFill>
              </a:defRPr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Char char="■"/>
              <a:defRPr sz="2800">
                <a:solidFill>
                  <a:schemeClr val="lt1"/>
                </a:solidFill>
              </a:defRPr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Char char="●"/>
              <a:defRPr sz="2800">
                <a:solidFill>
                  <a:schemeClr val="lt1"/>
                </a:solidFill>
              </a:defRPr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Char char="○"/>
              <a:defRPr sz="2800">
                <a:solidFill>
                  <a:schemeClr val="lt1"/>
                </a:solidFill>
              </a:defRPr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Char char="■"/>
              <a:defRPr sz="2800">
                <a:solidFill>
                  <a:schemeClr val="lt1"/>
                </a:solidFill>
              </a:defRPr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Char char="●"/>
              <a:defRPr sz="2800">
                <a:solidFill>
                  <a:schemeClr val="lt1"/>
                </a:solidFill>
              </a:defRPr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Char char="○"/>
              <a:defRPr sz="2800">
                <a:solidFill>
                  <a:schemeClr val="lt1"/>
                </a:solidFill>
              </a:defRPr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Char char="■"/>
              <a:defRPr sz="28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801" name="Google Shape;801;p28"/>
          <p:cNvSpPr txBox="1"/>
          <p:nvPr>
            <p:ph type="ctrTitle"/>
          </p:nvPr>
        </p:nvSpPr>
        <p:spPr>
          <a:xfrm>
            <a:off x="2597413" y="1158870"/>
            <a:ext cx="3949200" cy="631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Playfair Display"/>
              <a:buNone/>
              <a:defRPr b="1" sz="3000">
                <a:solidFill>
                  <a:schemeClr val="lt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42B1E"/>
              </a:buClr>
              <a:buSzPts val="5700"/>
              <a:buNone/>
              <a:defRPr sz="5700">
                <a:solidFill>
                  <a:srgbClr val="342B1E"/>
                </a:solidFill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42B1E"/>
              </a:buClr>
              <a:buSzPts val="5700"/>
              <a:buNone/>
              <a:defRPr sz="5700">
                <a:solidFill>
                  <a:srgbClr val="342B1E"/>
                </a:solidFill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42B1E"/>
              </a:buClr>
              <a:buSzPts val="5700"/>
              <a:buNone/>
              <a:defRPr sz="5700">
                <a:solidFill>
                  <a:srgbClr val="342B1E"/>
                </a:solidFill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42B1E"/>
              </a:buClr>
              <a:buSzPts val="5700"/>
              <a:buNone/>
              <a:defRPr sz="5700">
                <a:solidFill>
                  <a:srgbClr val="342B1E"/>
                </a:solidFill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42B1E"/>
              </a:buClr>
              <a:buSzPts val="5700"/>
              <a:buNone/>
              <a:defRPr sz="5700">
                <a:solidFill>
                  <a:srgbClr val="342B1E"/>
                </a:solidFill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42B1E"/>
              </a:buClr>
              <a:buSzPts val="5700"/>
              <a:buNone/>
              <a:defRPr sz="5700">
                <a:solidFill>
                  <a:srgbClr val="342B1E"/>
                </a:solidFill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42B1E"/>
              </a:buClr>
              <a:buSzPts val="5700"/>
              <a:buNone/>
              <a:defRPr sz="5700">
                <a:solidFill>
                  <a:srgbClr val="342B1E"/>
                </a:solidFill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42B1E"/>
              </a:buClr>
              <a:buSzPts val="5700"/>
              <a:buNone/>
              <a:defRPr sz="5700">
                <a:solidFill>
                  <a:srgbClr val="342B1E"/>
                </a:solidFill>
              </a:defRPr>
            </a:lvl9pPr>
          </a:lstStyle>
          <a:p/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ackground">
  <p:cSld name="TITLE_1">
    <p:bg>
      <p:bgPr>
        <a:solidFill>
          <a:srgbClr val="F07C31"/>
        </a:solidFill>
      </p:bgPr>
    </p:bg>
    <p:spTree>
      <p:nvGrpSpPr>
        <p:cNvPr id="802" name="Shape 8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03" name="Google Shape;803;p29"/>
          <p:cNvGrpSpPr/>
          <p:nvPr/>
        </p:nvGrpSpPr>
        <p:grpSpPr>
          <a:xfrm>
            <a:off x="10" y="4229086"/>
            <a:ext cx="9144009" cy="914426"/>
            <a:chOff x="10" y="4229086"/>
            <a:chExt cx="9144009" cy="914426"/>
          </a:xfrm>
        </p:grpSpPr>
        <p:grpSp>
          <p:nvGrpSpPr>
            <p:cNvPr id="804" name="Google Shape;804;p29"/>
            <p:cNvGrpSpPr/>
            <p:nvPr/>
          </p:nvGrpSpPr>
          <p:grpSpPr>
            <a:xfrm>
              <a:off x="914406" y="4229097"/>
              <a:ext cx="914408" cy="914408"/>
              <a:chOff x="252850" y="967700"/>
              <a:chExt cx="792450" cy="792450"/>
            </a:xfrm>
          </p:grpSpPr>
          <p:sp>
            <p:nvSpPr>
              <p:cNvPr id="805" name="Google Shape;805;p29"/>
              <p:cNvSpPr/>
              <p:nvPr/>
            </p:nvSpPr>
            <p:spPr>
              <a:xfrm>
                <a:off x="252850" y="967700"/>
                <a:ext cx="792450" cy="792450"/>
              </a:xfrm>
              <a:custGeom>
                <a:rect b="b" l="l" r="r" t="t"/>
                <a:pathLst>
                  <a:path extrusionOk="0" h="31698" w="31698">
                    <a:moveTo>
                      <a:pt x="1" y="1"/>
                    </a:moveTo>
                    <a:lnTo>
                      <a:pt x="1" y="31698"/>
                    </a:lnTo>
                    <a:lnTo>
                      <a:pt x="31697" y="31698"/>
                    </a:lnTo>
                    <a:lnTo>
                      <a:pt x="31697" y="1"/>
                    </a:lnTo>
                    <a:close/>
                  </a:path>
                </a:pathLst>
              </a:custGeom>
              <a:solidFill>
                <a:srgbClr val="362918"/>
              </a:solidFill>
              <a:ln cap="flat" cmpd="sng" w="9525">
                <a:solidFill>
                  <a:srgbClr val="362918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806" name="Google Shape;806;p29"/>
              <p:cNvSpPr/>
              <p:nvPr/>
            </p:nvSpPr>
            <p:spPr>
              <a:xfrm>
                <a:off x="444800" y="1157900"/>
                <a:ext cx="410325" cy="410300"/>
              </a:xfrm>
              <a:custGeom>
                <a:rect b="b" l="l" r="r" t="t"/>
                <a:pathLst>
                  <a:path extrusionOk="0" h="16412" w="16413">
                    <a:moveTo>
                      <a:pt x="8171" y="0"/>
                    </a:moveTo>
                    <a:cubicBezTo>
                      <a:pt x="3734" y="0"/>
                      <a:pt x="1" y="3663"/>
                      <a:pt x="1" y="8241"/>
                    </a:cubicBezTo>
                    <a:cubicBezTo>
                      <a:pt x="1" y="12679"/>
                      <a:pt x="3593" y="16412"/>
                      <a:pt x="8171" y="16412"/>
                    </a:cubicBezTo>
                    <a:cubicBezTo>
                      <a:pt x="12679" y="16412"/>
                      <a:pt x="16412" y="12679"/>
                      <a:pt x="16412" y="8241"/>
                    </a:cubicBezTo>
                    <a:cubicBezTo>
                      <a:pt x="16412" y="3733"/>
                      <a:pt x="12750" y="0"/>
                      <a:pt x="8171" y="0"/>
                    </a:cubicBezTo>
                    <a:close/>
                  </a:path>
                </a:pathLst>
              </a:custGeom>
              <a:solidFill>
                <a:srgbClr val="F7C320"/>
              </a:solidFill>
              <a:ln cap="flat" cmpd="sng" w="9525">
                <a:solidFill>
                  <a:srgbClr val="362918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807" name="Google Shape;807;p29"/>
            <p:cNvGrpSpPr/>
            <p:nvPr/>
          </p:nvGrpSpPr>
          <p:grpSpPr>
            <a:xfrm>
              <a:off x="1828818" y="4229100"/>
              <a:ext cx="914408" cy="914408"/>
              <a:chOff x="2232200" y="2127575"/>
              <a:chExt cx="792450" cy="792450"/>
            </a:xfrm>
          </p:grpSpPr>
          <p:sp>
            <p:nvSpPr>
              <p:cNvPr id="808" name="Google Shape;808;p29"/>
              <p:cNvSpPr/>
              <p:nvPr/>
            </p:nvSpPr>
            <p:spPr>
              <a:xfrm>
                <a:off x="2232200" y="2127575"/>
                <a:ext cx="792450" cy="792450"/>
              </a:xfrm>
              <a:custGeom>
                <a:rect b="b" l="l" r="r" t="t"/>
                <a:pathLst>
                  <a:path extrusionOk="0" h="31698" w="31698">
                    <a:moveTo>
                      <a:pt x="1" y="1"/>
                    </a:moveTo>
                    <a:lnTo>
                      <a:pt x="1" y="31698"/>
                    </a:lnTo>
                    <a:lnTo>
                      <a:pt x="31697" y="31698"/>
                    </a:lnTo>
                    <a:cubicBezTo>
                      <a:pt x="14229" y="31698"/>
                      <a:pt x="1" y="17399"/>
                      <a:pt x="1" y="1"/>
                    </a:cubicBezTo>
                    <a:close/>
                  </a:path>
                </a:pathLst>
              </a:custGeom>
              <a:solidFill>
                <a:srgbClr val="F07C31"/>
              </a:solidFill>
              <a:ln cap="flat" cmpd="sng" w="9525">
                <a:solidFill>
                  <a:srgbClr val="F07C3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809" name="Google Shape;809;p29"/>
              <p:cNvSpPr/>
              <p:nvPr/>
            </p:nvSpPr>
            <p:spPr>
              <a:xfrm>
                <a:off x="2232200" y="2127575"/>
                <a:ext cx="792450" cy="792450"/>
              </a:xfrm>
              <a:custGeom>
                <a:rect b="b" l="l" r="r" t="t"/>
                <a:pathLst>
                  <a:path extrusionOk="0" h="31698" w="31698">
                    <a:moveTo>
                      <a:pt x="1" y="1"/>
                    </a:moveTo>
                    <a:cubicBezTo>
                      <a:pt x="1" y="17469"/>
                      <a:pt x="14229" y="31698"/>
                      <a:pt x="31697" y="31698"/>
                    </a:cubicBezTo>
                    <a:lnTo>
                      <a:pt x="31697" y="1"/>
                    </a:lnTo>
                    <a:close/>
                  </a:path>
                </a:pathLst>
              </a:custGeom>
              <a:solidFill>
                <a:srgbClr val="626262"/>
              </a:solidFill>
              <a:ln cap="flat" cmpd="sng" w="9525">
                <a:solidFill>
                  <a:srgbClr val="626262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810" name="Google Shape;810;p29"/>
            <p:cNvGrpSpPr/>
            <p:nvPr/>
          </p:nvGrpSpPr>
          <p:grpSpPr>
            <a:xfrm>
              <a:off x="2743227" y="4229101"/>
              <a:ext cx="914408" cy="914408"/>
              <a:chOff x="3235925" y="2183925"/>
              <a:chExt cx="792450" cy="792450"/>
            </a:xfrm>
          </p:grpSpPr>
          <p:sp>
            <p:nvSpPr>
              <p:cNvPr id="811" name="Google Shape;811;p29"/>
              <p:cNvSpPr/>
              <p:nvPr/>
            </p:nvSpPr>
            <p:spPr>
              <a:xfrm>
                <a:off x="3235925" y="2183925"/>
                <a:ext cx="792450" cy="792450"/>
              </a:xfrm>
              <a:custGeom>
                <a:rect b="b" l="l" r="r" t="t"/>
                <a:pathLst>
                  <a:path extrusionOk="0" h="31698" w="31698">
                    <a:moveTo>
                      <a:pt x="1" y="1"/>
                    </a:moveTo>
                    <a:cubicBezTo>
                      <a:pt x="17539" y="1"/>
                      <a:pt x="31697" y="14159"/>
                      <a:pt x="31697" y="31697"/>
                    </a:cubicBezTo>
                    <a:lnTo>
                      <a:pt x="31697" y="1"/>
                    </a:lnTo>
                    <a:close/>
                  </a:path>
                </a:pathLst>
              </a:custGeom>
              <a:solidFill>
                <a:srgbClr val="362918"/>
              </a:solidFill>
              <a:ln cap="flat" cmpd="sng" w="9525">
                <a:solidFill>
                  <a:srgbClr val="362918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812" name="Google Shape;812;p29"/>
              <p:cNvSpPr/>
              <p:nvPr/>
            </p:nvSpPr>
            <p:spPr>
              <a:xfrm>
                <a:off x="3235925" y="2183925"/>
                <a:ext cx="792450" cy="792450"/>
              </a:xfrm>
              <a:custGeom>
                <a:rect b="b" l="l" r="r" t="t"/>
                <a:pathLst>
                  <a:path extrusionOk="0" h="31698" w="31698">
                    <a:moveTo>
                      <a:pt x="1" y="1"/>
                    </a:moveTo>
                    <a:lnTo>
                      <a:pt x="1" y="31697"/>
                    </a:lnTo>
                    <a:lnTo>
                      <a:pt x="31697" y="31697"/>
                    </a:lnTo>
                    <a:cubicBezTo>
                      <a:pt x="31697" y="14159"/>
                      <a:pt x="17539" y="1"/>
                      <a:pt x="1" y="1"/>
                    </a:cubicBezTo>
                    <a:close/>
                  </a:path>
                </a:pathLst>
              </a:custGeom>
              <a:solidFill>
                <a:srgbClr val="F7C320"/>
              </a:solidFill>
              <a:ln cap="flat" cmpd="sng" w="9525">
                <a:solidFill>
                  <a:srgbClr val="F7C320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813" name="Google Shape;813;p29"/>
            <p:cNvGrpSpPr/>
            <p:nvPr/>
          </p:nvGrpSpPr>
          <p:grpSpPr>
            <a:xfrm>
              <a:off x="6400854" y="4229104"/>
              <a:ext cx="914379" cy="914408"/>
              <a:chOff x="4653475" y="3275700"/>
              <a:chExt cx="792425" cy="792450"/>
            </a:xfrm>
          </p:grpSpPr>
          <p:sp>
            <p:nvSpPr>
              <p:cNvPr id="814" name="Google Shape;814;p29"/>
              <p:cNvSpPr/>
              <p:nvPr/>
            </p:nvSpPr>
            <p:spPr>
              <a:xfrm>
                <a:off x="4653475" y="3275700"/>
                <a:ext cx="792425" cy="792450"/>
              </a:xfrm>
              <a:custGeom>
                <a:rect b="b" l="l" r="r" t="t"/>
                <a:pathLst>
                  <a:path extrusionOk="0" h="31698" w="31697">
                    <a:moveTo>
                      <a:pt x="31697" y="1"/>
                    </a:moveTo>
                    <a:cubicBezTo>
                      <a:pt x="31697" y="17540"/>
                      <a:pt x="17539" y="31697"/>
                      <a:pt x="0" y="31697"/>
                    </a:cubicBezTo>
                    <a:lnTo>
                      <a:pt x="31697" y="31697"/>
                    </a:lnTo>
                    <a:lnTo>
                      <a:pt x="31697" y="1"/>
                    </a:lnTo>
                    <a:close/>
                  </a:path>
                </a:pathLst>
              </a:custGeom>
              <a:solidFill>
                <a:srgbClr val="F7C320"/>
              </a:solidFill>
              <a:ln cap="flat" cmpd="sng" w="9525">
                <a:solidFill>
                  <a:srgbClr val="F7C320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815" name="Google Shape;815;p29"/>
              <p:cNvSpPr/>
              <p:nvPr/>
            </p:nvSpPr>
            <p:spPr>
              <a:xfrm>
                <a:off x="4653475" y="3275700"/>
                <a:ext cx="792425" cy="792450"/>
              </a:xfrm>
              <a:custGeom>
                <a:rect b="b" l="l" r="r" t="t"/>
                <a:pathLst>
                  <a:path extrusionOk="0" h="31698" w="31697">
                    <a:moveTo>
                      <a:pt x="0" y="1"/>
                    </a:moveTo>
                    <a:lnTo>
                      <a:pt x="0" y="31697"/>
                    </a:lnTo>
                    <a:cubicBezTo>
                      <a:pt x="17469" y="31697"/>
                      <a:pt x="31697" y="17540"/>
                      <a:pt x="31697" y="1"/>
                    </a:cubicBezTo>
                    <a:close/>
                  </a:path>
                </a:pathLst>
              </a:custGeom>
              <a:solidFill>
                <a:srgbClr val="626262"/>
              </a:solidFill>
              <a:ln cap="flat" cmpd="sng" w="9525">
                <a:solidFill>
                  <a:srgbClr val="626262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816" name="Google Shape;816;p29"/>
            <p:cNvGrpSpPr/>
            <p:nvPr/>
          </p:nvGrpSpPr>
          <p:grpSpPr>
            <a:xfrm rot="10800000">
              <a:off x="5486416" y="4229086"/>
              <a:ext cx="914379" cy="914408"/>
              <a:chOff x="5644875" y="2127575"/>
              <a:chExt cx="792425" cy="792450"/>
            </a:xfrm>
          </p:grpSpPr>
          <p:sp>
            <p:nvSpPr>
              <p:cNvPr id="817" name="Google Shape;817;p29"/>
              <p:cNvSpPr/>
              <p:nvPr/>
            </p:nvSpPr>
            <p:spPr>
              <a:xfrm>
                <a:off x="5644875" y="2127575"/>
                <a:ext cx="792425" cy="792450"/>
              </a:xfrm>
              <a:custGeom>
                <a:rect b="b" l="l" r="r" t="t"/>
                <a:pathLst>
                  <a:path extrusionOk="0" h="31698" w="31697">
                    <a:moveTo>
                      <a:pt x="0" y="1"/>
                    </a:moveTo>
                    <a:cubicBezTo>
                      <a:pt x="17539" y="1"/>
                      <a:pt x="31697" y="14159"/>
                      <a:pt x="31697" y="31698"/>
                    </a:cubicBezTo>
                    <a:lnTo>
                      <a:pt x="31697" y="1"/>
                    </a:lnTo>
                    <a:close/>
                  </a:path>
                </a:pathLst>
              </a:custGeom>
              <a:solidFill>
                <a:srgbClr val="F07C31"/>
              </a:solidFill>
              <a:ln cap="flat" cmpd="sng" w="9525">
                <a:solidFill>
                  <a:srgbClr val="F07C3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818" name="Google Shape;818;p29"/>
              <p:cNvSpPr/>
              <p:nvPr/>
            </p:nvSpPr>
            <p:spPr>
              <a:xfrm>
                <a:off x="5644875" y="2127575"/>
                <a:ext cx="792425" cy="792450"/>
              </a:xfrm>
              <a:custGeom>
                <a:rect b="b" l="l" r="r" t="t"/>
                <a:pathLst>
                  <a:path extrusionOk="0" h="31698" w="31697">
                    <a:moveTo>
                      <a:pt x="0" y="1"/>
                    </a:moveTo>
                    <a:lnTo>
                      <a:pt x="0" y="31698"/>
                    </a:lnTo>
                    <a:lnTo>
                      <a:pt x="31697" y="31698"/>
                    </a:lnTo>
                    <a:cubicBezTo>
                      <a:pt x="31697" y="14159"/>
                      <a:pt x="17539" y="1"/>
                      <a:pt x="0" y="1"/>
                    </a:cubicBezTo>
                    <a:close/>
                  </a:path>
                </a:pathLst>
              </a:custGeom>
              <a:solidFill>
                <a:srgbClr val="362918"/>
              </a:solidFill>
              <a:ln cap="flat" cmpd="sng" w="9525">
                <a:solidFill>
                  <a:srgbClr val="362918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819" name="Google Shape;819;p29"/>
            <p:cNvGrpSpPr/>
            <p:nvPr/>
          </p:nvGrpSpPr>
          <p:grpSpPr>
            <a:xfrm>
              <a:off x="7315224" y="4229104"/>
              <a:ext cx="914379" cy="914408"/>
              <a:chOff x="2299125" y="3342625"/>
              <a:chExt cx="792425" cy="792450"/>
            </a:xfrm>
          </p:grpSpPr>
          <p:sp>
            <p:nvSpPr>
              <p:cNvPr id="820" name="Google Shape;820;p29"/>
              <p:cNvSpPr/>
              <p:nvPr/>
            </p:nvSpPr>
            <p:spPr>
              <a:xfrm>
                <a:off x="2341375" y="3342625"/>
                <a:ext cx="750175" cy="792450"/>
              </a:xfrm>
              <a:custGeom>
                <a:rect b="b" l="l" r="r" t="t"/>
                <a:pathLst>
                  <a:path extrusionOk="0" h="31698" w="30007">
                    <a:moveTo>
                      <a:pt x="30007" y="0"/>
                    </a:moveTo>
                    <a:cubicBezTo>
                      <a:pt x="30007" y="16976"/>
                      <a:pt x="16694" y="30781"/>
                      <a:pt x="1" y="31697"/>
                    </a:cubicBezTo>
                    <a:lnTo>
                      <a:pt x="30007" y="31697"/>
                    </a:lnTo>
                    <a:lnTo>
                      <a:pt x="30007" y="0"/>
                    </a:lnTo>
                    <a:close/>
                  </a:path>
                </a:pathLst>
              </a:custGeom>
              <a:solidFill>
                <a:srgbClr val="F07C31"/>
              </a:solidFill>
              <a:ln cap="flat" cmpd="sng" w="9525">
                <a:solidFill>
                  <a:srgbClr val="F07C3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821" name="Google Shape;821;p29"/>
              <p:cNvSpPr/>
              <p:nvPr/>
            </p:nvSpPr>
            <p:spPr>
              <a:xfrm>
                <a:off x="2299125" y="3342625"/>
                <a:ext cx="792425" cy="792450"/>
              </a:xfrm>
              <a:custGeom>
                <a:rect b="b" l="l" r="r" t="t"/>
                <a:pathLst>
                  <a:path extrusionOk="0" h="31698" w="31697">
                    <a:moveTo>
                      <a:pt x="0" y="0"/>
                    </a:moveTo>
                    <a:lnTo>
                      <a:pt x="0" y="31697"/>
                    </a:lnTo>
                    <a:lnTo>
                      <a:pt x="1691" y="31697"/>
                    </a:lnTo>
                    <a:cubicBezTo>
                      <a:pt x="18384" y="30781"/>
                      <a:pt x="31697" y="16976"/>
                      <a:pt x="31697" y="0"/>
                    </a:cubicBezTo>
                    <a:close/>
                  </a:path>
                </a:pathLst>
              </a:custGeom>
              <a:solidFill>
                <a:srgbClr val="362918"/>
              </a:solidFill>
              <a:ln cap="flat" cmpd="sng" w="9525">
                <a:solidFill>
                  <a:srgbClr val="362918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822" name="Google Shape;822;p29"/>
            <p:cNvGrpSpPr/>
            <p:nvPr/>
          </p:nvGrpSpPr>
          <p:grpSpPr>
            <a:xfrm>
              <a:off x="4572032" y="4229104"/>
              <a:ext cx="914408" cy="914408"/>
              <a:chOff x="1096400" y="3316200"/>
              <a:chExt cx="792450" cy="792450"/>
            </a:xfrm>
          </p:grpSpPr>
          <p:sp>
            <p:nvSpPr>
              <p:cNvPr id="823" name="Google Shape;823;p29"/>
              <p:cNvSpPr/>
              <p:nvPr/>
            </p:nvSpPr>
            <p:spPr>
              <a:xfrm>
                <a:off x="1096400" y="3316200"/>
                <a:ext cx="792450" cy="750175"/>
              </a:xfrm>
              <a:custGeom>
                <a:rect b="b" l="l" r="r" t="t"/>
                <a:pathLst>
                  <a:path extrusionOk="0" h="30007" w="31698">
                    <a:moveTo>
                      <a:pt x="1" y="1"/>
                    </a:moveTo>
                    <a:cubicBezTo>
                      <a:pt x="16906" y="1"/>
                      <a:pt x="30852" y="13243"/>
                      <a:pt x="31697" y="30007"/>
                    </a:cubicBezTo>
                    <a:lnTo>
                      <a:pt x="31697" y="1"/>
                    </a:lnTo>
                    <a:close/>
                  </a:path>
                </a:pathLst>
              </a:custGeom>
              <a:solidFill>
                <a:srgbClr val="F07C31"/>
              </a:solidFill>
              <a:ln cap="flat" cmpd="sng" w="9525">
                <a:solidFill>
                  <a:srgbClr val="F07C3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824" name="Google Shape;824;p29"/>
              <p:cNvSpPr/>
              <p:nvPr/>
            </p:nvSpPr>
            <p:spPr>
              <a:xfrm>
                <a:off x="1096400" y="3316200"/>
                <a:ext cx="792450" cy="792450"/>
              </a:xfrm>
              <a:custGeom>
                <a:rect b="b" l="l" r="r" t="t"/>
                <a:pathLst>
                  <a:path extrusionOk="0" h="31698" w="31698">
                    <a:moveTo>
                      <a:pt x="1" y="1"/>
                    </a:moveTo>
                    <a:lnTo>
                      <a:pt x="1" y="31697"/>
                    </a:lnTo>
                    <a:lnTo>
                      <a:pt x="31697" y="31697"/>
                    </a:lnTo>
                    <a:lnTo>
                      <a:pt x="31697" y="30007"/>
                    </a:lnTo>
                    <a:cubicBezTo>
                      <a:pt x="30852" y="13243"/>
                      <a:pt x="17047" y="1"/>
                      <a:pt x="1" y="1"/>
                    </a:cubicBezTo>
                    <a:close/>
                  </a:path>
                </a:pathLst>
              </a:custGeom>
              <a:solidFill>
                <a:srgbClr val="F7C320"/>
              </a:solidFill>
              <a:ln cap="flat" cmpd="sng" w="9525">
                <a:solidFill>
                  <a:srgbClr val="F7C320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825" name="Google Shape;825;p29"/>
            <p:cNvGrpSpPr/>
            <p:nvPr/>
          </p:nvGrpSpPr>
          <p:grpSpPr>
            <a:xfrm>
              <a:off x="3657636" y="4229101"/>
              <a:ext cx="914408" cy="914408"/>
              <a:chOff x="4498500" y="2183925"/>
              <a:chExt cx="792450" cy="792450"/>
            </a:xfrm>
          </p:grpSpPr>
          <p:sp>
            <p:nvSpPr>
              <p:cNvPr id="826" name="Google Shape;826;p29"/>
              <p:cNvSpPr/>
              <p:nvPr/>
            </p:nvSpPr>
            <p:spPr>
              <a:xfrm>
                <a:off x="4498500" y="2183925"/>
                <a:ext cx="792450" cy="750200"/>
              </a:xfrm>
              <a:custGeom>
                <a:rect b="b" l="l" r="r" t="t"/>
                <a:pathLst>
                  <a:path extrusionOk="0" h="30008" w="31698">
                    <a:moveTo>
                      <a:pt x="1" y="1"/>
                    </a:moveTo>
                    <a:lnTo>
                      <a:pt x="1" y="30007"/>
                    </a:lnTo>
                    <a:cubicBezTo>
                      <a:pt x="776" y="13313"/>
                      <a:pt x="14652" y="1"/>
                      <a:pt x="31697" y="1"/>
                    </a:cubicBezTo>
                    <a:close/>
                  </a:path>
                </a:pathLst>
              </a:custGeom>
              <a:solidFill>
                <a:srgbClr val="F07C31"/>
              </a:solidFill>
              <a:ln cap="flat" cmpd="sng" w="9525">
                <a:solidFill>
                  <a:srgbClr val="F07C3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827" name="Google Shape;827;p29"/>
              <p:cNvSpPr/>
              <p:nvPr/>
            </p:nvSpPr>
            <p:spPr>
              <a:xfrm>
                <a:off x="4498500" y="2183925"/>
                <a:ext cx="792450" cy="792450"/>
              </a:xfrm>
              <a:custGeom>
                <a:rect b="b" l="l" r="r" t="t"/>
                <a:pathLst>
                  <a:path extrusionOk="0" h="31698" w="31698">
                    <a:moveTo>
                      <a:pt x="31697" y="1"/>
                    </a:moveTo>
                    <a:cubicBezTo>
                      <a:pt x="14652" y="1"/>
                      <a:pt x="846" y="13313"/>
                      <a:pt x="1" y="30007"/>
                    </a:cubicBezTo>
                    <a:lnTo>
                      <a:pt x="1" y="31697"/>
                    </a:lnTo>
                    <a:lnTo>
                      <a:pt x="31697" y="31697"/>
                    </a:lnTo>
                    <a:lnTo>
                      <a:pt x="31697" y="1"/>
                    </a:lnTo>
                    <a:close/>
                  </a:path>
                </a:pathLst>
              </a:custGeom>
              <a:solidFill>
                <a:srgbClr val="362918"/>
              </a:solidFill>
              <a:ln cap="flat" cmpd="sng" w="9525">
                <a:solidFill>
                  <a:srgbClr val="362918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828" name="Google Shape;828;p29"/>
            <p:cNvGrpSpPr/>
            <p:nvPr/>
          </p:nvGrpSpPr>
          <p:grpSpPr>
            <a:xfrm>
              <a:off x="8229640" y="4229118"/>
              <a:ext cx="914379" cy="914379"/>
              <a:chOff x="5706500" y="3293325"/>
              <a:chExt cx="792425" cy="792425"/>
            </a:xfrm>
          </p:grpSpPr>
          <p:sp>
            <p:nvSpPr>
              <p:cNvPr id="829" name="Google Shape;829;p29"/>
              <p:cNvSpPr/>
              <p:nvPr/>
            </p:nvSpPr>
            <p:spPr>
              <a:xfrm>
                <a:off x="5706500" y="3293325"/>
                <a:ext cx="792425" cy="750175"/>
              </a:xfrm>
              <a:custGeom>
                <a:rect b="b" l="l" r="r" t="t"/>
                <a:pathLst>
                  <a:path extrusionOk="0" h="30007" w="31697">
                    <a:moveTo>
                      <a:pt x="0" y="0"/>
                    </a:moveTo>
                    <a:cubicBezTo>
                      <a:pt x="16976" y="0"/>
                      <a:pt x="30922" y="13313"/>
                      <a:pt x="31697" y="30006"/>
                    </a:cubicBezTo>
                    <a:lnTo>
                      <a:pt x="31697" y="0"/>
                    </a:lnTo>
                    <a:close/>
                  </a:path>
                </a:pathLst>
              </a:custGeom>
              <a:solidFill>
                <a:srgbClr val="626262"/>
              </a:solidFill>
              <a:ln cap="flat" cmpd="sng" w="9525">
                <a:solidFill>
                  <a:srgbClr val="626262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830" name="Google Shape;830;p29"/>
              <p:cNvSpPr/>
              <p:nvPr/>
            </p:nvSpPr>
            <p:spPr>
              <a:xfrm>
                <a:off x="5706500" y="3293325"/>
                <a:ext cx="792425" cy="792425"/>
              </a:xfrm>
              <a:custGeom>
                <a:rect b="b" l="l" r="r" t="t"/>
                <a:pathLst>
                  <a:path extrusionOk="0" h="31697" w="31697">
                    <a:moveTo>
                      <a:pt x="0" y="0"/>
                    </a:moveTo>
                    <a:lnTo>
                      <a:pt x="0" y="31697"/>
                    </a:lnTo>
                    <a:lnTo>
                      <a:pt x="31697" y="31697"/>
                    </a:lnTo>
                    <a:lnTo>
                      <a:pt x="31697" y="30006"/>
                    </a:lnTo>
                    <a:cubicBezTo>
                      <a:pt x="30781" y="13313"/>
                      <a:pt x="16976" y="0"/>
                      <a:pt x="0" y="0"/>
                    </a:cubicBezTo>
                    <a:close/>
                  </a:path>
                </a:pathLst>
              </a:custGeom>
              <a:solidFill>
                <a:srgbClr val="F7C320"/>
              </a:solidFill>
              <a:ln cap="flat" cmpd="sng" w="9525">
                <a:solidFill>
                  <a:srgbClr val="F7C320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831" name="Google Shape;831;p29"/>
            <p:cNvGrpSpPr/>
            <p:nvPr/>
          </p:nvGrpSpPr>
          <p:grpSpPr>
            <a:xfrm>
              <a:off x="10" y="4229118"/>
              <a:ext cx="914408" cy="914379"/>
              <a:chOff x="3531750" y="3273950"/>
              <a:chExt cx="792450" cy="792425"/>
            </a:xfrm>
          </p:grpSpPr>
          <p:sp>
            <p:nvSpPr>
              <p:cNvPr id="832" name="Google Shape;832;p29"/>
              <p:cNvSpPr/>
              <p:nvPr/>
            </p:nvSpPr>
            <p:spPr>
              <a:xfrm>
                <a:off x="3531750" y="3273950"/>
                <a:ext cx="792450" cy="792425"/>
              </a:xfrm>
              <a:custGeom>
                <a:rect b="b" l="l" r="r" t="t"/>
                <a:pathLst>
                  <a:path extrusionOk="0" h="31697" w="31698">
                    <a:moveTo>
                      <a:pt x="31698" y="0"/>
                    </a:moveTo>
                    <a:lnTo>
                      <a:pt x="1" y="31697"/>
                    </a:lnTo>
                    <a:lnTo>
                      <a:pt x="31698" y="31697"/>
                    </a:lnTo>
                    <a:lnTo>
                      <a:pt x="31698" y="0"/>
                    </a:lnTo>
                    <a:close/>
                  </a:path>
                </a:pathLst>
              </a:custGeom>
              <a:solidFill>
                <a:srgbClr val="626262"/>
              </a:solidFill>
              <a:ln cap="flat" cmpd="sng" w="9525">
                <a:solidFill>
                  <a:srgbClr val="626262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833" name="Google Shape;833;p29"/>
              <p:cNvSpPr/>
              <p:nvPr/>
            </p:nvSpPr>
            <p:spPr>
              <a:xfrm>
                <a:off x="3531750" y="3273950"/>
                <a:ext cx="792450" cy="792425"/>
              </a:xfrm>
              <a:custGeom>
                <a:rect b="b" l="l" r="r" t="t"/>
                <a:pathLst>
                  <a:path extrusionOk="0" h="31697" w="31698">
                    <a:moveTo>
                      <a:pt x="1" y="0"/>
                    </a:moveTo>
                    <a:lnTo>
                      <a:pt x="1" y="31697"/>
                    </a:lnTo>
                    <a:lnTo>
                      <a:pt x="31698" y="0"/>
                    </a:lnTo>
                    <a:close/>
                  </a:path>
                </a:pathLst>
              </a:custGeom>
              <a:solidFill>
                <a:srgbClr val="F07C31"/>
              </a:solidFill>
              <a:ln cap="flat" cmpd="sng" w="9525">
                <a:solidFill>
                  <a:srgbClr val="F07C3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</p:grp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ackground 2">
  <p:cSld name="SECTION_HEADER_1">
    <p:bg>
      <p:bgPr>
        <a:solidFill>
          <a:schemeClr val="dk1"/>
        </a:solidFill>
      </p:bgPr>
    </p:bg>
    <p:spTree>
      <p:nvGrpSpPr>
        <p:cNvPr id="834" name="Shape 8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35" name="Google Shape;835;p30"/>
          <p:cNvGrpSpPr/>
          <p:nvPr/>
        </p:nvGrpSpPr>
        <p:grpSpPr>
          <a:xfrm>
            <a:off x="10" y="4229086"/>
            <a:ext cx="9144009" cy="914426"/>
            <a:chOff x="10" y="4229086"/>
            <a:chExt cx="9144009" cy="914426"/>
          </a:xfrm>
        </p:grpSpPr>
        <p:grpSp>
          <p:nvGrpSpPr>
            <p:cNvPr id="836" name="Google Shape;836;p30"/>
            <p:cNvGrpSpPr/>
            <p:nvPr/>
          </p:nvGrpSpPr>
          <p:grpSpPr>
            <a:xfrm>
              <a:off x="914406" y="4229097"/>
              <a:ext cx="914408" cy="914408"/>
              <a:chOff x="252850" y="967700"/>
              <a:chExt cx="792450" cy="792450"/>
            </a:xfrm>
          </p:grpSpPr>
          <p:sp>
            <p:nvSpPr>
              <p:cNvPr id="837" name="Google Shape;837;p30"/>
              <p:cNvSpPr/>
              <p:nvPr/>
            </p:nvSpPr>
            <p:spPr>
              <a:xfrm>
                <a:off x="252850" y="967700"/>
                <a:ext cx="792450" cy="792450"/>
              </a:xfrm>
              <a:custGeom>
                <a:rect b="b" l="l" r="r" t="t"/>
                <a:pathLst>
                  <a:path extrusionOk="0" h="31698" w="31698">
                    <a:moveTo>
                      <a:pt x="1" y="1"/>
                    </a:moveTo>
                    <a:lnTo>
                      <a:pt x="1" y="31698"/>
                    </a:lnTo>
                    <a:lnTo>
                      <a:pt x="31697" y="31698"/>
                    </a:lnTo>
                    <a:lnTo>
                      <a:pt x="31697" y="1"/>
                    </a:lnTo>
                    <a:close/>
                  </a:path>
                </a:pathLst>
              </a:custGeom>
              <a:solidFill>
                <a:srgbClr val="362918"/>
              </a:solidFill>
              <a:ln cap="flat" cmpd="sng" w="9525">
                <a:solidFill>
                  <a:srgbClr val="362918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838" name="Google Shape;838;p30"/>
              <p:cNvSpPr/>
              <p:nvPr/>
            </p:nvSpPr>
            <p:spPr>
              <a:xfrm>
                <a:off x="444800" y="1157900"/>
                <a:ext cx="410325" cy="410300"/>
              </a:xfrm>
              <a:custGeom>
                <a:rect b="b" l="l" r="r" t="t"/>
                <a:pathLst>
                  <a:path extrusionOk="0" h="16412" w="16413">
                    <a:moveTo>
                      <a:pt x="8171" y="0"/>
                    </a:moveTo>
                    <a:cubicBezTo>
                      <a:pt x="3734" y="0"/>
                      <a:pt x="1" y="3663"/>
                      <a:pt x="1" y="8241"/>
                    </a:cubicBezTo>
                    <a:cubicBezTo>
                      <a:pt x="1" y="12679"/>
                      <a:pt x="3593" y="16412"/>
                      <a:pt x="8171" y="16412"/>
                    </a:cubicBezTo>
                    <a:cubicBezTo>
                      <a:pt x="12679" y="16412"/>
                      <a:pt x="16412" y="12679"/>
                      <a:pt x="16412" y="8241"/>
                    </a:cubicBezTo>
                    <a:cubicBezTo>
                      <a:pt x="16412" y="3733"/>
                      <a:pt x="12750" y="0"/>
                      <a:pt x="8171" y="0"/>
                    </a:cubicBezTo>
                    <a:close/>
                  </a:path>
                </a:pathLst>
              </a:custGeom>
              <a:solidFill>
                <a:srgbClr val="F7C320"/>
              </a:solidFill>
              <a:ln cap="flat" cmpd="sng" w="9525">
                <a:solidFill>
                  <a:srgbClr val="362918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839" name="Google Shape;839;p30"/>
            <p:cNvGrpSpPr/>
            <p:nvPr/>
          </p:nvGrpSpPr>
          <p:grpSpPr>
            <a:xfrm>
              <a:off x="1828818" y="4229100"/>
              <a:ext cx="914408" cy="914408"/>
              <a:chOff x="2232200" y="2127575"/>
              <a:chExt cx="792450" cy="792450"/>
            </a:xfrm>
          </p:grpSpPr>
          <p:sp>
            <p:nvSpPr>
              <p:cNvPr id="840" name="Google Shape;840;p30"/>
              <p:cNvSpPr/>
              <p:nvPr/>
            </p:nvSpPr>
            <p:spPr>
              <a:xfrm>
                <a:off x="2232200" y="2127575"/>
                <a:ext cx="792450" cy="792450"/>
              </a:xfrm>
              <a:custGeom>
                <a:rect b="b" l="l" r="r" t="t"/>
                <a:pathLst>
                  <a:path extrusionOk="0" h="31698" w="31698">
                    <a:moveTo>
                      <a:pt x="1" y="1"/>
                    </a:moveTo>
                    <a:lnTo>
                      <a:pt x="1" y="31698"/>
                    </a:lnTo>
                    <a:lnTo>
                      <a:pt x="31697" y="31698"/>
                    </a:lnTo>
                    <a:cubicBezTo>
                      <a:pt x="14229" y="31698"/>
                      <a:pt x="1" y="17399"/>
                      <a:pt x="1" y="1"/>
                    </a:cubicBezTo>
                    <a:close/>
                  </a:path>
                </a:pathLst>
              </a:custGeom>
              <a:solidFill>
                <a:srgbClr val="F07C31"/>
              </a:solidFill>
              <a:ln cap="flat" cmpd="sng" w="9525">
                <a:solidFill>
                  <a:srgbClr val="F07C3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841" name="Google Shape;841;p30"/>
              <p:cNvSpPr/>
              <p:nvPr/>
            </p:nvSpPr>
            <p:spPr>
              <a:xfrm>
                <a:off x="2232200" y="2127575"/>
                <a:ext cx="792450" cy="792450"/>
              </a:xfrm>
              <a:custGeom>
                <a:rect b="b" l="l" r="r" t="t"/>
                <a:pathLst>
                  <a:path extrusionOk="0" h="31698" w="31698">
                    <a:moveTo>
                      <a:pt x="1" y="1"/>
                    </a:moveTo>
                    <a:cubicBezTo>
                      <a:pt x="1" y="17469"/>
                      <a:pt x="14229" y="31698"/>
                      <a:pt x="31697" y="31698"/>
                    </a:cubicBezTo>
                    <a:lnTo>
                      <a:pt x="31697" y="1"/>
                    </a:lnTo>
                    <a:close/>
                  </a:path>
                </a:pathLst>
              </a:custGeom>
              <a:solidFill>
                <a:srgbClr val="626262"/>
              </a:solidFill>
              <a:ln cap="flat" cmpd="sng" w="9525">
                <a:solidFill>
                  <a:srgbClr val="626262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842" name="Google Shape;842;p30"/>
            <p:cNvGrpSpPr/>
            <p:nvPr/>
          </p:nvGrpSpPr>
          <p:grpSpPr>
            <a:xfrm>
              <a:off x="2743227" y="4229101"/>
              <a:ext cx="914408" cy="914408"/>
              <a:chOff x="3235925" y="2183925"/>
              <a:chExt cx="792450" cy="792450"/>
            </a:xfrm>
          </p:grpSpPr>
          <p:sp>
            <p:nvSpPr>
              <p:cNvPr id="843" name="Google Shape;843;p30"/>
              <p:cNvSpPr/>
              <p:nvPr/>
            </p:nvSpPr>
            <p:spPr>
              <a:xfrm>
                <a:off x="3235925" y="2183925"/>
                <a:ext cx="792450" cy="792450"/>
              </a:xfrm>
              <a:custGeom>
                <a:rect b="b" l="l" r="r" t="t"/>
                <a:pathLst>
                  <a:path extrusionOk="0" h="31698" w="31698">
                    <a:moveTo>
                      <a:pt x="1" y="1"/>
                    </a:moveTo>
                    <a:cubicBezTo>
                      <a:pt x="17539" y="1"/>
                      <a:pt x="31697" y="14159"/>
                      <a:pt x="31697" y="31697"/>
                    </a:cubicBezTo>
                    <a:lnTo>
                      <a:pt x="31697" y="1"/>
                    </a:lnTo>
                    <a:close/>
                  </a:path>
                </a:pathLst>
              </a:custGeom>
              <a:solidFill>
                <a:srgbClr val="362918"/>
              </a:solidFill>
              <a:ln cap="flat" cmpd="sng" w="9525">
                <a:solidFill>
                  <a:srgbClr val="362918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844" name="Google Shape;844;p30"/>
              <p:cNvSpPr/>
              <p:nvPr/>
            </p:nvSpPr>
            <p:spPr>
              <a:xfrm>
                <a:off x="3235925" y="2183925"/>
                <a:ext cx="792450" cy="792450"/>
              </a:xfrm>
              <a:custGeom>
                <a:rect b="b" l="l" r="r" t="t"/>
                <a:pathLst>
                  <a:path extrusionOk="0" h="31698" w="31698">
                    <a:moveTo>
                      <a:pt x="1" y="1"/>
                    </a:moveTo>
                    <a:lnTo>
                      <a:pt x="1" y="31697"/>
                    </a:lnTo>
                    <a:lnTo>
                      <a:pt x="31697" y="31697"/>
                    </a:lnTo>
                    <a:cubicBezTo>
                      <a:pt x="31697" y="14159"/>
                      <a:pt x="17539" y="1"/>
                      <a:pt x="1" y="1"/>
                    </a:cubicBezTo>
                    <a:close/>
                  </a:path>
                </a:pathLst>
              </a:custGeom>
              <a:solidFill>
                <a:srgbClr val="F7C320"/>
              </a:solidFill>
              <a:ln cap="flat" cmpd="sng" w="9525">
                <a:solidFill>
                  <a:srgbClr val="F7C320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845" name="Google Shape;845;p30"/>
            <p:cNvGrpSpPr/>
            <p:nvPr/>
          </p:nvGrpSpPr>
          <p:grpSpPr>
            <a:xfrm>
              <a:off x="6400854" y="4229104"/>
              <a:ext cx="914379" cy="914408"/>
              <a:chOff x="4653475" y="3275700"/>
              <a:chExt cx="792425" cy="792450"/>
            </a:xfrm>
          </p:grpSpPr>
          <p:sp>
            <p:nvSpPr>
              <p:cNvPr id="846" name="Google Shape;846;p30"/>
              <p:cNvSpPr/>
              <p:nvPr/>
            </p:nvSpPr>
            <p:spPr>
              <a:xfrm>
                <a:off x="4653475" y="3275700"/>
                <a:ext cx="792425" cy="792450"/>
              </a:xfrm>
              <a:custGeom>
                <a:rect b="b" l="l" r="r" t="t"/>
                <a:pathLst>
                  <a:path extrusionOk="0" h="31698" w="31697">
                    <a:moveTo>
                      <a:pt x="31697" y="1"/>
                    </a:moveTo>
                    <a:cubicBezTo>
                      <a:pt x="31697" y="17540"/>
                      <a:pt x="17539" y="31697"/>
                      <a:pt x="0" y="31697"/>
                    </a:cubicBezTo>
                    <a:lnTo>
                      <a:pt x="31697" y="31697"/>
                    </a:lnTo>
                    <a:lnTo>
                      <a:pt x="31697" y="1"/>
                    </a:lnTo>
                    <a:close/>
                  </a:path>
                </a:pathLst>
              </a:custGeom>
              <a:solidFill>
                <a:srgbClr val="F7C320"/>
              </a:solidFill>
              <a:ln cap="flat" cmpd="sng" w="9525">
                <a:solidFill>
                  <a:srgbClr val="F7C320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847" name="Google Shape;847;p30"/>
              <p:cNvSpPr/>
              <p:nvPr/>
            </p:nvSpPr>
            <p:spPr>
              <a:xfrm>
                <a:off x="4653475" y="3275700"/>
                <a:ext cx="792425" cy="792450"/>
              </a:xfrm>
              <a:custGeom>
                <a:rect b="b" l="l" r="r" t="t"/>
                <a:pathLst>
                  <a:path extrusionOk="0" h="31698" w="31697">
                    <a:moveTo>
                      <a:pt x="0" y="1"/>
                    </a:moveTo>
                    <a:lnTo>
                      <a:pt x="0" y="31697"/>
                    </a:lnTo>
                    <a:cubicBezTo>
                      <a:pt x="17469" y="31697"/>
                      <a:pt x="31697" y="17540"/>
                      <a:pt x="31697" y="1"/>
                    </a:cubicBezTo>
                    <a:close/>
                  </a:path>
                </a:pathLst>
              </a:custGeom>
              <a:solidFill>
                <a:srgbClr val="626262"/>
              </a:solidFill>
              <a:ln cap="flat" cmpd="sng" w="9525">
                <a:solidFill>
                  <a:srgbClr val="626262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848" name="Google Shape;848;p30"/>
            <p:cNvGrpSpPr/>
            <p:nvPr/>
          </p:nvGrpSpPr>
          <p:grpSpPr>
            <a:xfrm rot="10800000">
              <a:off x="5486416" y="4229086"/>
              <a:ext cx="914379" cy="914408"/>
              <a:chOff x="5644875" y="2127575"/>
              <a:chExt cx="792425" cy="792450"/>
            </a:xfrm>
          </p:grpSpPr>
          <p:sp>
            <p:nvSpPr>
              <p:cNvPr id="849" name="Google Shape;849;p30"/>
              <p:cNvSpPr/>
              <p:nvPr/>
            </p:nvSpPr>
            <p:spPr>
              <a:xfrm>
                <a:off x="5644875" y="2127575"/>
                <a:ext cx="792425" cy="792450"/>
              </a:xfrm>
              <a:custGeom>
                <a:rect b="b" l="l" r="r" t="t"/>
                <a:pathLst>
                  <a:path extrusionOk="0" h="31698" w="31697">
                    <a:moveTo>
                      <a:pt x="0" y="1"/>
                    </a:moveTo>
                    <a:cubicBezTo>
                      <a:pt x="17539" y="1"/>
                      <a:pt x="31697" y="14159"/>
                      <a:pt x="31697" y="31698"/>
                    </a:cubicBezTo>
                    <a:lnTo>
                      <a:pt x="31697" y="1"/>
                    </a:lnTo>
                    <a:close/>
                  </a:path>
                </a:pathLst>
              </a:custGeom>
              <a:solidFill>
                <a:srgbClr val="F07C31"/>
              </a:solidFill>
              <a:ln cap="flat" cmpd="sng" w="9525">
                <a:solidFill>
                  <a:srgbClr val="F07C3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850" name="Google Shape;850;p30"/>
              <p:cNvSpPr/>
              <p:nvPr/>
            </p:nvSpPr>
            <p:spPr>
              <a:xfrm>
                <a:off x="5644875" y="2127575"/>
                <a:ext cx="792425" cy="792450"/>
              </a:xfrm>
              <a:custGeom>
                <a:rect b="b" l="l" r="r" t="t"/>
                <a:pathLst>
                  <a:path extrusionOk="0" h="31698" w="31697">
                    <a:moveTo>
                      <a:pt x="0" y="1"/>
                    </a:moveTo>
                    <a:lnTo>
                      <a:pt x="0" y="31698"/>
                    </a:lnTo>
                    <a:lnTo>
                      <a:pt x="31697" y="31698"/>
                    </a:lnTo>
                    <a:cubicBezTo>
                      <a:pt x="31697" y="14159"/>
                      <a:pt x="17539" y="1"/>
                      <a:pt x="0" y="1"/>
                    </a:cubicBezTo>
                    <a:close/>
                  </a:path>
                </a:pathLst>
              </a:custGeom>
              <a:solidFill>
                <a:srgbClr val="362918"/>
              </a:solidFill>
              <a:ln cap="flat" cmpd="sng" w="9525">
                <a:solidFill>
                  <a:srgbClr val="362918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851" name="Google Shape;851;p30"/>
            <p:cNvGrpSpPr/>
            <p:nvPr/>
          </p:nvGrpSpPr>
          <p:grpSpPr>
            <a:xfrm>
              <a:off x="7315224" y="4229104"/>
              <a:ext cx="914379" cy="914408"/>
              <a:chOff x="2299125" y="3342625"/>
              <a:chExt cx="792425" cy="792450"/>
            </a:xfrm>
          </p:grpSpPr>
          <p:sp>
            <p:nvSpPr>
              <p:cNvPr id="852" name="Google Shape;852;p30"/>
              <p:cNvSpPr/>
              <p:nvPr/>
            </p:nvSpPr>
            <p:spPr>
              <a:xfrm>
                <a:off x="2341375" y="3342625"/>
                <a:ext cx="750175" cy="792450"/>
              </a:xfrm>
              <a:custGeom>
                <a:rect b="b" l="l" r="r" t="t"/>
                <a:pathLst>
                  <a:path extrusionOk="0" h="31698" w="30007">
                    <a:moveTo>
                      <a:pt x="30007" y="0"/>
                    </a:moveTo>
                    <a:cubicBezTo>
                      <a:pt x="30007" y="16976"/>
                      <a:pt x="16694" y="30781"/>
                      <a:pt x="1" y="31697"/>
                    </a:cubicBezTo>
                    <a:lnTo>
                      <a:pt x="30007" y="31697"/>
                    </a:lnTo>
                    <a:lnTo>
                      <a:pt x="30007" y="0"/>
                    </a:lnTo>
                    <a:close/>
                  </a:path>
                </a:pathLst>
              </a:custGeom>
              <a:solidFill>
                <a:srgbClr val="F07C31"/>
              </a:solidFill>
              <a:ln cap="flat" cmpd="sng" w="9525">
                <a:solidFill>
                  <a:srgbClr val="F07C3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853" name="Google Shape;853;p30"/>
              <p:cNvSpPr/>
              <p:nvPr/>
            </p:nvSpPr>
            <p:spPr>
              <a:xfrm>
                <a:off x="2299125" y="3342625"/>
                <a:ext cx="792425" cy="792450"/>
              </a:xfrm>
              <a:custGeom>
                <a:rect b="b" l="l" r="r" t="t"/>
                <a:pathLst>
                  <a:path extrusionOk="0" h="31698" w="31697">
                    <a:moveTo>
                      <a:pt x="0" y="0"/>
                    </a:moveTo>
                    <a:lnTo>
                      <a:pt x="0" y="31697"/>
                    </a:lnTo>
                    <a:lnTo>
                      <a:pt x="1691" y="31697"/>
                    </a:lnTo>
                    <a:cubicBezTo>
                      <a:pt x="18384" y="30781"/>
                      <a:pt x="31697" y="16976"/>
                      <a:pt x="31697" y="0"/>
                    </a:cubicBezTo>
                    <a:close/>
                  </a:path>
                </a:pathLst>
              </a:custGeom>
              <a:solidFill>
                <a:srgbClr val="362918"/>
              </a:solidFill>
              <a:ln cap="flat" cmpd="sng" w="9525">
                <a:solidFill>
                  <a:srgbClr val="362918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854" name="Google Shape;854;p30"/>
            <p:cNvGrpSpPr/>
            <p:nvPr/>
          </p:nvGrpSpPr>
          <p:grpSpPr>
            <a:xfrm>
              <a:off x="4572032" y="4229104"/>
              <a:ext cx="914408" cy="914408"/>
              <a:chOff x="1096400" y="3316200"/>
              <a:chExt cx="792450" cy="792450"/>
            </a:xfrm>
          </p:grpSpPr>
          <p:sp>
            <p:nvSpPr>
              <p:cNvPr id="855" name="Google Shape;855;p30"/>
              <p:cNvSpPr/>
              <p:nvPr/>
            </p:nvSpPr>
            <p:spPr>
              <a:xfrm>
                <a:off x="1096400" y="3316200"/>
                <a:ext cx="792450" cy="750175"/>
              </a:xfrm>
              <a:custGeom>
                <a:rect b="b" l="l" r="r" t="t"/>
                <a:pathLst>
                  <a:path extrusionOk="0" h="30007" w="31698">
                    <a:moveTo>
                      <a:pt x="1" y="1"/>
                    </a:moveTo>
                    <a:cubicBezTo>
                      <a:pt x="16906" y="1"/>
                      <a:pt x="30852" y="13243"/>
                      <a:pt x="31697" y="30007"/>
                    </a:cubicBezTo>
                    <a:lnTo>
                      <a:pt x="31697" y="1"/>
                    </a:lnTo>
                    <a:close/>
                  </a:path>
                </a:pathLst>
              </a:custGeom>
              <a:solidFill>
                <a:srgbClr val="F07C31"/>
              </a:solidFill>
              <a:ln cap="flat" cmpd="sng" w="9525">
                <a:solidFill>
                  <a:srgbClr val="F07C3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856" name="Google Shape;856;p30"/>
              <p:cNvSpPr/>
              <p:nvPr/>
            </p:nvSpPr>
            <p:spPr>
              <a:xfrm>
                <a:off x="1096400" y="3316200"/>
                <a:ext cx="792450" cy="792450"/>
              </a:xfrm>
              <a:custGeom>
                <a:rect b="b" l="l" r="r" t="t"/>
                <a:pathLst>
                  <a:path extrusionOk="0" h="31698" w="31698">
                    <a:moveTo>
                      <a:pt x="1" y="1"/>
                    </a:moveTo>
                    <a:lnTo>
                      <a:pt x="1" y="31697"/>
                    </a:lnTo>
                    <a:lnTo>
                      <a:pt x="31697" y="31697"/>
                    </a:lnTo>
                    <a:lnTo>
                      <a:pt x="31697" y="30007"/>
                    </a:lnTo>
                    <a:cubicBezTo>
                      <a:pt x="30852" y="13243"/>
                      <a:pt x="17047" y="1"/>
                      <a:pt x="1" y="1"/>
                    </a:cubicBezTo>
                    <a:close/>
                  </a:path>
                </a:pathLst>
              </a:custGeom>
              <a:solidFill>
                <a:srgbClr val="F7C320"/>
              </a:solidFill>
              <a:ln cap="flat" cmpd="sng" w="9525">
                <a:solidFill>
                  <a:srgbClr val="F7C320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857" name="Google Shape;857;p30"/>
            <p:cNvGrpSpPr/>
            <p:nvPr/>
          </p:nvGrpSpPr>
          <p:grpSpPr>
            <a:xfrm>
              <a:off x="3657636" y="4229101"/>
              <a:ext cx="914408" cy="914408"/>
              <a:chOff x="4498500" y="2183925"/>
              <a:chExt cx="792450" cy="792450"/>
            </a:xfrm>
          </p:grpSpPr>
          <p:sp>
            <p:nvSpPr>
              <p:cNvPr id="858" name="Google Shape;858;p30"/>
              <p:cNvSpPr/>
              <p:nvPr/>
            </p:nvSpPr>
            <p:spPr>
              <a:xfrm>
                <a:off x="4498500" y="2183925"/>
                <a:ext cx="792450" cy="750200"/>
              </a:xfrm>
              <a:custGeom>
                <a:rect b="b" l="l" r="r" t="t"/>
                <a:pathLst>
                  <a:path extrusionOk="0" h="30008" w="31698">
                    <a:moveTo>
                      <a:pt x="1" y="1"/>
                    </a:moveTo>
                    <a:lnTo>
                      <a:pt x="1" y="30007"/>
                    </a:lnTo>
                    <a:cubicBezTo>
                      <a:pt x="776" y="13313"/>
                      <a:pt x="14652" y="1"/>
                      <a:pt x="31697" y="1"/>
                    </a:cubicBezTo>
                    <a:close/>
                  </a:path>
                </a:pathLst>
              </a:custGeom>
              <a:solidFill>
                <a:srgbClr val="F07C31"/>
              </a:solidFill>
              <a:ln cap="flat" cmpd="sng" w="9525">
                <a:solidFill>
                  <a:srgbClr val="F07C3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859" name="Google Shape;859;p30"/>
              <p:cNvSpPr/>
              <p:nvPr/>
            </p:nvSpPr>
            <p:spPr>
              <a:xfrm>
                <a:off x="4498500" y="2183925"/>
                <a:ext cx="792450" cy="792450"/>
              </a:xfrm>
              <a:custGeom>
                <a:rect b="b" l="l" r="r" t="t"/>
                <a:pathLst>
                  <a:path extrusionOk="0" h="31698" w="31698">
                    <a:moveTo>
                      <a:pt x="31697" y="1"/>
                    </a:moveTo>
                    <a:cubicBezTo>
                      <a:pt x="14652" y="1"/>
                      <a:pt x="846" y="13313"/>
                      <a:pt x="1" y="30007"/>
                    </a:cubicBezTo>
                    <a:lnTo>
                      <a:pt x="1" y="31697"/>
                    </a:lnTo>
                    <a:lnTo>
                      <a:pt x="31697" y="31697"/>
                    </a:lnTo>
                    <a:lnTo>
                      <a:pt x="31697" y="1"/>
                    </a:lnTo>
                    <a:close/>
                  </a:path>
                </a:pathLst>
              </a:custGeom>
              <a:solidFill>
                <a:srgbClr val="362918"/>
              </a:solidFill>
              <a:ln cap="flat" cmpd="sng" w="9525">
                <a:solidFill>
                  <a:srgbClr val="362918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860" name="Google Shape;860;p30"/>
            <p:cNvGrpSpPr/>
            <p:nvPr/>
          </p:nvGrpSpPr>
          <p:grpSpPr>
            <a:xfrm>
              <a:off x="8229640" y="4229118"/>
              <a:ext cx="914379" cy="914379"/>
              <a:chOff x="5706500" y="3293325"/>
              <a:chExt cx="792425" cy="792425"/>
            </a:xfrm>
          </p:grpSpPr>
          <p:sp>
            <p:nvSpPr>
              <p:cNvPr id="861" name="Google Shape;861;p30"/>
              <p:cNvSpPr/>
              <p:nvPr/>
            </p:nvSpPr>
            <p:spPr>
              <a:xfrm>
                <a:off x="5706500" y="3293325"/>
                <a:ext cx="792425" cy="750175"/>
              </a:xfrm>
              <a:custGeom>
                <a:rect b="b" l="l" r="r" t="t"/>
                <a:pathLst>
                  <a:path extrusionOk="0" h="30007" w="31697">
                    <a:moveTo>
                      <a:pt x="0" y="0"/>
                    </a:moveTo>
                    <a:cubicBezTo>
                      <a:pt x="16976" y="0"/>
                      <a:pt x="30922" y="13313"/>
                      <a:pt x="31697" y="30006"/>
                    </a:cubicBezTo>
                    <a:lnTo>
                      <a:pt x="31697" y="0"/>
                    </a:lnTo>
                    <a:close/>
                  </a:path>
                </a:pathLst>
              </a:custGeom>
              <a:solidFill>
                <a:srgbClr val="626262"/>
              </a:solidFill>
              <a:ln cap="flat" cmpd="sng" w="9525">
                <a:solidFill>
                  <a:srgbClr val="626262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862" name="Google Shape;862;p30"/>
              <p:cNvSpPr/>
              <p:nvPr/>
            </p:nvSpPr>
            <p:spPr>
              <a:xfrm>
                <a:off x="5706500" y="3293325"/>
                <a:ext cx="792425" cy="792425"/>
              </a:xfrm>
              <a:custGeom>
                <a:rect b="b" l="l" r="r" t="t"/>
                <a:pathLst>
                  <a:path extrusionOk="0" h="31697" w="31697">
                    <a:moveTo>
                      <a:pt x="0" y="0"/>
                    </a:moveTo>
                    <a:lnTo>
                      <a:pt x="0" y="31697"/>
                    </a:lnTo>
                    <a:lnTo>
                      <a:pt x="31697" y="31697"/>
                    </a:lnTo>
                    <a:lnTo>
                      <a:pt x="31697" y="30006"/>
                    </a:lnTo>
                    <a:cubicBezTo>
                      <a:pt x="30781" y="13313"/>
                      <a:pt x="16976" y="0"/>
                      <a:pt x="0" y="0"/>
                    </a:cubicBezTo>
                    <a:close/>
                  </a:path>
                </a:pathLst>
              </a:custGeom>
              <a:solidFill>
                <a:srgbClr val="F7C320"/>
              </a:solidFill>
              <a:ln cap="flat" cmpd="sng" w="9525">
                <a:solidFill>
                  <a:srgbClr val="F7C320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863" name="Google Shape;863;p30"/>
            <p:cNvGrpSpPr/>
            <p:nvPr/>
          </p:nvGrpSpPr>
          <p:grpSpPr>
            <a:xfrm>
              <a:off x="10" y="4229118"/>
              <a:ext cx="914408" cy="914379"/>
              <a:chOff x="3531750" y="3273950"/>
              <a:chExt cx="792450" cy="792425"/>
            </a:xfrm>
          </p:grpSpPr>
          <p:sp>
            <p:nvSpPr>
              <p:cNvPr id="864" name="Google Shape;864;p30"/>
              <p:cNvSpPr/>
              <p:nvPr/>
            </p:nvSpPr>
            <p:spPr>
              <a:xfrm>
                <a:off x="3531750" y="3273950"/>
                <a:ext cx="792450" cy="792425"/>
              </a:xfrm>
              <a:custGeom>
                <a:rect b="b" l="l" r="r" t="t"/>
                <a:pathLst>
                  <a:path extrusionOk="0" h="31697" w="31698">
                    <a:moveTo>
                      <a:pt x="31698" y="0"/>
                    </a:moveTo>
                    <a:lnTo>
                      <a:pt x="1" y="31697"/>
                    </a:lnTo>
                    <a:lnTo>
                      <a:pt x="31698" y="31697"/>
                    </a:lnTo>
                    <a:lnTo>
                      <a:pt x="31698" y="0"/>
                    </a:lnTo>
                    <a:close/>
                  </a:path>
                </a:pathLst>
              </a:custGeom>
              <a:solidFill>
                <a:srgbClr val="626262"/>
              </a:solidFill>
              <a:ln cap="flat" cmpd="sng" w="9525">
                <a:solidFill>
                  <a:srgbClr val="626262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865" name="Google Shape;865;p30"/>
              <p:cNvSpPr/>
              <p:nvPr/>
            </p:nvSpPr>
            <p:spPr>
              <a:xfrm>
                <a:off x="3531750" y="3273950"/>
                <a:ext cx="792450" cy="792425"/>
              </a:xfrm>
              <a:custGeom>
                <a:rect b="b" l="l" r="r" t="t"/>
                <a:pathLst>
                  <a:path extrusionOk="0" h="31697" w="31698">
                    <a:moveTo>
                      <a:pt x="1" y="0"/>
                    </a:moveTo>
                    <a:lnTo>
                      <a:pt x="1" y="31697"/>
                    </a:lnTo>
                    <a:lnTo>
                      <a:pt x="31698" y="0"/>
                    </a:lnTo>
                    <a:close/>
                  </a:path>
                </a:pathLst>
              </a:custGeom>
              <a:solidFill>
                <a:srgbClr val="F07C31"/>
              </a:solidFill>
              <a:ln cap="flat" cmpd="sng" w="9525">
                <a:solidFill>
                  <a:srgbClr val="F07C3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</p:grp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bg>
      <p:bgPr>
        <a:solidFill>
          <a:schemeClr val="dk2"/>
        </a:solidFill>
      </p:bgPr>
    </p:bg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5" name="Google Shape;65;p4"/>
          <p:cNvGrpSpPr/>
          <p:nvPr/>
        </p:nvGrpSpPr>
        <p:grpSpPr>
          <a:xfrm flipH="1">
            <a:off x="-2" y="4229086"/>
            <a:ext cx="9144009" cy="914426"/>
            <a:chOff x="10" y="4229086"/>
            <a:chExt cx="9144009" cy="914426"/>
          </a:xfrm>
        </p:grpSpPr>
        <p:grpSp>
          <p:nvGrpSpPr>
            <p:cNvPr id="66" name="Google Shape;66;p4"/>
            <p:cNvGrpSpPr/>
            <p:nvPr/>
          </p:nvGrpSpPr>
          <p:grpSpPr>
            <a:xfrm>
              <a:off x="914406" y="4229097"/>
              <a:ext cx="914408" cy="914408"/>
              <a:chOff x="252850" y="967700"/>
              <a:chExt cx="792450" cy="792450"/>
            </a:xfrm>
          </p:grpSpPr>
          <p:sp>
            <p:nvSpPr>
              <p:cNvPr id="67" name="Google Shape;67;p4"/>
              <p:cNvSpPr/>
              <p:nvPr/>
            </p:nvSpPr>
            <p:spPr>
              <a:xfrm>
                <a:off x="252850" y="967700"/>
                <a:ext cx="792450" cy="792450"/>
              </a:xfrm>
              <a:custGeom>
                <a:rect b="b" l="l" r="r" t="t"/>
                <a:pathLst>
                  <a:path extrusionOk="0" h="31698" w="31698">
                    <a:moveTo>
                      <a:pt x="1" y="1"/>
                    </a:moveTo>
                    <a:lnTo>
                      <a:pt x="1" y="31698"/>
                    </a:lnTo>
                    <a:lnTo>
                      <a:pt x="31697" y="31698"/>
                    </a:lnTo>
                    <a:lnTo>
                      <a:pt x="31697" y="1"/>
                    </a:lnTo>
                    <a:close/>
                  </a:path>
                </a:pathLst>
              </a:custGeom>
              <a:solidFill>
                <a:srgbClr val="362918"/>
              </a:solidFill>
              <a:ln cap="flat" cmpd="sng" w="9525">
                <a:solidFill>
                  <a:srgbClr val="362918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68" name="Google Shape;68;p4"/>
              <p:cNvSpPr/>
              <p:nvPr/>
            </p:nvSpPr>
            <p:spPr>
              <a:xfrm>
                <a:off x="444800" y="1157900"/>
                <a:ext cx="410325" cy="410300"/>
              </a:xfrm>
              <a:custGeom>
                <a:rect b="b" l="l" r="r" t="t"/>
                <a:pathLst>
                  <a:path extrusionOk="0" h="16412" w="16413">
                    <a:moveTo>
                      <a:pt x="8171" y="0"/>
                    </a:moveTo>
                    <a:cubicBezTo>
                      <a:pt x="3734" y="0"/>
                      <a:pt x="1" y="3663"/>
                      <a:pt x="1" y="8241"/>
                    </a:cubicBezTo>
                    <a:cubicBezTo>
                      <a:pt x="1" y="12679"/>
                      <a:pt x="3593" y="16412"/>
                      <a:pt x="8171" y="16412"/>
                    </a:cubicBezTo>
                    <a:cubicBezTo>
                      <a:pt x="12679" y="16412"/>
                      <a:pt x="16412" y="12679"/>
                      <a:pt x="16412" y="8241"/>
                    </a:cubicBezTo>
                    <a:cubicBezTo>
                      <a:pt x="16412" y="3733"/>
                      <a:pt x="12750" y="0"/>
                      <a:pt x="8171" y="0"/>
                    </a:cubicBezTo>
                    <a:close/>
                  </a:path>
                </a:pathLst>
              </a:custGeom>
              <a:solidFill>
                <a:srgbClr val="F7C320"/>
              </a:solidFill>
              <a:ln cap="flat" cmpd="sng" w="9525">
                <a:solidFill>
                  <a:srgbClr val="362918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69" name="Google Shape;69;p4"/>
            <p:cNvGrpSpPr/>
            <p:nvPr/>
          </p:nvGrpSpPr>
          <p:grpSpPr>
            <a:xfrm>
              <a:off x="1828818" y="4229100"/>
              <a:ext cx="914408" cy="914408"/>
              <a:chOff x="2232200" y="2127575"/>
              <a:chExt cx="792450" cy="792450"/>
            </a:xfrm>
          </p:grpSpPr>
          <p:sp>
            <p:nvSpPr>
              <p:cNvPr id="70" name="Google Shape;70;p4"/>
              <p:cNvSpPr/>
              <p:nvPr/>
            </p:nvSpPr>
            <p:spPr>
              <a:xfrm>
                <a:off x="2232200" y="2127575"/>
                <a:ext cx="792450" cy="792450"/>
              </a:xfrm>
              <a:custGeom>
                <a:rect b="b" l="l" r="r" t="t"/>
                <a:pathLst>
                  <a:path extrusionOk="0" h="31698" w="31698">
                    <a:moveTo>
                      <a:pt x="1" y="1"/>
                    </a:moveTo>
                    <a:lnTo>
                      <a:pt x="1" y="31698"/>
                    </a:lnTo>
                    <a:lnTo>
                      <a:pt x="31697" y="31698"/>
                    </a:lnTo>
                    <a:cubicBezTo>
                      <a:pt x="14229" y="31698"/>
                      <a:pt x="1" y="17399"/>
                      <a:pt x="1" y="1"/>
                    </a:cubicBezTo>
                    <a:close/>
                  </a:path>
                </a:pathLst>
              </a:custGeom>
              <a:solidFill>
                <a:srgbClr val="F07C31"/>
              </a:solidFill>
              <a:ln cap="flat" cmpd="sng" w="9525">
                <a:solidFill>
                  <a:srgbClr val="F07C3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71" name="Google Shape;71;p4"/>
              <p:cNvSpPr/>
              <p:nvPr/>
            </p:nvSpPr>
            <p:spPr>
              <a:xfrm>
                <a:off x="2232200" y="2127575"/>
                <a:ext cx="792450" cy="792450"/>
              </a:xfrm>
              <a:custGeom>
                <a:rect b="b" l="l" r="r" t="t"/>
                <a:pathLst>
                  <a:path extrusionOk="0" h="31698" w="31698">
                    <a:moveTo>
                      <a:pt x="1" y="1"/>
                    </a:moveTo>
                    <a:cubicBezTo>
                      <a:pt x="1" y="17469"/>
                      <a:pt x="14229" y="31698"/>
                      <a:pt x="31697" y="31698"/>
                    </a:cubicBezTo>
                    <a:lnTo>
                      <a:pt x="31697" y="1"/>
                    </a:lnTo>
                    <a:close/>
                  </a:path>
                </a:pathLst>
              </a:custGeom>
              <a:solidFill>
                <a:srgbClr val="626262"/>
              </a:solidFill>
              <a:ln cap="flat" cmpd="sng" w="9525">
                <a:solidFill>
                  <a:srgbClr val="626262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72" name="Google Shape;72;p4"/>
            <p:cNvGrpSpPr/>
            <p:nvPr/>
          </p:nvGrpSpPr>
          <p:grpSpPr>
            <a:xfrm>
              <a:off x="2743227" y="4229101"/>
              <a:ext cx="914408" cy="914408"/>
              <a:chOff x="3235925" y="2183925"/>
              <a:chExt cx="792450" cy="792450"/>
            </a:xfrm>
          </p:grpSpPr>
          <p:sp>
            <p:nvSpPr>
              <p:cNvPr id="73" name="Google Shape;73;p4"/>
              <p:cNvSpPr/>
              <p:nvPr/>
            </p:nvSpPr>
            <p:spPr>
              <a:xfrm>
                <a:off x="3235925" y="2183925"/>
                <a:ext cx="792450" cy="792450"/>
              </a:xfrm>
              <a:custGeom>
                <a:rect b="b" l="l" r="r" t="t"/>
                <a:pathLst>
                  <a:path extrusionOk="0" h="31698" w="31698">
                    <a:moveTo>
                      <a:pt x="1" y="1"/>
                    </a:moveTo>
                    <a:cubicBezTo>
                      <a:pt x="17539" y="1"/>
                      <a:pt x="31697" y="14159"/>
                      <a:pt x="31697" y="31697"/>
                    </a:cubicBezTo>
                    <a:lnTo>
                      <a:pt x="31697" y="1"/>
                    </a:lnTo>
                    <a:close/>
                  </a:path>
                </a:pathLst>
              </a:custGeom>
              <a:solidFill>
                <a:srgbClr val="362918"/>
              </a:solidFill>
              <a:ln cap="flat" cmpd="sng" w="9525">
                <a:solidFill>
                  <a:srgbClr val="362918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74" name="Google Shape;74;p4"/>
              <p:cNvSpPr/>
              <p:nvPr/>
            </p:nvSpPr>
            <p:spPr>
              <a:xfrm>
                <a:off x="3235925" y="2183925"/>
                <a:ext cx="792450" cy="792450"/>
              </a:xfrm>
              <a:custGeom>
                <a:rect b="b" l="l" r="r" t="t"/>
                <a:pathLst>
                  <a:path extrusionOk="0" h="31698" w="31698">
                    <a:moveTo>
                      <a:pt x="1" y="1"/>
                    </a:moveTo>
                    <a:lnTo>
                      <a:pt x="1" y="31697"/>
                    </a:lnTo>
                    <a:lnTo>
                      <a:pt x="31697" y="31697"/>
                    </a:lnTo>
                    <a:cubicBezTo>
                      <a:pt x="31697" y="14159"/>
                      <a:pt x="17539" y="1"/>
                      <a:pt x="1" y="1"/>
                    </a:cubicBezTo>
                    <a:close/>
                  </a:path>
                </a:pathLst>
              </a:custGeom>
              <a:solidFill>
                <a:srgbClr val="F7C320"/>
              </a:solidFill>
              <a:ln cap="flat" cmpd="sng" w="9525">
                <a:solidFill>
                  <a:srgbClr val="F7C320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75" name="Google Shape;75;p4"/>
            <p:cNvGrpSpPr/>
            <p:nvPr/>
          </p:nvGrpSpPr>
          <p:grpSpPr>
            <a:xfrm>
              <a:off x="6400854" y="4229104"/>
              <a:ext cx="914379" cy="914408"/>
              <a:chOff x="4653475" y="3275700"/>
              <a:chExt cx="792425" cy="792450"/>
            </a:xfrm>
          </p:grpSpPr>
          <p:sp>
            <p:nvSpPr>
              <p:cNvPr id="76" name="Google Shape;76;p4"/>
              <p:cNvSpPr/>
              <p:nvPr/>
            </p:nvSpPr>
            <p:spPr>
              <a:xfrm>
                <a:off x="4653475" y="3275700"/>
                <a:ext cx="792425" cy="792450"/>
              </a:xfrm>
              <a:custGeom>
                <a:rect b="b" l="l" r="r" t="t"/>
                <a:pathLst>
                  <a:path extrusionOk="0" h="31698" w="31697">
                    <a:moveTo>
                      <a:pt x="31697" y="1"/>
                    </a:moveTo>
                    <a:cubicBezTo>
                      <a:pt x="31697" y="17540"/>
                      <a:pt x="17539" y="31697"/>
                      <a:pt x="0" y="31697"/>
                    </a:cubicBezTo>
                    <a:lnTo>
                      <a:pt x="31697" y="31697"/>
                    </a:lnTo>
                    <a:lnTo>
                      <a:pt x="31697" y="1"/>
                    </a:lnTo>
                    <a:close/>
                  </a:path>
                </a:pathLst>
              </a:custGeom>
              <a:solidFill>
                <a:srgbClr val="F7C320"/>
              </a:solidFill>
              <a:ln cap="flat" cmpd="sng" w="9525">
                <a:solidFill>
                  <a:srgbClr val="F7C320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77" name="Google Shape;77;p4"/>
              <p:cNvSpPr/>
              <p:nvPr/>
            </p:nvSpPr>
            <p:spPr>
              <a:xfrm>
                <a:off x="4653475" y="3275700"/>
                <a:ext cx="792425" cy="792450"/>
              </a:xfrm>
              <a:custGeom>
                <a:rect b="b" l="l" r="r" t="t"/>
                <a:pathLst>
                  <a:path extrusionOk="0" h="31698" w="31697">
                    <a:moveTo>
                      <a:pt x="0" y="1"/>
                    </a:moveTo>
                    <a:lnTo>
                      <a:pt x="0" y="31697"/>
                    </a:lnTo>
                    <a:cubicBezTo>
                      <a:pt x="17469" y="31697"/>
                      <a:pt x="31697" y="17540"/>
                      <a:pt x="31697" y="1"/>
                    </a:cubicBezTo>
                    <a:close/>
                  </a:path>
                </a:pathLst>
              </a:custGeom>
              <a:solidFill>
                <a:srgbClr val="626262"/>
              </a:solidFill>
              <a:ln cap="flat" cmpd="sng" w="9525">
                <a:solidFill>
                  <a:srgbClr val="626262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78" name="Google Shape;78;p4"/>
            <p:cNvGrpSpPr/>
            <p:nvPr/>
          </p:nvGrpSpPr>
          <p:grpSpPr>
            <a:xfrm rot="10800000">
              <a:off x="5486416" y="4229086"/>
              <a:ext cx="914379" cy="914408"/>
              <a:chOff x="5644875" y="2127575"/>
              <a:chExt cx="792425" cy="792450"/>
            </a:xfrm>
          </p:grpSpPr>
          <p:sp>
            <p:nvSpPr>
              <p:cNvPr id="79" name="Google Shape;79;p4"/>
              <p:cNvSpPr/>
              <p:nvPr/>
            </p:nvSpPr>
            <p:spPr>
              <a:xfrm>
                <a:off x="5644875" y="2127575"/>
                <a:ext cx="792425" cy="792450"/>
              </a:xfrm>
              <a:custGeom>
                <a:rect b="b" l="l" r="r" t="t"/>
                <a:pathLst>
                  <a:path extrusionOk="0" h="31698" w="31697">
                    <a:moveTo>
                      <a:pt x="0" y="1"/>
                    </a:moveTo>
                    <a:cubicBezTo>
                      <a:pt x="17539" y="1"/>
                      <a:pt x="31697" y="14159"/>
                      <a:pt x="31697" y="31698"/>
                    </a:cubicBezTo>
                    <a:lnTo>
                      <a:pt x="31697" y="1"/>
                    </a:lnTo>
                    <a:close/>
                  </a:path>
                </a:pathLst>
              </a:custGeom>
              <a:solidFill>
                <a:srgbClr val="F07C31"/>
              </a:solidFill>
              <a:ln cap="flat" cmpd="sng" w="9525">
                <a:solidFill>
                  <a:srgbClr val="F07C3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80" name="Google Shape;80;p4"/>
              <p:cNvSpPr/>
              <p:nvPr/>
            </p:nvSpPr>
            <p:spPr>
              <a:xfrm>
                <a:off x="5644875" y="2127575"/>
                <a:ext cx="792425" cy="792450"/>
              </a:xfrm>
              <a:custGeom>
                <a:rect b="b" l="l" r="r" t="t"/>
                <a:pathLst>
                  <a:path extrusionOk="0" h="31698" w="31697">
                    <a:moveTo>
                      <a:pt x="0" y="1"/>
                    </a:moveTo>
                    <a:lnTo>
                      <a:pt x="0" y="31698"/>
                    </a:lnTo>
                    <a:lnTo>
                      <a:pt x="31697" y="31698"/>
                    </a:lnTo>
                    <a:cubicBezTo>
                      <a:pt x="31697" y="14159"/>
                      <a:pt x="17539" y="1"/>
                      <a:pt x="0" y="1"/>
                    </a:cubicBezTo>
                    <a:close/>
                  </a:path>
                </a:pathLst>
              </a:custGeom>
              <a:solidFill>
                <a:srgbClr val="362918"/>
              </a:solidFill>
              <a:ln cap="flat" cmpd="sng" w="9525">
                <a:solidFill>
                  <a:srgbClr val="362918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81" name="Google Shape;81;p4"/>
            <p:cNvGrpSpPr/>
            <p:nvPr/>
          </p:nvGrpSpPr>
          <p:grpSpPr>
            <a:xfrm>
              <a:off x="7315224" y="4229104"/>
              <a:ext cx="914379" cy="914408"/>
              <a:chOff x="2299125" y="3342625"/>
              <a:chExt cx="792425" cy="792450"/>
            </a:xfrm>
          </p:grpSpPr>
          <p:sp>
            <p:nvSpPr>
              <p:cNvPr id="82" name="Google Shape;82;p4"/>
              <p:cNvSpPr/>
              <p:nvPr/>
            </p:nvSpPr>
            <p:spPr>
              <a:xfrm>
                <a:off x="2341375" y="3342625"/>
                <a:ext cx="750175" cy="792450"/>
              </a:xfrm>
              <a:custGeom>
                <a:rect b="b" l="l" r="r" t="t"/>
                <a:pathLst>
                  <a:path extrusionOk="0" h="31698" w="30007">
                    <a:moveTo>
                      <a:pt x="30007" y="0"/>
                    </a:moveTo>
                    <a:cubicBezTo>
                      <a:pt x="30007" y="16976"/>
                      <a:pt x="16694" y="30781"/>
                      <a:pt x="1" y="31697"/>
                    </a:cubicBezTo>
                    <a:lnTo>
                      <a:pt x="30007" y="31697"/>
                    </a:lnTo>
                    <a:lnTo>
                      <a:pt x="30007" y="0"/>
                    </a:lnTo>
                    <a:close/>
                  </a:path>
                </a:pathLst>
              </a:custGeom>
              <a:solidFill>
                <a:srgbClr val="F07C31"/>
              </a:solidFill>
              <a:ln cap="flat" cmpd="sng" w="9525">
                <a:solidFill>
                  <a:srgbClr val="F07C3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83" name="Google Shape;83;p4"/>
              <p:cNvSpPr/>
              <p:nvPr/>
            </p:nvSpPr>
            <p:spPr>
              <a:xfrm>
                <a:off x="2299125" y="3342625"/>
                <a:ext cx="792425" cy="792450"/>
              </a:xfrm>
              <a:custGeom>
                <a:rect b="b" l="l" r="r" t="t"/>
                <a:pathLst>
                  <a:path extrusionOk="0" h="31698" w="31697">
                    <a:moveTo>
                      <a:pt x="0" y="0"/>
                    </a:moveTo>
                    <a:lnTo>
                      <a:pt x="0" y="31697"/>
                    </a:lnTo>
                    <a:lnTo>
                      <a:pt x="1691" y="31697"/>
                    </a:lnTo>
                    <a:cubicBezTo>
                      <a:pt x="18384" y="30781"/>
                      <a:pt x="31697" y="16976"/>
                      <a:pt x="31697" y="0"/>
                    </a:cubicBezTo>
                    <a:close/>
                  </a:path>
                </a:pathLst>
              </a:custGeom>
              <a:solidFill>
                <a:srgbClr val="362918"/>
              </a:solidFill>
              <a:ln cap="flat" cmpd="sng" w="9525">
                <a:solidFill>
                  <a:srgbClr val="362918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84" name="Google Shape;84;p4"/>
            <p:cNvGrpSpPr/>
            <p:nvPr/>
          </p:nvGrpSpPr>
          <p:grpSpPr>
            <a:xfrm>
              <a:off x="4572032" y="4229104"/>
              <a:ext cx="914408" cy="914408"/>
              <a:chOff x="1096400" y="3316200"/>
              <a:chExt cx="792450" cy="792450"/>
            </a:xfrm>
          </p:grpSpPr>
          <p:sp>
            <p:nvSpPr>
              <p:cNvPr id="85" name="Google Shape;85;p4"/>
              <p:cNvSpPr/>
              <p:nvPr/>
            </p:nvSpPr>
            <p:spPr>
              <a:xfrm>
                <a:off x="1096400" y="3316200"/>
                <a:ext cx="792450" cy="750175"/>
              </a:xfrm>
              <a:custGeom>
                <a:rect b="b" l="l" r="r" t="t"/>
                <a:pathLst>
                  <a:path extrusionOk="0" h="30007" w="31698">
                    <a:moveTo>
                      <a:pt x="1" y="1"/>
                    </a:moveTo>
                    <a:cubicBezTo>
                      <a:pt x="16906" y="1"/>
                      <a:pt x="30852" y="13243"/>
                      <a:pt x="31697" y="30007"/>
                    </a:cubicBezTo>
                    <a:lnTo>
                      <a:pt x="31697" y="1"/>
                    </a:lnTo>
                    <a:close/>
                  </a:path>
                </a:pathLst>
              </a:custGeom>
              <a:solidFill>
                <a:srgbClr val="F07C31"/>
              </a:solidFill>
              <a:ln cap="flat" cmpd="sng" w="9525">
                <a:solidFill>
                  <a:srgbClr val="F07C3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86" name="Google Shape;86;p4"/>
              <p:cNvSpPr/>
              <p:nvPr/>
            </p:nvSpPr>
            <p:spPr>
              <a:xfrm>
                <a:off x="1096400" y="3316200"/>
                <a:ext cx="792450" cy="792450"/>
              </a:xfrm>
              <a:custGeom>
                <a:rect b="b" l="l" r="r" t="t"/>
                <a:pathLst>
                  <a:path extrusionOk="0" h="31698" w="31698">
                    <a:moveTo>
                      <a:pt x="1" y="1"/>
                    </a:moveTo>
                    <a:lnTo>
                      <a:pt x="1" y="31697"/>
                    </a:lnTo>
                    <a:lnTo>
                      <a:pt x="31697" y="31697"/>
                    </a:lnTo>
                    <a:lnTo>
                      <a:pt x="31697" y="30007"/>
                    </a:lnTo>
                    <a:cubicBezTo>
                      <a:pt x="30852" y="13243"/>
                      <a:pt x="17047" y="1"/>
                      <a:pt x="1" y="1"/>
                    </a:cubicBezTo>
                    <a:close/>
                  </a:path>
                </a:pathLst>
              </a:custGeom>
              <a:solidFill>
                <a:srgbClr val="F7C320"/>
              </a:solidFill>
              <a:ln cap="flat" cmpd="sng" w="9525">
                <a:solidFill>
                  <a:srgbClr val="F7C320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87" name="Google Shape;87;p4"/>
            <p:cNvGrpSpPr/>
            <p:nvPr/>
          </p:nvGrpSpPr>
          <p:grpSpPr>
            <a:xfrm>
              <a:off x="3657636" y="4229101"/>
              <a:ext cx="914408" cy="914408"/>
              <a:chOff x="4498500" y="2183925"/>
              <a:chExt cx="792450" cy="792450"/>
            </a:xfrm>
          </p:grpSpPr>
          <p:sp>
            <p:nvSpPr>
              <p:cNvPr id="88" name="Google Shape;88;p4"/>
              <p:cNvSpPr/>
              <p:nvPr/>
            </p:nvSpPr>
            <p:spPr>
              <a:xfrm>
                <a:off x="4498500" y="2183925"/>
                <a:ext cx="792450" cy="750200"/>
              </a:xfrm>
              <a:custGeom>
                <a:rect b="b" l="l" r="r" t="t"/>
                <a:pathLst>
                  <a:path extrusionOk="0" h="30008" w="31698">
                    <a:moveTo>
                      <a:pt x="1" y="1"/>
                    </a:moveTo>
                    <a:lnTo>
                      <a:pt x="1" y="30007"/>
                    </a:lnTo>
                    <a:cubicBezTo>
                      <a:pt x="776" y="13313"/>
                      <a:pt x="14652" y="1"/>
                      <a:pt x="31697" y="1"/>
                    </a:cubicBezTo>
                    <a:close/>
                  </a:path>
                </a:pathLst>
              </a:custGeom>
              <a:solidFill>
                <a:srgbClr val="F07C31"/>
              </a:solidFill>
              <a:ln cap="flat" cmpd="sng" w="9525">
                <a:solidFill>
                  <a:srgbClr val="F07C3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89" name="Google Shape;89;p4"/>
              <p:cNvSpPr/>
              <p:nvPr/>
            </p:nvSpPr>
            <p:spPr>
              <a:xfrm>
                <a:off x="4498500" y="2183925"/>
                <a:ext cx="792450" cy="792450"/>
              </a:xfrm>
              <a:custGeom>
                <a:rect b="b" l="l" r="r" t="t"/>
                <a:pathLst>
                  <a:path extrusionOk="0" h="31698" w="31698">
                    <a:moveTo>
                      <a:pt x="31697" y="1"/>
                    </a:moveTo>
                    <a:cubicBezTo>
                      <a:pt x="14652" y="1"/>
                      <a:pt x="846" y="13313"/>
                      <a:pt x="1" y="30007"/>
                    </a:cubicBezTo>
                    <a:lnTo>
                      <a:pt x="1" y="31697"/>
                    </a:lnTo>
                    <a:lnTo>
                      <a:pt x="31697" y="31697"/>
                    </a:lnTo>
                    <a:lnTo>
                      <a:pt x="31697" y="1"/>
                    </a:lnTo>
                    <a:close/>
                  </a:path>
                </a:pathLst>
              </a:custGeom>
              <a:solidFill>
                <a:srgbClr val="362918"/>
              </a:solidFill>
              <a:ln cap="flat" cmpd="sng" w="9525">
                <a:solidFill>
                  <a:srgbClr val="362918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90" name="Google Shape;90;p4"/>
            <p:cNvGrpSpPr/>
            <p:nvPr/>
          </p:nvGrpSpPr>
          <p:grpSpPr>
            <a:xfrm>
              <a:off x="8229640" y="4229118"/>
              <a:ext cx="914379" cy="914379"/>
              <a:chOff x="5706500" y="3293325"/>
              <a:chExt cx="792425" cy="792425"/>
            </a:xfrm>
          </p:grpSpPr>
          <p:sp>
            <p:nvSpPr>
              <p:cNvPr id="91" name="Google Shape;91;p4"/>
              <p:cNvSpPr/>
              <p:nvPr/>
            </p:nvSpPr>
            <p:spPr>
              <a:xfrm>
                <a:off x="5706500" y="3293325"/>
                <a:ext cx="792425" cy="750175"/>
              </a:xfrm>
              <a:custGeom>
                <a:rect b="b" l="l" r="r" t="t"/>
                <a:pathLst>
                  <a:path extrusionOk="0" h="30007" w="31697">
                    <a:moveTo>
                      <a:pt x="0" y="0"/>
                    </a:moveTo>
                    <a:cubicBezTo>
                      <a:pt x="16976" y="0"/>
                      <a:pt x="30922" y="13313"/>
                      <a:pt x="31697" y="30006"/>
                    </a:cubicBezTo>
                    <a:lnTo>
                      <a:pt x="31697" y="0"/>
                    </a:lnTo>
                    <a:close/>
                  </a:path>
                </a:pathLst>
              </a:custGeom>
              <a:solidFill>
                <a:srgbClr val="626262"/>
              </a:solidFill>
              <a:ln cap="flat" cmpd="sng" w="9525">
                <a:solidFill>
                  <a:srgbClr val="626262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92" name="Google Shape;92;p4"/>
              <p:cNvSpPr/>
              <p:nvPr/>
            </p:nvSpPr>
            <p:spPr>
              <a:xfrm>
                <a:off x="5706500" y="3293325"/>
                <a:ext cx="792425" cy="792425"/>
              </a:xfrm>
              <a:custGeom>
                <a:rect b="b" l="l" r="r" t="t"/>
                <a:pathLst>
                  <a:path extrusionOk="0" h="31697" w="31697">
                    <a:moveTo>
                      <a:pt x="0" y="0"/>
                    </a:moveTo>
                    <a:lnTo>
                      <a:pt x="0" y="31697"/>
                    </a:lnTo>
                    <a:lnTo>
                      <a:pt x="31697" y="31697"/>
                    </a:lnTo>
                    <a:lnTo>
                      <a:pt x="31697" y="30006"/>
                    </a:lnTo>
                    <a:cubicBezTo>
                      <a:pt x="30781" y="13313"/>
                      <a:pt x="16976" y="0"/>
                      <a:pt x="0" y="0"/>
                    </a:cubicBezTo>
                    <a:close/>
                  </a:path>
                </a:pathLst>
              </a:custGeom>
              <a:solidFill>
                <a:srgbClr val="F7C320"/>
              </a:solidFill>
              <a:ln cap="flat" cmpd="sng" w="9525">
                <a:solidFill>
                  <a:srgbClr val="F7C320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93" name="Google Shape;93;p4"/>
            <p:cNvGrpSpPr/>
            <p:nvPr/>
          </p:nvGrpSpPr>
          <p:grpSpPr>
            <a:xfrm>
              <a:off x="10" y="4229118"/>
              <a:ext cx="914408" cy="914379"/>
              <a:chOff x="3531750" y="3273950"/>
              <a:chExt cx="792450" cy="792425"/>
            </a:xfrm>
          </p:grpSpPr>
          <p:sp>
            <p:nvSpPr>
              <p:cNvPr id="94" name="Google Shape;94;p4"/>
              <p:cNvSpPr/>
              <p:nvPr/>
            </p:nvSpPr>
            <p:spPr>
              <a:xfrm>
                <a:off x="3531750" y="3273950"/>
                <a:ext cx="792450" cy="792425"/>
              </a:xfrm>
              <a:custGeom>
                <a:rect b="b" l="l" r="r" t="t"/>
                <a:pathLst>
                  <a:path extrusionOk="0" h="31697" w="31698">
                    <a:moveTo>
                      <a:pt x="31698" y="0"/>
                    </a:moveTo>
                    <a:lnTo>
                      <a:pt x="1" y="31697"/>
                    </a:lnTo>
                    <a:lnTo>
                      <a:pt x="31698" y="31697"/>
                    </a:lnTo>
                    <a:lnTo>
                      <a:pt x="31698" y="0"/>
                    </a:lnTo>
                    <a:close/>
                  </a:path>
                </a:pathLst>
              </a:custGeom>
              <a:solidFill>
                <a:srgbClr val="626262"/>
              </a:solidFill>
              <a:ln cap="flat" cmpd="sng" w="9525">
                <a:solidFill>
                  <a:srgbClr val="626262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95" name="Google Shape;95;p4"/>
              <p:cNvSpPr/>
              <p:nvPr/>
            </p:nvSpPr>
            <p:spPr>
              <a:xfrm>
                <a:off x="3531750" y="3273950"/>
                <a:ext cx="792450" cy="792425"/>
              </a:xfrm>
              <a:custGeom>
                <a:rect b="b" l="l" r="r" t="t"/>
                <a:pathLst>
                  <a:path extrusionOk="0" h="31697" w="31698">
                    <a:moveTo>
                      <a:pt x="1" y="0"/>
                    </a:moveTo>
                    <a:lnTo>
                      <a:pt x="1" y="31697"/>
                    </a:lnTo>
                    <a:lnTo>
                      <a:pt x="31698" y="0"/>
                    </a:lnTo>
                    <a:close/>
                  </a:path>
                </a:pathLst>
              </a:custGeom>
              <a:solidFill>
                <a:srgbClr val="F07C31"/>
              </a:solidFill>
              <a:ln cap="flat" cmpd="sng" w="9525">
                <a:solidFill>
                  <a:srgbClr val="F07C3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</p:grpSp>
      <p:sp>
        <p:nvSpPr>
          <p:cNvPr id="96" name="Google Shape;96;p4"/>
          <p:cNvSpPr txBox="1"/>
          <p:nvPr>
            <p:ph type="ctrTitle"/>
          </p:nvPr>
        </p:nvSpPr>
        <p:spPr>
          <a:xfrm>
            <a:off x="720000" y="1479150"/>
            <a:ext cx="7704000" cy="9660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700"/>
              <a:buFont typeface="Playfair Display"/>
              <a:buNone/>
              <a:defRPr b="1" sz="5700">
                <a:latin typeface="Playfair Display"/>
                <a:ea typeface="Playfair Display"/>
                <a:cs typeface="Playfair Display"/>
                <a:sym typeface="Playfair Display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42B1E"/>
              </a:buClr>
              <a:buSzPts val="5700"/>
              <a:buNone/>
              <a:defRPr sz="5700">
                <a:solidFill>
                  <a:srgbClr val="342B1E"/>
                </a:solidFill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42B1E"/>
              </a:buClr>
              <a:buSzPts val="5700"/>
              <a:buNone/>
              <a:defRPr sz="5700">
                <a:solidFill>
                  <a:srgbClr val="342B1E"/>
                </a:solidFill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42B1E"/>
              </a:buClr>
              <a:buSzPts val="5700"/>
              <a:buNone/>
              <a:defRPr sz="5700">
                <a:solidFill>
                  <a:srgbClr val="342B1E"/>
                </a:solidFill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42B1E"/>
              </a:buClr>
              <a:buSzPts val="5700"/>
              <a:buNone/>
              <a:defRPr sz="5700">
                <a:solidFill>
                  <a:srgbClr val="342B1E"/>
                </a:solidFill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42B1E"/>
              </a:buClr>
              <a:buSzPts val="5700"/>
              <a:buNone/>
              <a:defRPr sz="5700">
                <a:solidFill>
                  <a:srgbClr val="342B1E"/>
                </a:solidFill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42B1E"/>
              </a:buClr>
              <a:buSzPts val="5700"/>
              <a:buNone/>
              <a:defRPr sz="5700">
                <a:solidFill>
                  <a:srgbClr val="342B1E"/>
                </a:solidFill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42B1E"/>
              </a:buClr>
              <a:buSzPts val="5700"/>
              <a:buNone/>
              <a:defRPr sz="5700">
                <a:solidFill>
                  <a:srgbClr val="342B1E"/>
                </a:solidFill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42B1E"/>
              </a:buClr>
              <a:buSzPts val="5700"/>
              <a:buNone/>
              <a:defRPr sz="5700">
                <a:solidFill>
                  <a:srgbClr val="342B1E"/>
                </a:solidFill>
              </a:defRPr>
            </a:lvl9pPr>
          </a:lstStyle>
          <a:p/>
        </p:txBody>
      </p:sp>
      <p:sp>
        <p:nvSpPr>
          <p:cNvPr id="97" name="Google Shape;97;p4"/>
          <p:cNvSpPr txBox="1"/>
          <p:nvPr>
            <p:ph idx="1" type="subTitle"/>
          </p:nvPr>
        </p:nvSpPr>
        <p:spPr>
          <a:xfrm>
            <a:off x="2308350" y="2371425"/>
            <a:ext cx="4527300" cy="966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Spartan Thin"/>
              <a:buNone/>
              <a:defRPr sz="1600">
                <a:solidFill>
                  <a:schemeClr val="dk1"/>
                </a:solidFill>
                <a:latin typeface="Spartan Thin"/>
                <a:ea typeface="Spartan Thin"/>
                <a:cs typeface="Spartan Thin"/>
                <a:sym typeface="Spartan Thi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DBF31"/>
              </a:buClr>
              <a:buSzPts val="2800"/>
              <a:buNone/>
              <a:defRPr sz="2800">
                <a:solidFill>
                  <a:srgbClr val="EDBF31"/>
                </a:solidFill>
              </a:defRPr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DBF31"/>
              </a:buClr>
              <a:buSzPts val="2800"/>
              <a:buNone/>
              <a:defRPr sz="2800">
                <a:solidFill>
                  <a:srgbClr val="EDBF31"/>
                </a:solidFill>
              </a:defRPr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DBF31"/>
              </a:buClr>
              <a:buSzPts val="2800"/>
              <a:buNone/>
              <a:defRPr sz="2800">
                <a:solidFill>
                  <a:srgbClr val="EDBF31"/>
                </a:solidFill>
              </a:defRPr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DBF31"/>
              </a:buClr>
              <a:buSzPts val="2800"/>
              <a:buNone/>
              <a:defRPr sz="2800">
                <a:solidFill>
                  <a:srgbClr val="EDBF31"/>
                </a:solidFill>
              </a:defRPr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DBF31"/>
              </a:buClr>
              <a:buSzPts val="2800"/>
              <a:buNone/>
              <a:defRPr sz="2800">
                <a:solidFill>
                  <a:srgbClr val="EDBF31"/>
                </a:solidFill>
              </a:defRPr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DBF31"/>
              </a:buClr>
              <a:buSzPts val="2800"/>
              <a:buNone/>
              <a:defRPr sz="2800">
                <a:solidFill>
                  <a:srgbClr val="EDBF31"/>
                </a:solidFill>
              </a:defRPr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DBF31"/>
              </a:buClr>
              <a:buSzPts val="2800"/>
              <a:buNone/>
              <a:defRPr sz="2800">
                <a:solidFill>
                  <a:srgbClr val="EDBF31"/>
                </a:solidFill>
              </a:defRPr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DBF31"/>
              </a:buClr>
              <a:buSzPts val="2800"/>
              <a:buNone/>
              <a:defRPr sz="2800">
                <a:solidFill>
                  <a:srgbClr val="EDBF31"/>
                </a:solidFill>
              </a:defRPr>
            </a:lvl9pPr>
          </a:lstStyle>
          <a:p/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ackground 3">
  <p:cSld name="TITLE_ONLY_3">
    <p:bg>
      <p:bgPr>
        <a:solidFill>
          <a:schemeClr val="dk1"/>
        </a:solidFill>
      </p:bgPr>
    </p:bg>
    <p:spTree>
      <p:nvGrpSpPr>
        <p:cNvPr id="866" name="Shape 8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67" name="Google Shape;867;p31"/>
          <p:cNvGrpSpPr/>
          <p:nvPr/>
        </p:nvGrpSpPr>
        <p:grpSpPr>
          <a:xfrm rot="5400000">
            <a:off x="15" y="-171446"/>
            <a:ext cx="914408" cy="914408"/>
            <a:chOff x="2232200" y="2127575"/>
            <a:chExt cx="792450" cy="792450"/>
          </a:xfrm>
        </p:grpSpPr>
        <p:sp>
          <p:nvSpPr>
            <p:cNvPr id="868" name="Google Shape;868;p31"/>
            <p:cNvSpPr/>
            <p:nvPr/>
          </p:nvSpPr>
          <p:spPr>
            <a:xfrm>
              <a:off x="2232200" y="2127575"/>
              <a:ext cx="792450" cy="792450"/>
            </a:xfrm>
            <a:custGeom>
              <a:rect b="b" l="l" r="r" t="t"/>
              <a:pathLst>
                <a:path extrusionOk="0" h="31698" w="31698">
                  <a:moveTo>
                    <a:pt x="1" y="1"/>
                  </a:moveTo>
                  <a:lnTo>
                    <a:pt x="1" y="31698"/>
                  </a:lnTo>
                  <a:lnTo>
                    <a:pt x="31697" y="31698"/>
                  </a:lnTo>
                  <a:cubicBezTo>
                    <a:pt x="14229" y="31698"/>
                    <a:pt x="1" y="17399"/>
                    <a:pt x="1" y="1"/>
                  </a:cubicBezTo>
                  <a:close/>
                </a:path>
              </a:pathLst>
            </a:custGeom>
            <a:solidFill>
              <a:srgbClr val="F07C31"/>
            </a:solidFill>
            <a:ln cap="flat" cmpd="sng" w="9525">
              <a:solidFill>
                <a:srgbClr val="F07C3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69" name="Google Shape;869;p31"/>
            <p:cNvSpPr/>
            <p:nvPr/>
          </p:nvSpPr>
          <p:spPr>
            <a:xfrm>
              <a:off x="2232200" y="2127575"/>
              <a:ext cx="792450" cy="792450"/>
            </a:xfrm>
            <a:custGeom>
              <a:rect b="b" l="l" r="r" t="t"/>
              <a:pathLst>
                <a:path extrusionOk="0" h="31698" w="31698">
                  <a:moveTo>
                    <a:pt x="1" y="1"/>
                  </a:moveTo>
                  <a:cubicBezTo>
                    <a:pt x="1" y="17469"/>
                    <a:pt x="14229" y="31698"/>
                    <a:pt x="31697" y="31698"/>
                  </a:cubicBezTo>
                  <a:lnTo>
                    <a:pt x="31697" y="1"/>
                  </a:lnTo>
                  <a:close/>
                </a:path>
              </a:pathLst>
            </a:custGeom>
            <a:solidFill>
              <a:srgbClr val="626262"/>
            </a:solidFill>
            <a:ln cap="flat" cmpd="sng" w="9525">
              <a:solidFill>
                <a:srgbClr val="62626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870" name="Google Shape;870;p31"/>
          <p:cNvGrpSpPr/>
          <p:nvPr/>
        </p:nvGrpSpPr>
        <p:grpSpPr>
          <a:xfrm rot="5400000">
            <a:off x="15" y="742962"/>
            <a:ext cx="914408" cy="914408"/>
            <a:chOff x="3235925" y="2183925"/>
            <a:chExt cx="792450" cy="792450"/>
          </a:xfrm>
        </p:grpSpPr>
        <p:sp>
          <p:nvSpPr>
            <p:cNvPr id="871" name="Google Shape;871;p31"/>
            <p:cNvSpPr/>
            <p:nvPr/>
          </p:nvSpPr>
          <p:spPr>
            <a:xfrm>
              <a:off x="3235925" y="2183925"/>
              <a:ext cx="792450" cy="792450"/>
            </a:xfrm>
            <a:custGeom>
              <a:rect b="b" l="l" r="r" t="t"/>
              <a:pathLst>
                <a:path extrusionOk="0" h="31698" w="31698">
                  <a:moveTo>
                    <a:pt x="1" y="1"/>
                  </a:moveTo>
                  <a:cubicBezTo>
                    <a:pt x="17539" y="1"/>
                    <a:pt x="31697" y="14159"/>
                    <a:pt x="31697" y="31697"/>
                  </a:cubicBezTo>
                  <a:lnTo>
                    <a:pt x="31697" y="1"/>
                  </a:lnTo>
                  <a:close/>
                </a:path>
              </a:pathLst>
            </a:custGeom>
            <a:solidFill>
              <a:srgbClr val="362918"/>
            </a:solidFill>
            <a:ln cap="flat" cmpd="sng" w="9525">
              <a:solidFill>
                <a:srgbClr val="362918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72" name="Google Shape;872;p31"/>
            <p:cNvSpPr/>
            <p:nvPr/>
          </p:nvSpPr>
          <p:spPr>
            <a:xfrm>
              <a:off x="3235925" y="2183925"/>
              <a:ext cx="792450" cy="792450"/>
            </a:xfrm>
            <a:custGeom>
              <a:rect b="b" l="l" r="r" t="t"/>
              <a:pathLst>
                <a:path extrusionOk="0" h="31698" w="31698">
                  <a:moveTo>
                    <a:pt x="1" y="1"/>
                  </a:moveTo>
                  <a:lnTo>
                    <a:pt x="1" y="31697"/>
                  </a:lnTo>
                  <a:lnTo>
                    <a:pt x="31697" y="31697"/>
                  </a:lnTo>
                  <a:cubicBezTo>
                    <a:pt x="31697" y="14159"/>
                    <a:pt x="17539" y="1"/>
                    <a:pt x="1" y="1"/>
                  </a:cubicBezTo>
                  <a:close/>
                </a:path>
              </a:pathLst>
            </a:custGeom>
            <a:solidFill>
              <a:srgbClr val="F7C320"/>
            </a:solidFill>
            <a:ln cap="flat" cmpd="sng" w="9525">
              <a:solidFill>
                <a:srgbClr val="F7C32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873" name="Google Shape;873;p31"/>
          <p:cNvGrpSpPr/>
          <p:nvPr/>
        </p:nvGrpSpPr>
        <p:grpSpPr>
          <a:xfrm rot="5400000">
            <a:off x="27" y="4400575"/>
            <a:ext cx="914379" cy="914408"/>
            <a:chOff x="4653475" y="3275700"/>
            <a:chExt cx="792425" cy="792450"/>
          </a:xfrm>
        </p:grpSpPr>
        <p:sp>
          <p:nvSpPr>
            <p:cNvPr id="874" name="Google Shape;874;p31"/>
            <p:cNvSpPr/>
            <p:nvPr/>
          </p:nvSpPr>
          <p:spPr>
            <a:xfrm>
              <a:off x="4653475" y="3275700"/>
              <a:ext cx="792425" cy="792450"/>
            </a:xfrm>
            <a:custGeom>
              <a:rect b="b" l="l" r="r" t="t"/>
              <a:pathLst>
                <a:path extrusionOk="0" h="31698" w="31697">
                  <a:moveTo>
                    <a:pt x="31697" y="1"/>
                  </a:moveTo>
                  <a:cubicBezTo>
                    <a:pt x="31697" y="17540"/>
                    <a:pt x="17539" y="31697"/>
                    <a:pt x="0" y="31697"/>
                  </a:cubicBezTo>
                  <a:lnTo>
                    <a:pt x="31697" y="31697"/>
                  </a:lnTo>
                  <a:lnTo>
                    <a:pt x="31697" y="1"/>
                  </a:lnTo>
                  <a:close/>
                </a:path>
              </a:pathLst>
            </a:custGeom>
            <a:solidFill>
              <a:srgbClr val="F7C320"/>
            </a:solidFill>
            <a:ln cap="flat" cmpd="sng" w="9525">
              <a:solidFill>
                <a:srgbClr val="F7C32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75" name="Google Shape;875;p31"/>
            <p:cNvSpPr/>
            <p:nvPr/>
          </p:nvSpPr>
          <p:spPr>
            <a:xfrm>
              <a:off x="4653475" y="3275700"/>
              <a:ext cx="792425" cy="792450"/>
            </a:xfrm>
            <a:custGeom>
              <a:rect b="b" l="l" r="r" t="t"/>
              <a:pathLst>
                <a:path extrusionOk="0" h="31698" w="31697">
                  <a:moveTo>
                    <a:pt x="0" y="1"/>
                  </a:moveTo>
                  <a:lnTo>
                    <a:pt x="0" y="31697"/>
                  </a:lnTo>
                  <a:cubicBezTo>
                    <a:pt x="17469" y="31697"/>
                    <a:pt x="31697" y="17540"/>
                    <a:pt x="31697" y="1"/>
                  </a:cubicBezTo>
                  <a:close/>
                </a:path>
              </a:pathLst>
            </a:custGeom>
            <a:solidFill>
              <a:srgbClr val="626262"/>
            </a:solidFill>
            <a:ln cap="flat" cmpd="sng" w="9525">
              <a:solidFill>
                <a:srgbClr val="62626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876" name="Google Shape;876;p31"/>
          <p:cNvGrpSpPr/>
          <p:nvPr/>
        </p:nvGrpSpPr>
        <p:grpSpPr>
          <a:xfrm rot="-5400000">
            <a:off x="44" y="3486136"/>
            <a:ext cx="914379" cy="914408"/>
            <a:chOff x="5644875" y="2127575"/>
            <a:chExt cx="792425" cy="792450"/>
          </a:xfrm>
        </p:grpSpPr>
        <p:sp>
          <p:nvSpPr>
            <p:cNvPr id="877" name="Google Shape;877;p31"/>
            <p:cNvSpPr/>
            <p:nvPr/>
          </p:nvSpPr>
          <p:spPr>
            <a:xfrm>
              <a:off x="5644875" y="2127575"/>
              <a:ext cx="792425" cy="792450"/>
            </a:xfrm>
            <a:custGeom>
              <a:rect b="b" l="l" r="r" t="t"/>
              <a:pathLst>
                <a:path extrusionOk="0" h="31698" w="31697">
                  <a:moveTo>
                    <a:pt x="0" y="1"/>
                  </a:moveTo>
                  <a:cubicBezTo>
                    <a:pt x="17539" y="1"/>
                    <a:pt x="31697" y="14159"/>
                    <a:pt x="31697" y="31698"/>
                  </a:cubicBezTo>
                  <a:lnTo>
                    <a:pt x="31697" y="1"/>
                  </a:lnTo>
                  <a:close/>
                </a:path>
              </a:pathLst>
            </a:custGeom>
            <a:solidFill>
              <a:srgbClr val="F07C31"/>
            </a:solidFill>
            <a:ln cap="flat" cmpd="sng" w="9525">
              <a:solidFill>
                <a:srgbClr val="F07C3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78" name="Google Shape;878;p31"/>
            <p:cNvSpPr/>
            <p:nvPr/>
          </p:nvSpPr>
          <p:spPr>
            <a:xfrm>
              <a:off x="5644875" y="2127575"/>
              <a:ext cx="792425" cy="792450"/>
            </a:xfrm>
            <a:custGeom>
              <a:rect b="b" l="l" r="r" t="t"/>
              <a:pathLst>
                <a:path extrusionOk="0" h="31698" w="31697">
                  <a:moveTo>
                    <a:pt x="0" y="1"/>
                  </a:moveTo>
                  <a:lnTo>
                    <a:pt x="0" y="31698"/>
                  </a:lnTo>
                  <a:lnTo>
                    <a:pt x="31697" y="31698"/>
                  </a:lnTo>
                  <a:cubicBezTo>
                    <a:pt x="31697" y="14159"/>
                    <a:pt x="17539" y="1"/>
                    <a:pt x="0" y="1"/>
                  </a:cubicBezTo>
                  <a:close/>
                </a:path>
              </a:pathLst>
            </a:custGeom>
            <a:solidFill>
              <a:srgbClr val="362918"/>
            </a:solidFill>
            <a:ln cap="flat" cmpd="sng" w="9525">
              <a:solidFill>
                <a:srgbClr val="362918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879" name="Google Shape;879;p31"/>
          <p:cNvGrpSpPr/>
          <p:nvPr/>
        </p:nvGrpSpPr>
        <p:grpSpPr>
          <a:xfrm rot="5400000">
            <a:off x="12" y="2571768"/>
            <a:ext cx="914408" cy="914408"/>
            <a:chOff x="1096400" y="3316200"/>
            <a:chExt cx="792450" cy="792450"/>
          </a:xfrm>
        </p:grpSpPr>
        <p:sp>
          <p:nvSpPr>
            <p:cNvPr id="880" name="Google Shape;880;p31"/>
            <p:cNvSpPr/>
            <p:nvPr/>
          </p:nvSpPr>
          <p:spPr>
            <a:xfrm>
              <a:off x="1096400" y="3316200"/>
              <a:ext cx="792450" cy="750175"/>
            </a:xfrm>
            <a:custGeom>
              <a:rect b="b" l="l" r="r" t="t"/>
              <a:pathLst>
                <a:path extrusionOk="0" h="30007" w="31698">
                  <a:moveTo>
                    <a:pt x="1" y="1"/>
                  </a:moveTo>
                  <a:cubicBezTo>
                    <a:pt x="16906" y="1"/>
                    <a:pt x="30852" y="13243"/>
                    <a:pt x="31697" y="30007"/>
                  </a:cubicBezTo>
                  <a:lnTo>
                    <a:pt x="31697" y="1"/>
                  </a:lnTo>
                  <a:close/>
                </a:path>
              </a:pathLst>
            </a:custGeom>
            <a:solidFill>
              <a:srgbClr val="F07C31"/>
            </a:solidFill>
            <a:ln cap="flat" cmpd="sng" w="9525">
              <a:solidFill>
                <a:srgbClr val="F07C3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81" name="Google Shape;881;p31"/>
            <p:cNvSpPr/>
            <p:nvPr/>
          </p:nvSpPr>
          <p:spPr>
            <a:xfrm>
              <a:off x="1096400" y="3316200"/>
              <a:ext cx="792450" cy="792450"/>
            </a:xfrm>
            <a:custGeom>
              <a:rect b="b" l="l" r="r" t="t"/>
              <a:pathLst>
                <a:path extrusionOk="0" h="31698" w="31698">
                  <a:moveTo>
                    <a:pt x="1" y="1"/>
                  </a:moveTo>
                  <a:lnTo>
                    <a:pt x="1" y="31697"/>
                  </a:lnTo>
                  <a:lnTo>
                    <a:pt x="31697" y="31697"/>
                  </a:lnTo>
                  <a:lnTo>
                    <a:pt x="31697" y="30007"/>
                  </a:lnTo>
                  <a:cubicBezTo>
                    <a:pt x="30852" y="13243"/>
                    <a:pt x="17047" y="1"/>
                    <a:pt x="1" y="1"/>
                  </a:cubicBezTo>
                  <a:close/>
                </a:path>
              </a:pathLst>
            </a:custGeom>
            <a:solidFill>
              <a:srgbClr val="F7C320"/>
            </a:solidFill>
            <a:ln cap="flat" cmpd="sng" w="9525">
              <a:solidFill>
                <a:srgbClr val="F7C32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882" name="Google Shape;882;p31"/>
          <p:cNvGrpSpPr/>
          <p:nvPr/>
        </p:nvGrpSpPr>
        <p:grpSpPr>
          <a:xfrm rot="5400000">
            <a:off x="15" y="1657372"/>
            <a:ext cx="914408" cy="914408"/>
            <a:chOff x="4498500" y="2183925"/>
            <a:chExt cx="792450" cy="792450"/>
          </a:xfrm>
        </p:grpSpPr>
        <p:sp>
          <p:nvSpPr>
            <p:cNvPr id="883" name="Google Shape;883;p31"/>
            <p:cNvSpPr/>
            <p:nvPr/>
          </p:nvSpPr>
          <p:spPr>
            <a:xfrm>
              <a:off x="4498500" y="2183925"/>
              <a:ext cx="792450" cy="750200"/>
            </a:xfrm>
            <a:custGeom>
              <a:rect b="b" l="l" r="r" t="t"/>
              <a:pathLst>
                <a:path extrusionOk="0" h="30008" w="31698">
                  <a:moveTo>
                    <a:pt x="1" y="1"/>
                  </a:moveTo>
                  <a:lnTo>
                    <a:pt x="1" y="30007"/>
                  </a:lnTo>
                  <a:cubicBezTo>
                    <a:pt x="776" y="13313"/>
                    <a:pt x="14652" y="1"/>
                    <a:pt x="31697" y="1"/>
                  </a:cubicBezTo>
                  <a:close/>
                </a:path>
              </a:pathLst>
            </a:custGeom>
            <a:solidFill>
              <a:srgbClr val="F07C31"/>
            </a:solidFill>
            <a:ln cap="flat" cmpd="sng" w="9525">
              <a:solidFill>
                <a:srgbClr val="F07C3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84" name="Google Shape;884;p31"/>
            <p:cNvSpPr/>
            <p:nvPr/>
          </p:nvSpPr>
          <p:spPr>
            <a:xfrm>
              <a:off x="4498500" y="2183925"/>
              <a:ext cx="792450" cy="792450"/>
            </a:xfrm>
            <a:custGeom>
              <a:rect b="b" l="l" r="r" t="t"/>
              <a:pathLst>
                <a:path extrusionOk="0" h="31698" w="31698">
                  <a:moveTo>
                    <a:pt x="31697" y="1"/>
                  </a:moveTo>
                  <a:cubicBezTo>
                    <a:pt x="14652" y="1"/>
                    <a:pt x="846" y="13313"/>
                    <a:pt x="1" y="30007"/>
                  </a:cubicBezTo>
                  <a:lnTo>
                    <a:pt x="1" y="31697"/>
                  </a:lnTo>
                  <a:lnTo>
                    <a:pt x="31697" y="31697"/>
                  </a:lnTo>
                  <a:lnTo>
                    <a:pt x="31697" y="1"/>
                  </a:lnTo>
                  <a:close/>
                </a:path>
              </a:pathLst>
            </a:custGeom>
            <a:solidFill>
              <a:srgbClr val="362918"/>
            </a:solidFill>
            <a:ln cap="flat" cmpd="sng" w="9525">
              <a:solidFill>
                <a:srgbClr val="362918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ackground 4">
  <p:cSld name="ONE_COLUMN_TEXT_4_1">
    <p:bg>
      <p:bgPr>
        <a:solidFill>
          <a:schemeClr val="dk2"/>
        </a:solidFill>
      </p:bgPr>
    </p:bg>
    <p:spTree>
      <p:nvGrpSpPr>
        <p:cNvPr id="885" name="Shape 8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86" name="Google Shape;886;p32"/>
          <p:cNvGrpSpPr/>
          <p:nvPr/>
        </p:nvGrpSpPr>
        <p:grpSpPr>
          <a:xfrm>
            <a:off x="8229587" y="-171446"/>
            <a:ext cx="914425" cy="5486415"/>
            <a:chOff x="8229587" y="-171446"/>
            <a:chExt cx="914425" cy="5486415"/>
          </a:xfrm>
        </p:grpSpPr>
        <p:grpSp>
          <p:nvGrpSpPr>
            <p:cNvPr id="887" name="Google Shape;887;p32"/>
            <p:cNvGrpSpPr/>
            <p:nvPr/>
          </p:nvGrpSpPr>
          <p:grpSpPr>
            <a:xfrm rot="5400000">
              <a:off x="8229590" y="-171446"/>
              <a:ext cx="914408" cy="914408"/>
              <a:chOff x="2232200" y="2127575"/>
              <a:chExt cx="792450" cy="792450"/>
            </a:xfrm>
          </p:grpSpPr>
          <p:sp>
            <p:nvSpPr>
              <p:cNvPr id="888" name="Google Shape;888;p32"/>
              <p:cNvSpPr/>
              <p:nvPr/>
            </p:nvSpPr>
            <p:spPr>
              <a:xfrm>
                <a:off x="2232200" y="2127575"/>
                <a:ext cx="792450" cy="792450"/>
              </a:xfrm>
              <a:custGeom>
                <a:rect b="b" l="l" r="r" t="t"/>
                <a:pathLst>
                  <a:path extrusionOk="0" h="31698" w="31698">
                    <a:moveTo>
                      <a:pt x="1" y="1"/>
                    </a:moveTo>
                    <a:lnTo>
                      <a:pt x="1" y="31698"/>
                    </a:lnTo>
                    <a:lnTo>
                      <a:pt x="31697" y="31698"/>
                    </a:lnTo>
                    <a:cubicBezTo>
                      <a:pt x="14229" y="31698"/>
                      <a:pt x="1" y="17399"/>
                      <a:pt x="1" y="1"/>
                    </a:cubicBezTo>
                    <a:close/>
                  </a:path>
                </a:pathLst>
              </a:custGeom>
              <a:solidFill>
                <a:srgbClr val="F07C31"/>
              </a:solidFill>
              <a:ln cap="flat" cmpd="sng" w="9525">
                <a:solidFill>
                  <a:srgbClr val="F07C3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889" name="Google Shape;889;p32"/>
              <p:cNvSpPr/>
              <p:nvPr/>
            </p:nvSpPr>
            <p:spPr>
              <a:xfrm>
                <a:off x="2232200" y="2127575"/>
                <a:ext cx="792450" cy="792450"/>
              </a:xfrm>
              <a:custGeom>
                <a:rect b="b" l="l" r="r" t="t"/>
                <a:pathLst>
                  <a:path extrusionOk="0" h="31698" w="31698">
                    <a:moveTo>
                      <a:pt x="1" y="1"/>
                    </a:moveTo>
                    <a:cubicBezTo>
                      <a:pt x="1" y="17469"/>
                      <a:pt x="14229" y="31698"/>
                      <a:pt x="31697" y="31698"/>
                    </a:cubicBezTo>
                    <a:lnTo>
                      <a:pt x="31697" y="1"/>
                    </a:lnTo>
                    <a:close/>
                  </a:path>
                </a:pathLst>
              </a:custGeom>
              <a:solidFill>
                <a:srgbClr val="626262"/>
              </a:solidFill>
              <a:ln cap="flat" cmpd="sng" w="9525">
                <a:solidFill>
                  <a:srgbClr val="626262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890" name="Google Shape;890;p32"/>
            <p:cNvGrpSpPr/>
            <p:nvPr/>
          </p:nvGrpSpPr>
          <p:grpSpPr>
            <a:xfrm rot="5400000">
              <a:off x="8229590" y="742962"/>
              <a:ext cx="914408" cy="914408"/>
              <a:chOff x="3235925" y="2183925"/>
              <a:chExt cx="792450" cy="792450"/>
            </a:xfrm>
          </p:grpSpPr>
          <p:sp>
            <p:nvSpPr>
              <p:cNvPr id="891" name="Google Shape;891;p32"/>
              <p:cNvSpPr/>
              <p:nvPr/>
            </p:nvSpPr>
            <p:spPr>
              <a:xfrm>
                <a:off x="3235925" y="2183925"/>
                <a:ext cx="792450" cy="792450"/>
              </a:xfrm>
              <a:custGeom>
                <a:rect b="b" l="l" r="r" t="t"/>
                <a:pathLst>
                  <a:path extrusionOk="0" h="31698" w="31698">
                    <a:moveTo>
                      <a:pt x="1" y="1"/>
                    </a:moveTo>
                    <a:cubicBezTo>
                      <a:pt x="17539" y="1"/>
                      <a:pt x="31697" y="14159"/>
                      <a:pt x="31697" y="31697"/>
                    </a:cubicBezTo>
                    <a:lnTo>
                      <a:pt x="31697" y="1"/>
                    </a:lnTo>
                    <a:close/>
                  </a:path>
                </a:pathLst>
              </a:custGeom>
              <a:solidFill>
                <a:srgbClr val="362918"/>
              </a:solidFill>
              <a:ln cap="flat" cmpd="sng" w="9525">
                <a:solidFill>
                  <a:srgbClr val="362918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892" name="Google Shape;892;p32"/>
              <p:cNvSpPr/>
              <p:nvPr/>
            </p:nvSpPr>
            <p:spPr>
              <a:xfrm>
                <a:off x="3235925" y="2183925"/>
                <a:ext cx="792450" cy="792450"/>
              </a:xfrm>
              <a:custGeom>
                <a:rect b="b" l="l" r="r" t="t"/>
                <a:pathLst>
                  <a:path extrusionOk="0" h="31698" w="31698">
                    <a:moveTo>
                      <a:pt x="1" y="1"/>
                    </a:moveTo>
                    <a:lnTo>
                      <a:pt x="1" y="31697"/>
                    </a:lnTo>
                    <a:lnTo>
                      <a:pt x="31697" y="31697"/>
                    </a:lnTo>
                    <a:cubicBezTo>
                      <a:pt x="31697" y="14159"/>
                      <a:pt x="17539" y="1"/>
                      <a:pt x="1" y="1"/>
                    </a:cubicBezTo>
                    <a:close/>
                  </a:path>
                </a:pathLst>
              </a:custGeom>
              <a:solidFill>
                <a:srgbClr val="F7C320"/>
              </a:solidFill>
              <a:ln cap="flat" cmpd="sng" w="9525">
                <a:solidFill>
                  <a:srgbClr val="F7C320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893" name="Google Shape;893;p32"/>
            <p:cNvGrpSpPr/>
            <p:nvPr/>
          </p:nvGrpSpPr>
          <p:grpSpPr>
            <a:xfrm rot="5400000">
              <a:off x="8229602" y="4400575"/>
              <a:ext cx="914379" cy="914408"/>
              <a:chOff x="4653475" y="3275700"/>
              <a:chExt cx="792425" cy="792450"/>
            </a:xfrm>
          </p:grpSpPr>
          <p:sp>
            <p:nvSpPr>
              <p:cNvPr id="894" name="Google Shape;894;p32"/>
              <p:cNvSpPr/>
              <p:nvPr/>
            </p:nvSpPr>
            <p:spPr>
              <a:xfrm>
                <a:off x="4653475" y="3275700"/>
                <a:ext cx="792425" cy="792450"/>
              </a:xfrm>
              <a:custGeom>
                <a:rect b="b" l="l" r="r" t="t"/>
                <a:pathLst>
                  <a:path extrusionOk="0" h="31698" w="31697">
                    <a:moveTo>
                      <a:pt x="31697" y="1"/>
                    </a:moveTo>
                    <a:cubicBezTo>
                      <a:pt x="31697" y="17540"/>
                      <a:pt x="17539" y="31697"/>
                      <a:pt x="0" y="31697"/>
                    </a:cubicBezTo>
                    <a:lnTo>
                      <a:pt x="31697" y="31697"/>
                    </a:lnTo>
                    <a:lnTo>
                      <a:pt x="31697" y="1"/>
                    </a:lnTo>
                    <a:close/>
                  </a:path>
                </a:pathLst>
              </a:custGeom>
              <a:solidFill>
                <a:srgbClr val="F7C320"/>
              </a:solidFill>
              <a:ln cap="flat" cmpd="sng" w="9525">
                <a:solidFill>
                  <a:srgbClr val="F7C320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895" name="Google Shape;895;p32"/>
              <p:cNvSpPr/>
              <p:nvPr/>
            </p:nvSpPr>
            <p:spPr>
              <a:xfrm>
                <a:off x="4653475" y="3275700"/>
                <a:ext cx="792425" cy="792450"/>
              </a:xfrm>
              <a:custGeom>
                <a:rect b="b" l="l" r="r" t="t"/>
                <a:pathLst>
                  <a:path extrusionOk="0" h="31698" w="31697">
                    <a:moveTo>
                      <a:pt x="0" y="1"/>
                    </a:moveTo>
                    <a:lnTo>
                      <a:pt x="0" y="31697"/>
                    </a:lnTo>
                    <a:cubicBezTo>
                      <a:pt x="17469" y="31697"/>
                      <a:pt x="31697" y="17540"/>
                      <a:pt x="31697" y="1"/>
                    </a:cubicBezTo>
                    <a:close/>
                  </a:path>
                </a:pathLst>
              </a:custGeom>
              <a:solidFill>
                <a:srgbClr val="626262"/>
              </a:solidFill>
              <a:ln cap="flat" cmpd="sng" w="9525">
                <a:solidFill>
                  <a:srgbClr val="626262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896" name="Google Shape;896;p32"/>
            <p:cNvGrpSpPr/>
            <p:nvPr/>
          </p:nvGrpSpPr>
          <p:grpSpPr>
            <a:xfrm rot="-5400000">
              <a:off x="8229619" y="3486136"/>
              <a:ext cx="914379" cy="914408"/>
              <a:chOff x="5644875" y="2127575"/>
              <a:chExt cx="792425" cy="792450"/>
            </a:xfrm>
          </p:grpSpPr>
          <p:sp>
            <p:nvSpPr>
              <p:cNvPr id="897" name="Google Shape;897;p32"/>
              <p:cNvSpPr/>
              <p:nvPr/>
            </p:nvSpPr>
            <p:spPr>
              <a:xfrm>
                <a:off x="5644875" y="2127575"/>
                <a:ext cx="792425" cy="792450"/>
              </a:xfrm>
              <a:custGeom>
                <a:rect b="b" l="l" r="r" t="t"/>
                <a:pathLst>
                  <a:path extrusionOk="0" h="31698" w="31697">
                    <a:moveTo>
                      <a:pt x="0" y="1"/>
                    </a:moveTo>
                    <a:cubicBezTo>
                      <a:pt x="17539" y="1"/>
                      <a:pt x="31697" y="14159"/>
                      <a:pt x="31697" y="31698"/>
                    </a:cubicBezTo>
                    <a:lnTo>
                      <a:pt x="31697" y="1"/>
                    </a:lnTo>
                    <a:close/>
                  </a:path>
                </a:pathLst>
              </a:custGeom>
              <a:solidFill>
                <a:srgbClr val="F07C31"/>
              </a:solidFill>
              <a:ln cap="flat" cmpd="sng" w="9525">
                <a:solidFill>
                  <a:srgbClr val="F07C3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898" name="Google Shape;898;p32"/>
              <p:cNvSpPr/>
              <p:nvPr/>
            </p:nvSpPr>
            <p:spPr>
              <a:xfrm>
                <a:off x="5644875" y="2127575"/>
                <a:ext cx="792425" cy="792450"/>
              </a:xfrm>
              <a:custGeom>
                <a:rect b="b" l="l" r="r" t="t"/>
                <a:pathLst>
                  <a:path extrusionOk="0" h="31698" w="31697">
                    <a:moveTo>
                      <a:pt x="0" y="1"/>
                    </a:moveTo>
                    <a:lnTo>
                      <a:pt x="0" y="31698"/>
                    </a:lnTo>
                    <a:lnTo>
                      <a:pt x="31697" y="31698"/>
                    </a:lnTo>
                    <a:cubicBezTo>
                      <a:pt x="31697" y="14159"/>
                      <a:pt x="17539" y="1"/>
                      <a:pt x="0" y="1"/>
                    </a:cubicBezTo>
                    <a:close/>
                  </a:path>
                </a:pathLst>
              </a:custGeom>
              <a:solidFill>
                <a:srgbClr val="362918"/>
              </a:solidFill>
              <a:ln cap="flat" cmpd="sng" w="9525">
                <a:solidFill>
                  <a:srgbClr val="362918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899" name="Google Shape;899;p32"/>
            <p:cNvGrpSpPr/>
            <p:nvPr/>
          </p:nvGrpSpPr>
          <p:grpSpPr>
            <a:xfrm rot="5400000">
              <a:off x="8229587" y="2571768"/>
              <a:ext cx="914408" cy="914408"/>
              <a:chOff x="1096400" y="3316200"/>
              <a:chExt cx="792450" cy="792450"/>
            </a:xfrm>
          </p:grpSpPr>
          <p:sp>
            <p:nvSpPr>
              <p:cNvPr id="900" name="Google Shape;900;p32"/>
              <p:cNvSpPr/>
              <p:nvPr/>
            </p:nvSpPr>
            <p:spPr>
              <a:xfrm>
                <a:off x="1096400" y="3316200"/>
                <a:ext cx="792450" cy="750175"/>
              </a:xfrm>
              <a:custGeom>
                <a:rect b="b" l="l" r="r" t="t"/>
                <a:pathLst>
                  <a:path extrusionOk="0" h="30007" w="31698">
                    <a:moveTo>
                      <a:pt x="1" y="1"/>
                    </a:moveTo>
                    <a:cubicBezTo>
                      <a:pt x="16906" y="1"/>
                      <a:pt x="30852" y="13243"/>
                      <a:pt x="31697" y="30007"/>
                    </a:cubicBezTo>
                    <a:lnTo>
                      <a:pt x="31697" y="1"/>
                    </a:lnTo>
                    <a:close/>
                  </a:path>
                </a:pathLst>
              </a:custGeom>
              <a:solidFill>
                <a:srgbClr val="F07C31"/>
              </a:solidFill>
              <a:ln cap="flat" cmpd="sng" w="9525">
                <a:solidFill>
                  <a:srgbClr val="F07C3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901" name="Google Shape;901;p32"/>
              <p:cNvSpPr/>
              <p:nvPr/>
            </p:nvSpPr>
            <p:spPr>
              <a:xfrm>
                <a:off x="1096400" y="3316200"/>
                <a:ext cx="792450" cy="792450"/>
              </a:xfrm>
              <a:custGeom>
                <a:rect b="b" l="l" r="r" t="t"/>
                <a:pathLst>
                  <a:path extrusionOk="0" h="31698" w="31698">
                    <a:moveTo>
                      <a:pt x="1" y="1"/>
                    </a:moveTo>
                    <a:lnTo>
                      <a:pt x="1" y="31697"/>
                    </a:lnTo>
                    <a:lnTo>
                      <a:pt x="31697" y="31697"/>
                    </a:lnTo>
                    <a:lnTo>
                      <a:pt x="31697" y="30007"/>
                    </a:lnTo>
                    <a:cubicBezTo>
                      <a:pt x="30852" y="13243"/>
                      <a:pt x="17047" y="1"/>
                      <a:pt x="1" y="1"/>
                    </a:cubicBezTo>
                    <a:close/>
                  </a:path>
                </a:pathLst>
              </a:custGeom>
              <a:solidFill>
                <a:srgbClr val="F7C320"/>
              </a:solidFill>
              <a:ln cap="flat" cmpd="sng" w="9525">
                <a:solidFill>
                  <a:srgbClr val="F7C320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902" name="Google Shape;902;p32"/>
            <p:cNvGrpSpPr/>
            <p:nvPr/>
          </p:nvGrpSpPr>
          <p:grpSpPr>
            <a:xfrm rot="5400000">
              <a:off x="8229590" y="1657372"/>
              <a:ext cx="914408" cy="914408"/>
              <a:chOff x="4498500" y="2183925"/>
              <a:chExt cx="792450" cy="792450"/>
            </a:xfrm>
          </p:grpSpPr>
          <p:sp>
            <p:nvSpPr>
              <p:cNvPr id="903" name="Google Shape;903;p32"/>
              <p:cNvSpPr/>
              <p:nvPr/>
            </p:nvSpPr>
            <p:spPr>
              <a:xfrm>
                <a:off x="4498500" y="2183925"/>
                <a:ext cx="792450" cy="750200"/>
              </a:xfrm>
              <a:custGeom>
                <a:rect b="b" l="l" r="r" t="t"/>
                <a:pathLst>
                  <a:path extrusionOk="0" h="30008" w="31698">
                    <a:moveTo>
                      <a:pt x="1" y="1"/>
                    </a:moveTo>
                    <a:lnTo>
                      <a:pt x="1" y="30007"/>
                    </a:lnTo>
                    <a:cubicBezTo>
                      <a:pt x="776" y="13313"/>
                      <a:pt x="14652" y="1"/>
                      <a:pt x="31697" y="1"/>
                    </a:cubicBezTo>
                    <a:close/>
                  </a:path>
                </a:pathLst>
              </a:custGeom>
              <a:solidFill>
                <a:srgbClr val="F07C31"/>
              </a:solidFill>
              <a:ln cap="flat" cmpd="sng" w="9525">
                <a:solidFill>
                  <a:srgbClr val="F07C3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904" name="Google Shape;904;p32"/>
              <p:cNvSpPr/>
              <p:nvPr/>
            </p:nvSpPr>
            <p:spPr>
              <a:xfrm>
                <a:off x="4498500" y="2183925"/>
                <a:ext cx="792450" cy="792450"/>
              </a:xfrm>
              <a:custGeom>
                <a:rect b="b" l="l" r="r" t="t"/>
                <a:pathLst>
                  <a:path extrusionOk="0" h="31698" w="31698">
                    <a:moveTo>
                      <a:pt x="31697" y="1"/>
                    </a:moveTo>
                    <a:cubicBezTo>
                      <a:pt x="14652" y="1"/>
                      <a:pt x="846" y="13313"/>
                      <a:pt x="1" y="30007"/>
                    </a:cubicBezTo>
                    <a:lnTo>
                      <a:pt x="1" y="31697"/>
                    </a:lnTo>
                    <a:lnTo>
                      <a:pt x="31697" y="31697"/>
                    </a:lnTo>
                    <a:lnTo>
                      <a:pt x="31697" y="1"/>
                    </a:lnTo>
                    <a:close/>
                  </a:path>
                </a:pathLst>
              </a:custGeom>
              <a:solidFill>
                <a:srgbClr val="362918"/>
              </a:solidFill>
              <a:ln cap="flat" cmpd="sng" w="9525">
                <a:solidFill>
                  <a:srgbClr val="362918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</p:grp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bg>
      <p:bgPr>
        <a:noFill/>
      </p:bgPr>
    </p:bg>
    <p:spTree>
      <p:nvGrpSpPr>
        <p:cNvPr id="905" name="Shape 905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able of contents">
  <p:cSld name="TITLE_AND_BODY_1">
    <p:bg>
      <p:bgPr>
        <a:solidFill>
          <a:schemeClr val="dk1"/>
        </a:solidFill>
      </p:bgPr>
    </p:bg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5"/>
          <p:cNvSpPr txBox="1"/>
          <p:nvPr>
            <p:ph type="ctrTitle"/>
          </p:nvPr>
        </p:nvSpPr>
        <p:spPr>
          <a:xfrm>
            <a:off x="1169025" y="2029050"/>
            <a:ext cx="2256000" cy="1085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000"/>
              <a:buFont typeface="Playfair Display"/>
              <a:buNone/>
              <a:defRPr b="1" sz="3000">
                <a:solidFill>
                  <a:schemeClr val="accent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DBF31"/>
              </a:buClr>
              <a:buSzPts val="5700"/>
              <a:buNone/>
              <a:defRPr sz="5700">
                <a:solidFill>
                  <a:srgbClr val="EDBF31"/>
                </a:solidFill>
              </a:defRPr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DBF31"/>
              </a:buClr>
              <a:buSzPts val="5700"/>
              <a:buNone/>
              <a:defRPr sz="5700">
                <a:solidFill>
                  <a:srgbClr val="EDBF31"/>
                </a:solidFill>
              </a:defRPr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DBF31"/>
              </a:buClr>
              <a:buSzPts val="5700"/>
              <a:buNone/>
              <a:defRPr sz="5700">
                <a:solidFill>
                  <a:srgbClr val="EDBF31"/>
                </a:solidFill>
              </a:defRPr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DBF31"/>
              </a:buClr>
              <a:buSzPts val="5700"/>
              <a:buNone/>
              <a:defRPr sz="5700">
                <a:solidFill>
                  <a:srgbClr val="EDBF31"/>
                </a:solidFill>
              </a:defRPr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DBF31"/>
              </a:buClr>
              <a:buSzPts val="5700"/>
              <a:buNone/>
              <a:defRPr sz="5700">
                <a:solidFill>
                  <a:srgbClr val="EDBF31"/>
                </a:solidFill>
              </a:defRPr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DBF31"/>
              </a:buClr>
              <a:buSzPts val="5700"/>
              <a:buNone/>
              <a:defRPr sz="5700">
                <a:solidFill>
                  <a:srgbClr val="EDBF31"/>
                </a:solidFill>
              </a:defRPr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DBF31"/>
              </a:buClr>
              <a:buSzPts val="5700"/>
              <a:buNone/>
              <a:defRPr sz="5700">
                <a:solidFill>
                  <a:srgbClr val="EDBF31"/>
                </a:solidFill>
              </a:defRPr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DBF31"/>
              </a:buClr>
              <a:buSzPts val="5700"/>
              <a:buNone/>
              <a:defRPr sz="5700">
                <a:solidFill>
                  <a:srgbClr val="EDBF31"/>
                </a:solidFill>
              </a:defRPr>
            </a:lvl9pPr>
          </a:lstStyle>
          <a:p/>
        </p:txBody>
      </p:sp>
      <p:sp>
        <p:nvSpPr>
          <p:cNvPr id="100" name="Google Shape;100;p5"/>
          <p:cNvSpPr txBox="1"/>
          <p:nvPr>
            <p:ph idx="1" type="subTitle"/>
          </p:nvPr>
        </p:nvSpPr>
        <p:spPr>
          <a:xfrm>
            <a:off x="4359625" y="757000"/>
            <a:ext cx="3372300" cy="811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Spartan Thin"/>
              <a:buNone/>
              <a:defRPr sz="1600">
                <a:solidFill>
                  <a:schemeClr val="accent1"/>
                </a:solidFill>
                <a:latin typeface="Spartan Thin"/>
                <a:ea typeface="Spartan Thin"/>
                <a:cs typeface="Spartan Thin"/>
                <a:sym typeface="Spartan Thi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None/>
              <a:defRPr sz="2800">
                <a:solidFill>
                  <a:schemeClr val="accent1"/>
                </a:solidFill>
              </a:defRPr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None/>
              <a:defRPr sz="2800">
                <a:solidFill>
                  <a:schemeClr val="accent1"/>
                </a:solidFill>
              </a:defRPr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None/>
              <a:defRPr sz="2800">
                <a:solidFill>
                  <a:schemeClr val="accent1"/>
                </a:solidFill>
              </a:defRPr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None/>
              <a:defRPr sz="2800">
                <a:solidFill>
                  <a:schemeClr val="accent1"/>
                </a:solidFill>
              </a:defRPr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None/>
              <a:defRPr sz="2800">
                <a:solidFill>
                  <a:schemeClr val="accent1"/>
                </a:solidFill>
              </a:defRPr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None/>
              <a:defRPr sz="2800">
                <a:solidFill>
                  <a:schemeClr val="accent1"/>
                </a:solidFill>
              </a:defRPr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None/>
              <a:defRPr sz="2800">
                <a:solidFill>
                  <a:schemeClr val="accent1"/>
                </a:solidFill>
              </a:defRPr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None/>
              <a:defRPr sz="2800">
                <a:solidFill>
                  <a:schemeClr val="accent1"/>
                </a:solidFill>
              </a:defRPr>
            </a:lvl9pPr>
          </a:lstStyle>
          <a:p/>
        </p:txBody>
      </p:sp>
      <p:sp>
        <p:nvSpPr>
          <p:cNvPr id="101" name="Google Shape;101;p5"/>
          <p:cNvSpPr txBox="1"/>
          <p:nvPr>
            <p:ph idx="2" type="subTitle"/>
          </p:nvPr>
        </p:nvSpPr>
        <p:spPr>
          <a:xfrm>
            <a:off x="4359625" y="387600"/>
            <a:ext cx="3372300" cy="4980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Font typeface="Spartan"/>
              <a:buNone/>
              <a:defRPr b="1" sz="2000">
                <a:solidFill>
                  <a:schemeClr val="dk2"/>
                </a:solidFill>
                <a:latin typeface="Spartan"/>
                <a:ea typeface="Spartan"/>
                <a:cs typeface="Spartan"/>
                <a:sym typeface="Spart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02" name="Google Shape;102;p5"/>
          <p:cNvSpPr txBox="1"/>
          <p:nvPr>
            <p:ph idx="3" type="title"/>
          </p:nvPr>
        </p:nvSpPr>
        <p:spPr>
          <a:xfrm>
            <a:off x="3645625" y="387600"/>
            <a:ext cx="711300" cy="49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100"/>
              <a:buFont typeface="Spartan"/>
              <a:buNone/>
              <a:defRPr b="1" sz="2000">
                <a:solidFill>
                  <a:schemeClr val="dk2"/>
                </a:solidFill>
                <a:latin typeface="Spartan"/>
                <a:ea typeface="Spartan"/>
                <a:cs typeface="Spartan"/>
                <a:sym typeface="Spartan"/>
              </a:defRPr>
            </a:lvl1pPr>
            <a:lvl2pPr lv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2pPr>
            <a:lvl3pPr lvl="2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3pPr>
            <a:lvl4pPr lvl="3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4pPr>
            <a:lvl5pPr lvl="4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5pPr>
            <a:lvl6pPr lvl="5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6pPr>
            <a:lvl7pPr lvl="6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7pPr>
            <a:lvl8pPr lvl="7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8pPr>
            <a:lvl9pPr lvl="8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103" name="Google Shape;103;p5"/>
          <p:cNvSpPr txBox="1"/>
          <p:nvPr>
            <p:ph idx="4" type="subTitle"/>
          </p:nvPr>
        </p:nvSpPr>
        <p:spPr>
          <a:xfrm>
            <a:off x="4359625" y="1861950"/>
            <a:ext cx="3372300" cy="811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Spartan Thin"/>
              <a:buNone/>
              <a:defRPr sz="1600">
                <a:solidFill>
                  <a:schemeClr val="accent1"/>
                </a:solidFill>
                <a:latin typeface="Spartan Thin"/>
                <a:ea typeface="Spartan Thin"/>
                <a:cs typeface="Spartan Thin"/>
                <a:sym typeface="Spartan Thi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None/>
              <a:defRPr sz="2800">
                <a:solidFill>
                  <a:schemeClr val="accent1"/>
                </a:solidFill>
              </a:defRPr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None/>
              <a:defRPr sz="2800">
                <a:solidFill>
                  <a:schemeClr val="accent1"/>
                </a:solidFill>
              </a:defRPr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None/>
              <a:defRPr sz="2800">
                <a:solidFill>
                  <a:schemeClr val="accent1"/>
                </a:solidFill>
              </a:defRPr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None/>
              <a:defRPr sz="2800">
                <a:solidFill>
                  <a:schemeClr val="accent1"/>
                </a:solidFill>
              </a:defRPr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None/>
              <a:defRPr sz="2800">
                <a:solidFill>
                  <a:schemeClr val="accent1"/>
                </a:solidFill>
              </a:defRPr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None/>
              <a:defRPr sz="2800">
                <a:solidFill>
                  <a:schemeClr val="accent1"/>
                </a:solidFill>
              </a:defRPr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None/>
              <a:defRPr sz="2800">
                <a:solidFill>
                  <a:schemeClr val="accent1"/>
                </a:solidFill>
              </a:defRPr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None/>
              <a:defRPr sz="2800">
                <a:solidFill>
                  <a:schemeClr val="accent1"/>
                </a:solidFill>
              </a:defRPr>
            </a:lvl9pPr>
          </a:lstStyle>
          <a:p/>
        </p:txBody>
      </p:sp>
      <p:sp>
        <p:nvSpPr>
          <p:cNvPr id="104" name="Google Shape;104;p5"/>
          <p:cNvSpPr txBox="1"/>
          <p:nvPr>
            <p:ph idx="5" type="subTitle"/>
          </p:nvPr>
        </p:nvSpPr>
        <p:spPr>
          <a:xfrm>
            <a:off x="4359625" y="1492550"/>
            <a:ext cx="3372300" cy="4980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Font typeface="Spartan"/>
              <a:buNone/>
              <a:defRPr b="1" sz="2000">
                <a:solidFill>
                  <a:schemeClr val="dk2"/>
                </a:solidFill>
                <a:latin typeface="Spartan"/>
                <a:ea typeface="Spartan"/>
                <a:cs typeface="Spartan"/>
                <a:sym typeface="Spart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05" name="Google Shape;105;p5"/>
          <p:cNvSpPr txBox="1"/>
          <p:nvPr>
            <p:ph idx="6" type="title"/>
          </p:nvPr>
        </p:nvSpPr>
        <p:spPr>
          <a:xfrm>
            <a:off x="3645625" y="1492550"/>
            <a:ext cx="711300" cy="49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100"/>
              <a:buFont typeface="Spartan"/>
              <a:buNone/>
              <a:defRPr b="1" sz="2000">
                <a:solidFill>
                  <a:schemeClr val="dk2"/>
                </a:solidFill>
                <a:latin typeface="Spartan"/>
                <a:ea typeface="Spartan"/>
                <a:cs typeface="Spartan"/>
                <a:sym typeface="Spartan"/>
              </a:defRPr>
            </a:lvl1pPr>
            <a:lvl2pPr lv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2pPr>
            <a:lvl3pPr lvl="2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3pPr>
            <a:lvl4pPr lvl="3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4pPr>
            <a:lvl5pPr lvl="4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5pPr>
            <a:lvl6pPr lvl="5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6pPr>
            <a:lvl7pPr lvl="6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7pPr>
            <a:lvl8pPr lvl="7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8pPr>
            <a:lvl9pPr lvl="8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106" name="Google Shape;106;p5"/>
          <p:cNvSpPr txBox="1"/>
          <p:nvPr>
            <p:ph idx="7" type="subTitle"/>
          </p:nvPr>
        </p:nvSpPr>
        <p:spPr>
          <a:xfrm>
            <a:off x="4359625" y="2966900"/>
            <a:ext cx="3372300" cy="811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Spartan Thin"/>
              <a:buNone/>
              <a:defRPr sz="1600">
                <a:solidFill>
                  <a:schemeClr val="accent1"/>
                </a:solidFill>
                <a:latin typeface="Spartan Thin"/>
                <a:ea typeface="Spartan Thin"/>
                <a:cs typeface="Spartan Thin"/>
                <a:sym typeface="Spartan Thi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None/>
              <a:defRPr sz="2800">
                <a:solidFill>
                  <a:schemeClr val="accent1"/>
                </a:solidFill>
              </a:defRPr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None/>
              <a:defRPr sz="2800">
                <a:solidFill>
                  <a:schemeClr val="accent1"/>
                </a:solidFill>
              </a:defRPr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None/>
              <a:defRPr sz="2800">
                <a:solidFill>
                  <a:schemeClr val="accent1"/>
                </a:solidFill>
              </a:defRPr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None/>
              <a:defRPr sz="2800">
                <a:solidFill>
                  <a:schemeClr val="accent1"/>
                </a:solidFill>
              </a:defRPr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None/>
              <a:defRPr sz="2800">
                <a:solidFill>
                  <a:schemeClr val="accent1"/>
                </a:solidFill>
              </a:defRPr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None/>
              <a:defRPr sz="2800">
                <a:solidFill>
                  <a:schemeClr val="accent1"/>
                </a:solidFill>
              </a:defRPr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None/>
              <a:defRPr sz="2800">
                <a:solidFill>
                  <a:schemeClr val="accent1"/>
                </a:solidFill>
              </a:defRPr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None/>
              <a:defRPr sz="2800">
                <a:solidFill>
                  <a:schemeClr val="accent1"/>
                </a:solidFill>
              </a:defRPr>
            </a:lvl9pPr>
          </a:lstStyle>
          <a:p/>
        </p:txBody>
      </p:sp>
      <p:sp>
        <p:nvSpPr>
          <p:cNvPr id="107" name="Google Shape;107;p5"/>
          <p:cNvSpPr txBox="1"/>
          <p:nvPr>
            <p:ph idx="8" type="subTitle"/>
          </p:nvPr>
        </p:nvSpPr>
        <p:spPr>
          <a:xfrm>
            <a:off x="4359625" y="2597500"/>
            <a:ext cx="3372300" cy="4980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Font typeface="Spartan"/>
              <a:buNone/>
              <a:defRPr b="1" sz="2000">
                <a:solidFill>
                  <a:schemeClr val="dk2"/>
                </a:solidFill>
                <a:latin typeface="Spartan"/>
                <a:ea typeface="Spartan"/>
                <a:cs typeface="Spartan"/>
                <a:sym typeface="Spart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08" name="Google Shape;108;p5"/>
          <p:cNvSpPr txBox="1"/>
          <p:nvPr>
            <p:ph idx="9" type="title"/>
          </p:nvPr>
        </p:nvSpPr>
        <p:spPr>
          <a:xfrm>
            <a:off x="3645625" y="2597500"/>
            <a:ext cx="711300" cy="49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100"/>
              <a:buFont typeface="Spartan"/>
              <a:buNone/>
              <a:defRPr b="1" sz="2000">
                <a:solidFill>
                  <a:schemeClr val="dk2"/>
                </a:solidFill>
                <a:latin typeface="Spartan"/>
                <a:ea typeface="Spartan"/>
                <a:cs typeface="Spartan"/>
                <a:sym typeface="Spartan"/>
              </a:defRPr>
            </a:lvl1pPr>
            <a:lvl2pPr lv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2pPr>
            <a:lvl3pPr lvl="2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3pPr>
            <a:lvl4pPr lvl="3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4pPr>
            <a:lvl5pPr lvl="4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5pPr>
            <a:lvl6pPr lvl="5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6pPr>
            <a:lvl7pPr lvl="6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7pPr>
            <a:lvl8pPr lvl="7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8pPr>
            <a:lvl9pPr lvl="8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109" name="Google Shape;109;p5"/>
          <p:cNvSpPr txBox="1"/>
          <p:nvPr>
            <p:ph idx="13" type="subTitle"/>
          </p:nvPr>
        </p:nvSpPr>
        <p:spPr>
          <a:xfrm>
            <a:off x="4359625" y="4071850"/>
            <a:ext cx="3372300" cy="811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Spartan Thin"/>
              <a:buNone/>
              <a:defRPr sz="1600">
                <a:solidFill>
                  <a:schemeClr val="accent1"/>
                </a:solidFill>
                <a:latin typeface="Spartan Thin"/>
                <a:ea typeface="Spartan Thin"/>
                <a:cs typeface="Spartan Thin"/>
                <a:sym typeface="Spartan Thi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None/>
              <a:defRPr sz="2800">
                <a:solidFill>
                  <a:schemeClr val="accent1"/>
                </a:solidFill>
              </a:defRPr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None/>
              <a:defRPr sz="2800">
                <a:solidFill>
                  <a:schemeClr val="accent1"/>
                </a:solidFill>
              </a:defRPr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None/>
              <a:defRPr sz="2800">
                <a:solidFill>
                  <a:schemeClr val="accent1"/>
                </a:solidFill>
              </a:defRPr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None/>
              <a:defRPr sz="2800">
                <a:solidFill>
                  <a:schemeClr val="accent1"/>
                </a:solidFill>
              </a:defRPr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None/>
              <a:defRPr sz="2800">
                <a:solidFill>
                  <a:schemeClr val="accent1"/>
                </a:solidFill>
              </a:defRPr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None/>
              <a:defRPr sz="2800">
                <a:solidFill>
                  <a:schemeClr val="accent1"/>
                </a:solidFill>
              </a:defRPr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None/>
              <a:defRPr sz="2800">
                <a:solidFill>
                  <a:schemeClr val="accent1"/>
                </a:solidFill>
              </a:defRPr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None/>
              <a:defRPr sz="2800">
                <a:solidFill>
                  <a:schemeClr val="accent1"/>
                </a:solidFill>
              </a:defRPr>
            </a:lvl9pPr>
          </a:lstStyle>
          <a:p/>
        </p:txBody>
      </p:sp>
      <p:sp>
        <p:nvSpPr>
          <p:cNvPr id="110" name="Google Shape;110;p5"/>
          <p:cNvSpPr txBox="1"/>
          <p:nvPr>
            <p:ph idx="14" type="subTitle"/>
          </p:nvPr>
        </p:nvSpPr>
        <p:spPr>
          <a:xfrm>
            <a:off x="4359625" y="3702450"/>
            <a:ext cx="3372300" cy="4980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Font typeface="Spartan"/>
              <a:buNone/>
              <a:defRPr b="1" sz="2000">
                <a:solidFill>
                  <a:schemeClr val="dk2"/>
                </a:solidFill>
                <a:latin typeface="Spartan"/>
                <a:ea typeface="Spartan"/>
                <a:cs typeface="Spartan"/>
                <a:sym typeface="Spart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11" name="Google Shape;111;p5"/>
          <p:cNvSpPr txBox="1"/>
          <p:nvPr>
            <p:ph idx="15" type="title"/>
          </p:nvPr>
        </p:nvSpPr>
        <p:spPr>
          <a:xfrm>
            <a:off x="3645625" y="3702450"/>
            <a:ext cx="711300" cy="49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100"/>
              <a:buFont typeface="Spartan"/>
              <a:buNone/>
              <a:defRPr b="1" sz="2000">
                <a:solidFill>
                  <a:schemeClr val="dk2"/>
                </a:solidFill>
                <a:latin typeface="Spartan"/>
                <a:ea typeface="Spartan"/>
                <a:cs typeface="Spartan"/>
                <a:sym typeface="Spartan"/>
              </a:defRPr>
            </a:lvl1pPr>
            <a:lvl2pPr lv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2pPr>
            <a:lvl3pPr lvl="2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3pPr>
            <a:lvl4pPr lvl="3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4pPr>
            <a:lvl5pPr lvl="4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5pPr>
            <a:lvl6pPr lvl="5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6pPr>
            <a:lvl7pPr lvl="6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7pPr>
            <a:lvl8pPr lvl="7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8pPr>
            <a:lvl9pPr lvl="8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9pPr>
          </a:lstStyle>
          <a:p/>
        </p:txBody>
      </p:sp>
      <p:grpSp>
        <p:nvGrpSpPr>
          <p:cNvPr id="112" name="Google Shape;112;p5"/>
          <p:cNvGrpSpPr/>
          <p:nvPr/>
        </p:nvGrpSpPr>
        <p:grpSpPr>
          <a:xfrm>
            <a:off x="12" y="-171446"/>
            <a:ext cx="914426" cy="5486415"/>
            <a:chOff x="12" y="-171446"/>
            <a:chExt cx="914426" cy="5486415"/>
          </a:xfrm>
        </p:grpSpPr>
        <p:grpSp>
          <p:nvGrpSpPr>
            <p:cNvPr id="113" name="Google Shape;113;p5"/>
            <p:cNvGrpSpPr/>
            <p:nvPr/>
          </p:nvGrpSpPr>
          <p:grpSpPr>
            <a:xfrm rot="5400000">
              <a:off x="15" y="-171446"/>
              <a:ext cx="914408" cy="914408"/>
              <a:chOff x="2232200" y="2127575"/>
              <a:chExt cx="792450" cy="792450"/>
            </a:xfrm>
          </p:grpSpPr>
          <p:sp>
            <p:nvSpPr>
              <p:cNvPr id="114" name="Google Shape;114;p5"/>
              <p:cNvSpPr/>
              <p:nvPr/>
            </p:nvSpPr>
            <p:spPr>
              <a:xfrm>
                <a:off x="2232200" y="2127575"/>
                <a:ext cx="792450" cy="792450"/>
              </a:xfrm>
              <a:custGeom>
                <a:rect b="b" l="l" r="r" t="t"/>
                <a:pathLst>
                  <a:path extrusionOk="0" h="31698" w="31698">
                    <a:moveTo>
                      <a:pt x="1" y="1"/>
                    </a:moveTo>
                    <a:lnTo>
                      <a:pt x="1" y="31698"/>
                    </a:lnTo>
                    <a:lnTo>
                      <a:pt x="31697" y="31698"/>
                    </a:lnTo>
                    <a:cubicBezTo>
                      <a:pt x="14229" y="31698"/>
                      <a:pt x="1" y="17399"/>
                      <a:pt x="1" y="1"/>
                    </a:cubicBezTo>
                    <a:close/>
                  </a:path>
                </a:pathLst>
              </a:custGeom>
              <a:solidFill>
                <a:srgbClr val="F07C31"/>
              </a:solidFill>
              <a:ln cap="flat" cmpd="sng" w="9525">
                <a:solidFill>
                  <a:srgbClr val="F07C3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15" name="Google Shape;115;p5"/>
              <p:cNvSpPr/>
              <p:nvPr/>
            </p:nvSpPr>
            <p:spPr>
              <a:xfrm>
                <a:off x="2232200" y="2127575"/>
                <a:ext cx="792450" cy="792450"/>
              </a:xfrm>
              <a:custGeom>
                <a:rect b="b" l="l" r="r" t="t"/>
                <a:pathLst>
                  <a:path extrusionOk="0" h="31698" w="31698">
                    <a:moveTo>
                      <a:pt x="1" y="1"/>
                    </a:moveTo>
                    <a:cubicBezTo>
                      <a:pt x="1" y="17469"/>
                      <a:pt x="14229" y="31698"/>
                      <a:pt x="31697" y="31698"/>
                    </a:cubicBezTo>
                    <a:lnTo>
                      <a:pt x="31697" y="1"/>
                    </a:lnTo>
                    <a:close/>
                  </a:path>
                </a:pathLst>
              </a:custGeom>
              <a:solidFill>
                <a:srgbClr val="626262"/>
              </a:solidFill>
              <a:ln cap="flat" cmpd="sng" w="9525">
                <a:solidFill>
                  <a:srgbClr val="626262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16" name="Google Shape;116;p5"/>
            <p:cNvGrpSpPr/>
            <p:nvPr/>
          </p:nvGrpSpPr>
          <p:grpSpPr>
            <a:xfrm rot="5400000">
              <a:off x="15" y="742962"/>
              <a:ext cx="914408" cy="914408"/>
              <a:chOff x="3235925" y="2183925"/>
              <a:chExt cx="792450" cy="792450"/>
            </a:xfrm>
          </p:grpSpPr>
          <p:sp>
            <p:nvSpPr>
              <p:cNvPr id="117" name="Google Shape;117;p5"/>
              <p:cNvSpPr/>
              <p:nvPr/>
            </p:nvSpPr>
            <p:spPr>
              <a:xfrm>
                <a:off x="3235925" y="2183925"/>
                <a:ext cx="792450" cy="792450"/>
              </a:xfrm>
              <a:custGeom>
                <a:rect b="b" l="l" r="r" t="t"/>
                <a:pathLst>
                  <a:path extrusionOk="0" h="31698" w="31698">
                    <a:moveTo>
                      <a:pt x="1" y="1"/>
                    </a:moveTo>
                    <a:cubicBezTo>
                      <a:pt x="17539" y="1"/>
                      <a:pt x="31697" y="14159"/>
                      <a:pt x="31697" y="31697"/>
                    </a:cubicBezTo>
                    <a:lnTo>
                      <a:pt x="31697" y="1"/>
                    </a:lnTo>
                    <a:close/>
                  </a:path>
                </a:pathLst>
              </a:custGeom>
              <a:solidFill>
                <a:srgbClr val="362918"/>
              </a:solidFill>
              <a:ln cap="flat" cmpd="sng" w="9525">
                <a:solidFill>
                  <a:srgbClr val="362918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18" name="Google Shape;118;p5"/>
              <p:cNvSpPr/>
              <p:nvPr/>
            </p:nvSpPr>
            <p:spPr>
              <a:xfrm>
                <a:off x="3235925" y="2183925"/>
                <a:ext cx="792450" cy="792450"/>
              </a:xfrm>
              <a:custGeom>
                <a:rect b="b" l="l" r="r" t="t"/>
                <a:pathLst>
                  <a:path extrusionOk="0" h="31698" w="31698">
                    <a:moveTo>
                      <a:pt x="1" y="1"/>
                    </a:moveTo>
                    <a:lnTo>
                      <a:pt x="1" y="31697"/>
                    </a:lnTo>
                    <a:lnTo>
                      <a:pt x="31697" y="31697"/>
                    </a:lnTo>
                    <a:cubicBezTo>
                      <a:pt x="31697" y="14159"/>
                      <a:pt x="17539" y="1"/>
                      <a:pt x="1" y="1"/>
                    </a:cubicBezTo>
                    <a:close/>
                  </a:path>
                </a:pathLst>
              </a:custGeom>
              <a:solidFill>
                <a:srgbClr val="F7C320"/>
              </a:solidFill>
              <a:ln cap="flat" cmpd="sng" w="9525">
                <a:solidFill>
                  <a:srgbClr val="F7C320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19" name="Google Shape;119;p5"/>
            <p:cNvGrpSpPr/>
            <p:nvPr/>
          </p:nvGrpSpPr>
          <p:grpSpPr>
            <a:xfrm rot="5400000">
              <a:off x="27" y="4400575"/>
              <a:ext cx="914379" cy="914408"/>
              <a:chOff x="4653475" y="3275700"/>
              <a:chExt cx="792425" cy="792450"/>
            </a:xfrm>
          </p:grpSpPr>
          <p:sp>
            <p:nvSpPr>
              <p:cNvPr id="120" name="Google Shape;120;p5"/>
              <p:cNvSpPr/>
              <p:nvPr/>
            </p:nvSpPr>
            <p:spPr>
              <a:xfrm>
                <a:off x="4653475" y="3275700"/>
                <a:ext cx="792425" cy="792450"/>
              </a:xfrm>
              <a:custGeom>
                <a:rect b="b" l="l" r="r" t="t"/>
                <a:pathLst>
                  <a:path extrusionOk="0" h="31698" w="31697">
                    <a:moveTo>
                      <a:pt x="31697" y="1"/>
                    </a:moveTo>
                    <a:cubicBezTo>
                      <a:pt x="31697" y="17540"/>
                      <a:pt x="17539" y="31697"/>
                      <a:pt x="0" y="31697"/>
                    </a:cubicBezTo>
                    <a:lnTo>
                      <a:pt x="31697" y="31697"/>
                    </a:lnTo>
                    <a:lnTo>
                      <a:pt x="31697" y="1"/>
                    </a:lnTo>
                    <a:close/>
                  </a:path>
                </a:pathLst>
              </a:custGeom>
              <a:solidFill>
                <a:srgbClr val="F7C320"/>
              </a:solidFill>
              <a:ln cap="flat" cmpd="sng" w="9525">
                <a:solidFill>
                  <a:srgbClr val="F7C320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21" name="Google Shape;121;p5"/>
              <p:cNvSpPr/>
              <p:nvPr/>
            </p:nvSpPr>
            <p:spPr>
              <a:xfrm>
                <a:off x="4653475" y="3275700"/>
                <a:ext cx="792425" cy="792450"/>
              </a:xfrm>
              <a:custGeom>
                <a:rect b="b" l="l" r="r" t="t"/>
                <a:pathLst>
                  <a:path extrusionOk="0" h="31698" w="31697">
                    <a:moveTo>
                      <a:pt x="0" y="1"/>
                    </a:moveTo>
                    <a:lnTo>
                      <a:pt x="0" y="31697"/>
                    </a:lnTo>
                    <a:cubicBezTo>
                      <a:pt x="17469" y="31697"/>
                      <a:pt x="31697" y="17540"/>
                      <a:pt x="31697" y="1"/>
                    </a:cubicBezTo>
                    <a:close/>
                  </a:path>
                </a:pathLst>
              </a:custGeom>
              <a:solidFill>
                <a:srgbClr val="626262"/>
              </a:solidFill>
              <a:ln cap="flat" cmpd="sng" w="9525">
                <a:solidFill>
                  <a:srgbClr val="626262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22" name="Google Shape;122;p5"/>
            <p:cNvGrpSpPr/>
            <p:nvPr/>
          </p:nvGrpSpPr>
          <p:grpSpPr>
            <a:xfrm rot="-5400000">
              <a:off x="44" y="3486136"/>
              <a:ext cx="914379" cy="914408"/>
              <a:chOff x="5644875" y="2127575"/>
              <a:chExt cx="792425" cy="792450"/>
            </a:xfrm>
          </p:grpSpPr>
          <p:sp>
            <p:nvSpPr>
              <p:cNvPr id="123" name="Google Shape;123;p5"/>
              <p:cNvSpPr/>
              <p:nvPr/>
            </p:nvSpPr>
            <p:spPr>
              <a:xfrm>
                <a:off x="5644875" y="2127575"/>
                <a:ext cx="792425" cy="792450"/>
              </a:xfrm>
              <a:custGeom>
                <a:rect b="b" l="l" r="r" t="t"/>
                <a:pathLst>
                  <a:path extrusionOk="0" h="31698" w="31697">
                    <a:moveTo>
                      <a:pt x="0" y="1"/>
                    </a:moveTo>
                    <a:cubicBezTo>
                      <a:pt x="17539" y="1"/>
                      <a:pt x="31697" y="14159"/>
                      <a:pt x="31697" y="31698"/>
                    </a:cubicBezTo>
                    <a:lnTo>
                      <a:pt x="31697" y="1"/>
                    </a:lnTo>
                    <a:close/>
                  </a:path>
                </a:pathLst>
              </a:custGeom>
              <a:solidFill>
                <a:srgbClr val="F07C31"/>
              </a:solidFill>
              <a:ln cap="flat" cmpd="sng" w="9525">
                <a:solidFill>
                  <a:srgbClr val="F07C3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24" name="Google Shape;124;p5"/>
              <p:cNvSpPr/>
              <p:nvPr/>
            </p:nvSpPr>
            <p:spPr>
              <a:xfrm>
                <a:off x="5644875" y="2127575"/>
                <a:ext cx="792425" cy="792450"/>
              </a:xfrm>
              <a:custGeom>
                <a:rect b="b" l="l" r="r" t="t"/>
                <a:pathLst>
                  <a:path extrusionOk="0" h="31698" w="31697">
                    <a:moveTo>
                      <a:pt x="0" y="1"/>
                    </a:moveTo>
                    <a:lnTo>
                      <a:pt x="0" y="31698"/>
                    </a:lnTo>
                    <a:lnTo>
                      <a:pt x="31697" y="31698"/>
                    </a:lnTo>
                    <a:cubicBezTo>
                      <a:pt x="31697" y="14159"/>
                      <a:pt x="17539" y="1"/>
                      <a:pt x="0" y="1"/>
                    </a:cubicBezTo>
                    <a:close/>
                  </a:path>
                </a:pathLst>
              </a:custGeom>
              <a:solidFill>
                <a:srgbClr val="362918"/>
              </a:solidFill>
              <a:ln cap="flat" cmpd="sng" w="9525">
                <a:solidFill>
                  <a:srgbClr val="362918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25" name="Google Shape;125;p5"/>
            <p:cNvGrpSpPr/>
            <p:nvPr/>
          </p:nvGrpSpPr>
          <p:grpSpPr>
            <a:xfrm rot="5400000">
              <a:off x="12" y="2571768"/>
              <a:ext cx="914408" cy="914408"/>
              <a:chOff x="1096400" y="3316200"/>
              <a:chExt cx="792450" cy="792450"/>
            </a:xfrm>
          </p:grpSpPr>
          <p:sp>
            <p:nvSpPr>
              <p:cNvPr id="126" name="Google Shape;126;p5"/>
              <p:cNvSpPr/>
              <p:nvPr/>
            </p:nvSpPr>
            <p:spPr>
              <a:xfrm>
                <a:off x="1096400" y="3316200"/>
                <a:ext cx="792450" cy="750175"/>
              </a:xfrm>
              <a:custGeom>
                <a:rect b="b" l="l" r="r" t="t"/>
                <a:pathLst>
                  <a:path extrusionOk="0" h="30007" w="31698">
                    <a:moveTo>
                      <a:pt x="1" y="1"/>
                    </a:moveTo>
                    <a:cubicBezTo>
                      <a:pt x="16906" y="1"/>
                      <a:pt x="30852" y="13243"/>
                      <a:pt x="31697" y="30007"/>
                    </a:cubicBezTo>
                    <a:lnTo>
                      <a:pt x="31697" y="1"/>
                    </a:lnTo>
                    <a:close/>
                  </a:path>
                </a:pathLst>
              </a:custGeom>
              <a:solidFill>
                <a:srgbClr val="F07C31"/>
              </a:solidFill>
              <a:ln cap="flat" cmpd="sng" w="9525">
                <a:solidFill>
                  <a:srgbClr val="F07C3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27" name="Google Shape;127;p5"/>
              <p:cNvSpPr/>
              <p:nvPr/>
            </p:nvSpPr>
            <p:spPr>
              <a:xfrm>
                <a:off x="1096400" y="3316200"/>
                <a:ext cx="792450" cy="792450"/>
              </a:xfrm>
              <a:custGeom>
                <a:rect b="b" l="l" r="r" t="t"/>
                <a:pathLst>
                  <a:path extrusionOk="0" h="31698" w="31698">
                    <a:moveTo>
                      <a:pt x="1" y="1"/>
                    </a:moveTo>
                    <a:lnTo>
                      <a:pt x="1" y="31697"/>
                    </a:lnTo>
                    <a:lnTo>
                      <a:pt x="31697" y="31697"/>
                    </a:lnTo>
                    <a:lnTo>
                      <a:pt x="31697" y="30007"/>
                    </a:lnTo>
                    <a:cubicBezTo>
                      <a:pt x="30852" y="13243"/>
                      <a:pt x="17047" y="1"/>
                      <a:pt x="1" y="1"/>
                    </a:cubicBezTo>
                    <a:close/>
                  </a:path>
                </a:pathLst>
              </a:custGeom>
              <a:solidFill>
                <a:srgbClr val="F7C320"/>
              </a:solidFill>
              <a:ln cap="flat" cmpd="sng" w="9525">
                <a:solidFill>
                  <a:srgbClr val="F7C320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28" name="Google Shape;128;p5"/>
            <p:cNvGrpSpPr/>
            <p:nvPr/>
          </p:nvGrpSpPr>
          <p:grpSpPr>
            <a:xfrm rot="5400000">
              <a:off x="15" y="1657372"/>
              <a:ext cx="914408" cy="914408"/>
              <a:chOff x="4498500" y="2183925"/>
              <a:chExt cx="792450" cy="792450"/>
            </a:xfrm>
          </p:grpSpPr>
          <p:sp>
            <p:nvSpPr>
              <p:cNvPr id="129" name="Google Shape;129;p5"/>
              <p:cNvSpPr/>
              <p:nvPr/>
            </p:nvSpPr>
            <p:spPr>
              <a:xfrm>
                <a:off x="4498500" y="2183925"/>
                <a:ext cx="792450" cy="750200"/>
              </a:xfrm>
              <a:custGeom>
                <a:rect b="b" l="l" r="r" t="t"/>
                <a:pathLst>
                  <a:path extrusionOk="0" h="30008" w="31698">
                    <a:moveTo>
                      <a:pt x="1" y="1"/>
                    </a:moveTo>
                    <a:lnTo>
                      <a:pt x="1" y="30007"/>
                    </a:lnTo>
                    <a:cubicBezTo>
                      <a:pt x="776" y="13313"/>
                      <a:pt x="14652" y="1"/>
                      <a:pt x="31697" y="1"/>
                    </a:cubicBezTo>
                    <a:close/>
                  </a:path>
                </a:pathLst>
              </a:custGeom>
              <a:solidFill>
                <a:srgbClr val="F07C31"/>
              </a:solidFill>
              <a:ln cap="flat" cmpd="sng" w="9525">
                <a:solidFill>
                  <a:srgbClr val="F07C3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0" name="Google Shape;130;p5"/>
              <p:cNvSpPr/>
              <p:nvPr/>
            </p:nvSpPr>
            <p:spPr>
              <a:xfrm>
                <a:off x="4498500" y="2183925"/>
                <a:ext cx="792450" cy="792450"/>
              </a:xfrm>
              <a:custGeom>
                <a:rect b="b" l="l" r="r" t="t"/>
                <a:pathLst>
                  <a:path extrusionOk="0" h="31698" w="31698">
                    <a:moveTo>
                      <a:pt x="31697" y="1"/>
                    </a:moveTo>
                    <a:cubicBezTo>
                      <a:pt x="14652" y="1"/>
                      <a:pt x="846" y="13313"/>
                      <a:pt x="1" y="30007"/>
                    </a:cubicBezTo>
                    <a:lnTo>
                      <a:pt x="1" y="31697"/>
                    </a:lnTo>
                    <a:lnTo>
                      <a:pt x="31697" y="31697"/>
                    </a:lnTo>
                    <a:lnTo>
                      <a:pt x="31697" y="1"/>
                    </a:lnTo>
                    <a:close/>
                  </a:path>
                </a:pathLst>
              </a:custGeom>
              <a:solidFill>
                <a:srgbClr val="362918"/>
              </a:solidFill>
              <a:ln cap="flat" cmpd="sng" w="9525">
                <a:solidFill>
                  <a:srgbClr val="362918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</p:grp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bg>
      <p:bgPr>
        <a:solidFill>
          <a:schemeClr val="dk2"/>
        </a:solidFill>
      </p:bgPr>
    </p:bg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2" name="Google Shape;132;p6"/>
          <p:cNvGrpSpPr/>
          <p:nvPr/>
        </p:nvGrpSpPr>
        <p:grpSpPr>
          <a:xfrm>
            <a:off x="914406" y="22"/>
            <a:ext cx="914408" cy="914408"/>
            <a:chOff x="252850" y="967700"/>
            <a:chExt cx="792450" cy="792450"/>
          </a:xfrm>
        </p:grpSpPr>
        <p:sp>
          <p:nvSpPr>
            <p:cNvPr id="133" name="Google Shape;133;p6"/>
            <p:cNvSpPr/>
            <p:nvPr/>
          </p:nvSpPr>
          <p:spPr>
            <a:xfrm>
              <a:off x="252850" y="967700"/>
              <a:ext cx="792450" cy="792450"/>
            </a:xfrm>
            <a:custGeom>
              <a:rect b="b" l="l" r="r" t="t"/>
              <a:pathLst>
                <a:path extrusionOk="0" h="31698" w="31698">
                  <a:moveTo>
                    <a:pt x="1" y="1"/>
                  </a:moveTo>
                  <a:lnTo>
                    <a:pt x="1" y="31698"/>
                  </a:lnTo>
                  <a:lnTo>
                    <a:pt x="31697" y="31698"/>
                  </a:lnTo>
                  <a:lnTo>
                    <a:pt x="31697" y="1"/>
                  </a:lnTo>
                  <a:close/>
                </a:path>
              </a:pathLst>
            </a:custGeom>
            <a:solidFill>
              <a:srgbClr val="362918"/>
            </a:solidFill>
            <a:ln cap="flat" cmpd="sng" w="9525">
              <a:solidFill>
                <a:srgbClr val="362918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4" name="Google Shape;134;p6"/>
            <p:cNvSpPr/>
            <p:nvPr/>
          </p:nvSpPr>
          <p:spPr>
            <a:xfrm>
              <a:off x="444800" y="1157900"/>
              <a:ext cx="410325" cy="410300"/>
            </a:xfrm>
            <a:custGeom>
              <a:rect b="b" l="l" r="r" t="t"/>
              <a:pathLst>
                <a:path extrusionOk="0" h="16412" w="16413">
                  <a:moveTo>
                    <a:pt x="8171" y="0"/>
                  </a:moveTo>
                  <a:cubicBezTo>
                    <a:pt x="3734" y="0"/>
                    <a:pt x="1" y="3663"/>
                    <a:pt x="1" y="8241"/>
                  </a:cubicBezTo>
                  <a:cubicBezTo>
                    <a:pt x="1" y="12679"/>
                    <a:pt x="3593" y="16412"/>
                    <a:pt x="8171" y="16412"/>
                  </a:cubicBezTo>
                  <a:cubicBezTo>
                    <a:pt x="12679" y="16412"/>
                    <a:pt x="16412" y="12679"/>
                    <a:pt x="16412" y="8241"/>
                  </a:cubicBezTo>
                  <a:cubicBezTo>
                    <a:pt x="16412" y="3733"/>
                    <a:pt x="12750" y="0"/>
                    <a:pt x="8171" y="0"/>
                  </a:cubicBezTo>
                  <a:close/>
                </a:path>
              </a:pathLst>
            </a:custGeom>
            <a:solidFill>
              <a:srgbClr val="F7C320"/>
            </a:solidFill>
            <a:ln cap="flat" cmpd="sng" w="9525">
              <a:solidFill>
                <a:srgbClr val="362918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35" name="Google Shape;135;p6"/>
          <p:cNvGrpSpPr/>
          <p:nvPr/>
        </p:nvGrpSpPr>
        <p:grpSpPr>
          <a:xfrm flipH="1" rot="10800000">
            <a:off x="1828818" y="25"/>
            <a:ext cx="914408" cy="914408"/>
            <a:chOff x="2232200" y="2127575"/>
            <a:chExt cx="792450" cy="792450"/>
          </a:xfrm>
        </p:grpSpPr>
        <p:sp>
          <p:nvSpPr>
            <p:cNvPr id="136" name="Google Shape;136;p6"/>
            <p:cNvSpPr/>
            <p:nvPr/>
          </p:nvSpPr>
          <p:spPr>
            <a:xfrm>
              <a:off x="2232200" y="2127575"/>
              <a:ext cx="792450" cy="792450"/>
            </a:xfrm>
            <a:custGeom>
              <a:rect b="b" l="l" r="r" t="t"/>
              <a:pathLst>
                <a:path extrusionOk="0" h="31698" w="31698">
                  <a:moveTo>
                    <a:pt x="1" y="1"/>
                  </a:moveTo>
                  <a:lnTo>
                    <a:pt x="1" y="31698"/>
                  </a:lnTo>
                  <a:lnTo>
                    <a:pt x="31697" y="31698"/>
                  </a:lnTo>
                  <a:cubicBezTo>
                    <a:pt x="14229" y="31698"/>
                    <a:pt x="1" y="17399"/>
                    <a:pt x="1" y="1"/>
                  </a:cubicBezTo>
                  <a:close/>
                </a:path>
              </a:pathLst>
            </a:custGeom>
            <a:solidFill>
              <a:srgbClr val="F07C31"/>
            </a:solidFill>
            <a:ln cap="flat" cmpd="sng" w="9525">
              <a:solidFill>
                <a:srgbClr val="F07C3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7" name="Google Shape;137;p6"/>
            <p:cNvSpPr/>
            <p:nvPr/>
          </p:nvSpPr>
          <p:spPr>
            <a:xfrm>
              <a:off x="2232200" y="2127575"/>
              <a:ext cx="792450" cy="792450"/>
            </a:xfrm>
            <a:custGeom>
              <a:rect b="b" l="l" r="r" t="t"/>
              <a:pathLst>
                <a:path extrusionOk="0" h="31698" w="31698">
                  <a:moveTo>
                    <a:pt x="1" y="1"/>
                  </a:moveTo>
                  <a:cubicBezTo>
                    <a:pt x="1" y="17469"/>
                    <a:pt x="14229" y="31698"/>
                    <a:pt x="31697" y="31698"/>
                  </a:cubicBezTo>
                  <a:lnTo>
                    <a:pt x="31697" y="1"/>
                  </a:lnTo>
                  <a:close/>
                </a:path>
              </a:pathLst>
            </a:custGeom>
            <a:solidFill>
              <a:srgbClr val="626262"/>
            </a:solidFill>
            <a:ln cap="flat" cmpd="sng" w="9525">
              <a:solidFill>
                <a:srgbClr val="62626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38" name="Google Shape;138;p6"/>
          <p:cNvGrpSpPr/>
          <p:nvPr/>
        </p:nvGrpSpPr>
        <p:grpSpPr>
          <a:xfrm>
            <a:off x="2743227" y="26"/>
            <a:ext cx="914408" cy="914408"/>
            <a:chOff x="3235925" y="2183925"/>
            <a:chExt cx="792450" cy="792450"/>
          </a:xfrm>
        </p:grpSpPr>
        <p:sp>
          <p:nvSpPr>
            <p:cNvPr id="139" name="Google Shape;139;p6"/>
            <p:cNvSpPr/>
            <p:nvPr/>
          </p:nvSpPr>
          <p:spPr>
            <a:xfrm>
              <a:off x="3235925" y="2183925"/>
              <a:ext cx="792450" cy="792450"/>
            </a:xfrm>
            <a:custGeom>
              <a:rect b="b" l="l" r="r" t="t"/>
              <a:pathLst>
                <a:path extrusionOk="0" h="31698" w="31698">
                  <a:moveTo>
                    <a:pt x="1" y="1"/>
                  </a:moveTo>
                  <a:cubicBezTo>
                    <a:pt x="17539" y="1"/>
                    <a:pt x="31697" y="14159"/>
                    <a:pt x="31697" y="31697"/>
                  </a:cubicBezTo>
                  <a:lnTo>
                    <a:pt x="31697" y="1"/>
                  </a:lnTo>
                  <a:close/>
                </a:path>
              </a:pathLst>
            </a:custGeom>
            <a:solidFill>
              <a:srgbClr val="362918"/>
            </a:solidFill>
            <a:ln cap="flat" cmpd="sng" w="9525">
              <a:solidFill>
                <a:srgbClr val="362918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0" name="Google Shape;140;p6"/>
            <p:cNvSpPr/>
            <p:nvPr/>
          </p:nvSpPr>
          <p:spPr>
            <a:xfrm>
              <a:off x="3235925" y="2183925"/>
              <a:ext cx="792450" cy="792450"/>
            </a:xfrm>
            <a:custGeom>
              <a:rect b="b" l="l" r="r" t="t"/>
              <a:pathLst>
                <a:path extrusionOk="0" h="31698" w="31698">
                  <a:moveTo>
                    <a:pt x="1" y="1"/>
                  </a:moveTo>
                  <a:lnTo>
                    <a:pt x="1" y="31697"/>
                  </a:lnTo>
                  <a:lnTo>
                    <a:pt x="31697" y="31697"/>
                  </a:lnTo>
                  <a:cubicBezTo>
                    <a:pt x="31697" y="14159"/>
                    <a:pt x="17539" y="1"/>
                    <a:pt x="1" y="1"/>
                  </a:cubicBezTo>
                  <a:close/>
                </a:path>
              </a:pathLst>
            </a:custGeom>
            <a:solidFill>
              <a:srgbClr val="F7C320"/>
            </a:solidFill>
            <a:ln cap="flat" cmpd="sng" w="9525">
              <a:solidFill>
                <a:srgbClr val="F7C32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41" name="Google Shape;141;p6"/>
          <p:cNvGrpSpPr/>
          <p:nvPr/>
        </p:nvGrpSpPr>
        <p:grpSpPr>
          <a:xfrm>
            <a:off x="6400854" y="29"/>
            <a:ext cx="914379" cy="914408"/>
            <a:chOff x="4653475" y="3275700"/>
            <a:chExt cx="792425" cy="792450"/>
          </a:xfrm>
        </p:grpSpPr>
        <p:sp>
          <p:nvSpPr>
            <p:cNvPr id="142" name="Google Shape;142;p6"/>
            <p:cNvSpPr/>
            <p:nvPr/>
          </p:nvSpPr>
          <p:spPr>
            <a:xfrm>
              <a:off x="4653475" y="3275700"/>
              <a:ext cx="792425" cy="792450"/>
            </a:xfrm>
            <a:custGeom>
              <a:rect b="b" l="l" r="r" t="t"/>
              <a:pathLst>
                <a:path extrusionOk="0" h="31698" w="31697">
                  <a:moveTo>
                    <a:pt x="31697" y="1"/>
                  </a:moveTo>
                  <a:cubicBezTo>
                    <a:pt x="31697" y="17540"/>
                    <a:pt x="17539" y="31697"/>
                    <a:pt x="0" y="31697"/>
                  </a:cubicBezTo>
                  <a:lnTo>
                    <a:pt x="31697" y="31697"/>
                  </a:lnTo>
                  <a:lnTo>
                    <a:pt x="31697" y="1"/>
                  </a:lnTo>
                  <a:close/>
                </a:path>
              </a:pathLst>
            </a:custGeom>
            <a:solidFill>
              <a:srgbClr val="F7C320"/>
            </a:solidFill>
            <a:ln cap="flat" cmpd="sng" w="9525">
              <a:solidFill>
                <a:srgbClr val="F7C32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3" name="Google Shape;143;p6"/>
            <p:cNvSpPr/>
            <p:nvPr/>
          </p:nvSpPr>
          <p:spPr>
            <a:xfrm>
              <a:off x="4653475" y="3275700"/>
              <a:ext cx="792425" cy="792450"/>
            </a:xfrm>
            <a:custGeom>
              <a:rect b="b" l="l" r="r" t="t"/>
              <a:pathLst>
                <a:path extrusionOk="0" h="31698" w="31697">
                  <a:moveTo>
                    <a:pt x="0" y="1"/>
                  </a:moveTo>
                  <a:lnTo>
                    <a:pt x="0" y="31697"/>
                  </a:lnTo>
                  <a:cubicBezTo>
                    <a:pt x="17469" y="31697"/>
                    <a:pt x="31697" y="17540"/>
                    <a:pt x="31697" y="1"/>
                  </a:cubicBezTo>
                  <a:close/>
                </a:path>
              </a:pathLst>
            </a:custGeom>
            <a:solidFill>
              <a:srgbClr val="626262"/>
            </a:solidFill>
            <a:ln cap="flat" cmpd="sng" w="9525">
              <a:solidFill>
                <a:srgbClr val="62626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44" name="Google Shape;144;p6"/>
          <p:cNvGrpSpPr/>
          <p:nvPr/>
        </p:nvGrpSpPr>
        <p:grpSpPr>
          <a:xfrm rot="10800000">
            <a:off x="5486416" y="11"/>
            <a:ext cx="914379" cy="914408"/>
            <a:chOff x="5644875" y="2127575"/>
            <a:chExt cx="792425" cy="792450"/>
          </a:xfrm>
        </p:grpSpPr>
        <p:sp>
          <p:nvSpPr>
            <p:cNvPr id="145" name="Google Shape;145;p6"/>
            <p:cNvSpPr/>
            <p:nvPr/>
          </p:nvSpPr>
          <p:spPr>
            <a:xfrm>
              <a:off x="5644875" y="2127575"/>
              <a:ext cx="792425" cy="792450"/>
            </a:xfrm>
            <a:custGeom>
              <a:rect b="b" l="l" r="r" t="t"/>
              <a:pathLst>
                <a:path extrusionOk="0" h="31698" w="31697">
                  <a:moveTo>
                    <a:pt x="0" y="1"/>
                  </a:moveTo>
                  <a:cubicBezTo>
                    <a:pt x="17539" y="1"/>
                    <a:pt x="31697" y="14159"/>
                    <a:pt x="31697" y="31698"/>
                  </a:cubicBezTo>
                  <a:lnTo>
                    <a:pt x="31697" y="1"/>
                  </a:lnTo>
                  <a:close/>
                </a:path>
              </a:pathLst>
            </a:custGeom>
            <a:solidFill>
              <a:srgbClr val="F07C31"/>
            </a:solidFill>
            <a:ln cap="flat" cmpd="sng" w="9525">
              <a:solidFill>
                <a:srgbClr val="F07C3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6" name="Google Shape;146;p6"/>
            <p:cNvSpPr/>
            <p:nvPr/>
          </p:nvSpPr>
          <p:spPr>
            <a:xfrm>
              <a:off x="5644875" y="2127575"/>
              <a:ext cx="792425" cy="792450"/>
            </a:xfrm>
            <a:custGeom>
              <a:rect b="b" l="l" r="r" t="t"/>
              <a:pathLst>
                <a:path extrusionOk="0" h="31698" w="31697">
                  <a:moveTo>
                    <a:pt x="0" y="1"/>
                  </a:moveTo>
                  <a:lnTo>
                    <a:pt x="0" y="31698"/>
                  </a:lnTo>
                  <a:lnTo>
                    <a:pt x="31697" y="31698"/>
                  </a:lnTo>
                  <a:cubicBezTo>
                    <a:pt x="31697" y="14159"/>
                    <a:pt x="17539" y="1"/>
                    <a:pt x="0" y="1"/>
                  </a:cubicBezTo>
                  <a:close/>
                </a:path>
              </a:pathLst>
            </a:custGeom>
            <a:solidFill>
              <a:srgbClr val="362918"/>
            </a:solidFill>
            <a:ln cap="flat" cmpd="sng" w="9525">
              <a:solidFill>
                <a:srgbClr val="362918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47" name="Google Shape;147;p6"/>
          <p:cNvGrpSpPr/>
          <p:nvPr/>
        </p:nvGrpSpPr>
        <p:grpSpPr>
          <a:xfrm rot="10800000">
            <a:off x="7315224" y="29"/>
            <a:ext cx="914379" cy="914408"/>
            <a:chOff x="2299125" y="3342625"/>
            <a:chExt cx="792425" cy="792450"/>
          </a:xfrm>
        </p:grpSpPr>
        <p:sp>
          <p:nvSpPr>
            <p:cNvPr id="148" name="Google Shape;148;p6"/>
            <p:cNvSpPr/>
            <p:nvPr/>
          </p:nvSpPr>
          <p:spPr>
            <a:xfrm>
              <a:off x="2341375" y="3342625"/>
              <a:ext cx="750175" cy="792450"/>
            </a:xfrm>
            <a:custGeom>
              <a:rect b="b" l="l" r="r" t="t"/>
              <a:pathLst>
                <a:path extrusionOk="0" h="31698" w="30007">
                  <a:moveTo>
                    <a:pt x="30007" y="0"/>
                  </a:moveTo>
                  <a:cubicBezTo>
                    <a:pt x="30007" y="16976"/>
                    <a:pt x="16694" y="30781"/>
                    <a:pt x="1" y="31697"/>
                  </a:cubicBezTo>
                  <a:lnTo>
                    <a:pt x="30007" y="31697"/>
                  </a:lnTo>
                  <a:lnTo>
                    <a:pt x="30007" y="0"/>
                  </a:lnTo>
                  <a:close/>
                </a:path>
              </a:pathLst>
            </a:custGeom>
            <a:solidFill>
              <a:srgbClr val="F07C31"/>
            </a:solidFill>
            <a:ln cap="flat" cmpd="sng" w="9525">
              <a:solidFill>
                <a:srgbClr val="F07C3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9" name="Google Shape;149;p6"/>
            <p:cNvSpPr/>
            <p:nvPr/>
          </p:nvSpPr>
          <p:spPr>
            <a:xfrm>
              <a:off x="2299125" y="3342625"/>
              <a:ext cx="792425" cy="792450"/>
            </a:xfrm>
            <a:custGeom>
              <a:rect b="b" l="l" r="r" t="t"/>
              <a:pathLst>
                <a:path extrusionOk="0" h="31698" w="31697">
                  <a:moveTo>
                    <a:pt x="0" y="0"/>
                  </a:moveTo>
                  <a:lnTo>
                    <a:pt x="0" y="31697"/>
                  </a:lnTo>
                  <a:lnTo>
                    <a:pt x="1691" y="31697"/>
                  </a:lnTo>
                  <a:cubicBezTo>
                    <a:pt x="18384" y="30781"/>
                    <a:pt x="31697" y="16976"/>
                    <a:pt x="31697" y="0"/>
                  </a:cubicBezTo>
                  <a:close/>
                </a:path>
              </a:pathLst>
            </a:custGeom>
            <a:solidFill>
              <a:srgbClr val="362918"/>
            </a:solidFill>
            <a:ln cap="flat" cmpd="sng" w="9525">
              <a:solidFill>
                <a:srgbClr val="362918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50" name="Google Shape;150;p6"/>
          <p:cNvGrpSpPr/>
          <p:nvPr/>
        </p:nvGrpSpPr>
        <p:grpSpPr>
          <a:xfrm>
            <a:off x="4572032" y="29"/>
            <a:ext cx="914408" cy="914408"/>
            <a:chOff x="1096400" y="3316200"/>
            <a:chExt cx="792450" cy="792450"/>
          </a:xfrm>
        </p:grpSpPr>
        <p:sp>
          <p:nvSpPr>
            <p:cNvPr id="151" name="Google Shape;151;p6"/>
            <p:cNvSpPr/>
            <p:nvPr/>
          </p:nvSpPr>
          <p:spPr>
            <a:xfrm>
              <a:off x="1096400" y="3316200"/>
              <a:ext cx="792450" cy="750175"/>
            </a:xfrm>
            <a:custGeom>
              <a:rect b="b" l="l" r="r" t="t"/>
              <a:pathLst>
                <a:path extrusionOk="0" h="30007" w="31698">
                  <a:moveTo>
                    <a:pt x="1" y="1"/>
                  </a:moveTo>
                  <a:cubicBezTo>
                    <a:pt x="16906" y="1"/>
                    <a:pt x="30852" y="13243"/>
                    <a:pt x="31697" y="30007"/>
                  </a:cubicBezTo>
                  <a:lnTo>
                    <a:pt x="31697" y="1"/>
                  </a:lnTo>
                  <a:close/>
                </a:path>
              </a:pathLst>
            </a:custGeom>
            <a:solidFill>
              <a:srgbClr val="F07C31"/>
            </a:solidFill>
            <a:ln cap="flat" cmpd="sng" w="9525">
              <a:solidFill>
                <a:srgbClr val="F07C3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2" name="Google Shape;152;p6"/>
            <p:cNvSpPr/>
            <p:nvPr/>
          </p:nvSpPr>
          <p:spPr>
            <a:xfrm>
              <a:off x="1096400" y="3316200"/>
              <a:ext cx="792450" cy="792450"/>
            </a:xfrm>
            <a:custGeom>
              <a:rect b="b" l="l" r="r" t="t"/>
              <a:pathLst>
                <a:path extrusionOk="0" h="31698" w="31698">
                  <a:moveTo>
                    <a:pt x="1" y="1"/>
                  </a:moveTo>
                  <a:lnTo>
                    <a:pt x="1" y="31697"/>
                  </a:lnTo>
                  <a:lnTo>
                    <a:pt x="31697" y="31697"/>
                  </a:lnTo>
                  <a:lnTo>
                    <a:pt x="31697" y="30007"/>
                  </a:lnTo>
                  <a:cubicBezTo>
                    <a:pt x="30852" y="13243"/>
                    <a:pt x="17047" y="1"/>
                    <a:pt x="1" y="1"/>
                  </a:cubicBezTo>
                  <a:close/>
                </a:path>
              </a:pathLst>
            </a:custGeom>
            <a:solidFill>
              <a:srgbClr val="F7C320"/>
            </a:solidFill>
            <a:ln cap="flat" cmpd="sng" w="9525">
              <a:solidFill>
                <a:srgbClr val="F7C32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53" name="Google Shape;153;p6"/>
          <p:cNvGrpSpPr/>
          <p:nvPr/>
        </p:nvGrpSpPr>
        <p:grpSpPr>
          <a:xfrm>
            <a:off x="3657636" y="26"/>
            <a:ext cx="914408" cy="914408"/>
            <a:chOff x="4498500" y="2183925"/>
            <a:chExt cx="792450" cy="792450"/>
          </a:xfrm>
        </p:grpSpPr>
        <p:sp>
          <p:nvSpPr>
            <p:cNvPr id="154" name="Google Shape;154;p6"/>
            <p:cNvSpPr/>
            <p:nvPr/>
          </p:nvSpPr>
          <p:spPr>
            <a:xfrm>
              <a:off x="4498500" y="2183925"/>
              <a:ext cx="792450" cy="750200"/>
            </a:xfrm>
            <a:custGeom>
              <a:rect b="b" l="l" r="r" t="t"/>
              <a:pathLst>
                <a:path extrusionOk="0" h="30008" w="31698">
                  <a:moveTo>
                    <a:pt x="1" y="1"/>
                  </a:moveTo>
                  <a:lnTo>
                    <a:pt x="1" y="30007"/>
                  </a:lnTo>
                  <a:cubicBezTo>
                    <a:pt x="776" y="13313"/>
                    <a:pt x="14652" y="1"/>
                    <a:pt x="31697" y="1"/>
                  </a:cubicBezTo>
                  <a:close/>
                </a:path>
              </a:pathLst>
            </a:custGeom>
            <a:solidFill>
              <a:srgbClr val="F07C31"/>
            </a:solidFill>
            <a:ln cap="flat" cmpd="sng" w="9525">
              <a:solidFill>
                <a:srgbClr val="F07C3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5" name="Google Shape;155;p6"/>
            <p:cNvSpPr/>
            <p:nvPr/>
          </p:nvSpPr>
          <p:spPr>
            <a:xfrm>
              <a:off x="4498500" y="2183925"/>
              <a:ext cx="792450" cy="792450"/>
            </a:xfrm>
            <a:custGeom>
              <a:rect b="b" l="l" r="r" t="t"/>
              <a:pathLst>
                <a:path extrusionOk="0" h="31698" w="31698">
                  <a:moveTo>
                    <a:pt x="31697" y="1"/>
                  </a:moveTo>
                  <a:cubicBezTo>
                    <a:pt x="14652" y="1"/>
                    <a:pt x="846" y="13313"/>
                    <a:pt x="1" y="30007"/>
                  </a:cubicBezTo>
                  <a:lnTo>
                    <a:pt x="1" y="31697"/>
                  </a:lnTo>
                  <a:lnTo>
                    <a:pt x="31697" y="31697"/>
                  </a:lnTo>
                  <a:lnTo>
                    <a:pt x="31697" y="1"/>
                  </a:lnTo>
                  <a:close/>
                </a:path>
              </a:pathLst>
            </a:custGeom>
            <a:solidFill>
              <a:srgbClr val="362918"/>
            </a:solidFill>
            <a:ln cap="flat" cmpd="sng" w="9525">
              <a:solidFill>
                <a:srgbClr val="362918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56" name="Google Shape;156;p6"/>
          <p:cNvGrpSpPr/>
          <p:nvPr/>
        </p:nvGrpSpPr>
        <p:grpSpPr>
          <a:xfrm>
            <a:off x="8229640" y="43"/>
            <a:ext cx="914379" cy="914379"/>
            <a:chOff x="5706500" y="3293325"/>
            <a:chExt cx="792425" cy="792425"/>
          </a:xfrm>
        </p:grpSpPr>
        <p:sp>
          <p:nvSpPr>
            <p:cNvPr id="157" name="Google Shape;157;p6"/>
            <p:cNvSpPr/>
            <p:nvPr/>
          </p:nvSpPr>
          <p:spPr>
            <a:xfrm>
              <a:off x="5706500" y="3293325"/>
              <a:ext cx="792425" cy="750175"/>
            </a:xfrm>
            <a:custGeom>
              <a:rect b="b" l="l" r="r" t="t"/>
              <a:pathLst>
                <a:path extrusionOk="0" h="30007" w="31697">
                  <a:moveTo>
                    <a:pt x="0" y="0"/>
                  </a:moveTo>
                  <a:cubicBezTo>
                    <a:pt x="16976" y="0"/>
                    <a:pt x="30922" y="13313"/>
                    <a:pt x="31697" y="30006"/>
                  </a:cubicBezTo>
                  <a:lnTo>
                    <a:pt x="31697" y="0"/>
                  </a:lnTo>
                  <a:close/>
                </a:path>
              </a:pathLst>
            </a:custGeom>
            <a:solidFill>
              <a:srgbClr val="626262"/>
            </a:solidFill>
            <a:ln cap="flat" cmpd="sng" w="9525">
              <a:solidFill>
                <a:srgbClr val="62626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8" name="Google Shape;158;p6"/>
            <p:cNvSpPr/>
            <p:nvPr/>
          </p:nvSpPr>
          <p:spPr>
            <a:xfrm>
              <a:off x="5706500" y="3293325"/>
              <a:ext cx="792425" cy="792425"/>
            </a:xfrm>
            <a:custGeom>
              <a:rect b="b" l="l" r="r" t="t"/>
              <a:pathLst>
                <a:path extrusionOk="0" h="31697" w="31697">
                  <a:moveTo>
                    <a:pt x="0" y="0"/>
                  </a:moveTo>
                  <a:lnTo>
                    <a:pt x="0" y="31697"/>
                  </a:lnTo>
                  <a:lnTo>
                    <a:pt x="31697" y="31697"/>
                  </a:lnTo>
                  <a:lnTo>
                    <a:pt x="31697" y="30006"/>
                  </a:lnTo>
                  <a:cubicBezTo>
                    <a:pt x="30781" y="13313"/>
                    <a:pt x="16976" y="0"/>
                    <a:pt x="0" y="0"/>
                  </a:cubicBezTo>
                  <a:close/>
                </a:path>
              </a:pathLst>
            </a:custGeom>
            <a:solidFill>
              <a:srgbClr val="F7C320"/>
            </a:solidFill>
            <a:ln cap="flat" cmpd="sng" w="9525">
              <a:solidFill>
                <a:srgbClr val="F7C32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59" name="Google Shape;159;p6"/>
          <p:cNvGrpSpPr/>
          <p:nvPr/>
        </p:nvGrpSpPr>
        <p:grpSpPr>
          <a:xfrm>
            <a:off x="10" y="43"/>
            <a:ext cx="914408" cy="914379"/>
            <a:chOff x="3531750" y="3273950"/>
            <a:chExt cx="792450" cy="792425"/>
          </a:xfrm>
        </p:grpSpPr>
        <p:sp>
          <p:nvSpPr>
            <p:cNvPr id="160" name="Google Shape;160;p6"/>
            <p:cNvSpPr/>
            <p:nvPr/>
          </p:nvSpPr>
          <p:spPr>
            <a:xfrm>
              <a:off x="3531750" y="3273950"/>
              <a:ext cx="792450" cy="792425"/>
            </a:xfrm>
            <a:custGeom>
              <a:rect b="b" l="l" r="r" t="t"/>
              <a:pathLst>
                <a:path extrusionOk="0" h="31697" w="31698">
                  <a:moveTo>
                    <a:pt x="31698" y="0"/>
                  </a:moveTo>
                  <a:lnTo>
                    <a:pt x="1" y="31697"/>
                  </a:lnTo>
                  <a:lnTo>
                    <a:pt x="31698" y="31697"/>
                  </a:lnTo>
                  <a:lnTo>
                    <a:pt x="31698" y="0"/>
                  </a:lnTo>
                  <a:close/>
                </a:path>
              </a:pathLst>
            </a:custGeom>
            <a:solidFill>
              <a:srgbClr val="626262"/>
            </a:solidFill>
            <a:ln cap="flat" cmpd="sng" w="9525">
              <a:solidFill>
                <a:srgbClr val="62626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1" name="Google Shape;161;p6"/>
            <p:cNvSpPr/>
            <p:nvPr/>
          </p:nvSpPr>
          <p:spPr>
            <a:xfrm>
              <a:off x="3531750" y="3273950"/>
              <a:ext cx="792450" cy="792425"/>
            </a:xfrm>
            <a:custGeom>
              <a:rect b="b" l="l" r="r" t="t"/>
              <a:pathLst>
                <a:path extrusionOk="0" h="31697" w="31698">
                  <a:moveTo>
                    <a:pt x="1" y="0"/>
                  </a:moveTo>
                  <a:lnTo>
                    <a:pt x="1" y="31697"/>
                  </a:lnTo>
                  <a:lnTo>
                    <a:pt x="31698" y="0"/>
                  </a:lnTo>
                  <a:close/>
                </a:path>
              </a:pathLst>
            </a:custGeom>
            <a:solidFill>
              <a:srgbClr val="F07C31"/>
            </a:solidFill>
            <a:ln cap="flat" cmpd="sng" w="9525">
              <a:solidFill>
                <a:srgbClr val="F07C3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62" name="Google Shape;162;p6"/>
          <p:cNvSpPr txBox="1"/>
          <p:nvPr>
            <p:ph type="ctrTitle"/>
          </p:nvPr>
        </p:nvSpPr>
        <p:spPr>
          <a:xfrm>
            <a:off x="720000" y="2086894"/>
            <a:ext cx="3297900" cy="6126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42B1E"/>
              </a:buClr>
              <a:buSzPts val="3000"/>
              <a:buFont typeface="Playfair Display"/>
              <a:buNone/>
              <a:defRPr b="1" sz="3000">
                <a:solidFill>
                  <a:srgbClr val="342B1E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42B1E"/>
              </a:buClr>
              <a:buSzPts val="5700"/>
              <a:buNone/>
              <a:defRPr sz="5700">
                <a:solidFill>
                  <a:srgbClr val="342B1E"/>
                </a:solidFill>
              </a:defRPr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42B1E"/>
              </a:buClr>
              <a:buSzPts val="5700"/>
              <a:buNone/>
              <a:defRPr sz="5700">
                <a:solidFill>
                  <a:srgbClr val="342B1E"/>
                </a:solidFill>
              </a:defRPr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42B1E"/>
              </a:buClr>
              <a:buSzPts val="5700"/>
              <a:buNone/>
              <a:defRPr sz="5700">
                <a:solidFill>
                  <a:srgbClr val="342B1E"/>
                </a:solidFill>
              </a:defRPr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42B1E"/>
              </a:buClr>
              <a:buSzPts val="5700"/>
              <a:buNone/>
              <a:defRPr sz="5700">
                <a:solidFill>
                  <a:srgbClr val="342B1E"/>
                </a:solidFill>
              </a:defRPr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42B1E"/>
              </a:buClr>
              <a:buSzPts val="5700"/>
              <a:buNone/>
              <a:defRPr sz="5700">
                <a:solidFill>
                  <a:srgbClr val="342B1E"/>
                </a:solidFill>
              </a:defRPr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42B1E"/>
              </a:buClr>
              <a:buSzPts val="5700"/>
              <a:buNone/>
              <a:defRPr sz="5700">
                <a:solidFill>
                  <a:srgbClr val="342B1E"/>
                </a:solidFill>
              </a:defRPr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42B1E"/>
              </a:buClr>
              <a:buSzPts val="5700"/>
              <a:buNone/>
              <a:defRPr sz="5700">
                <a:solidFill>
                  <a:srgbClr val="342B1E"/>
                </a:solidFill>
              </a:defRPr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42B1E"/>
              </a:buClr>
              <a:buSzPts val="5700"/>
              <a:buNone/>
              <a:defRPr sz="5700">
                <a:solidFill>
                  <a:srgbClr val="342B1E"/>
                </a:solidFill>
              </a:defRPr>
            </a:lvl9pPr>
          </a:lstStyle>
          <a:p/>
        </p:txBody>
      </p:sp>
      <p:sp>
        <p:nvSpPr>
          <p:cNvPr id="163" name="Google Shape;163;p6"/>
          <p:cNvSpPr txBox="1"/>
          <p:nvPr>
            <p:ph idx="1" type="subTitle"/>
          </p:nvPr>
        </p:nvSpPr>
        <p:spPr>
          <a:xfrm>
            <a:off x="720000" y="2552087"/>
            <a:ext cx="3852000" cy="1132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42B1E"/>
              </a:buClr>
              <a:buSzPts val="1600"/>
              <a:buFont typeface="Spartan Thin"/>
              <a:buNone/>
              <a:defRPr sz="1600">
                <a:solidFill>
                  <a:srgbClr val="342B1E"/>
                </a:solidFill>
                <a:latin typeface="Spartan Thin"/>
                <a:ea typeface="Spartan Thin"/>
                <a:cs typeface="Spartan Thin"/>
                <a:sym typeface="Spartan Thi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42B1E"/>
              </a:buClr>
              <a:buSzPts val="2800"/>
              <a:buNone/>
              <a:defRPr sz="2800">
                <a:solidFill>
                  <a:srgbClr val="342B1E"/>
                </a:solidFill>
              </a:defRPr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42B1E"/>
              </a:buClr>
              <a:buSzPts val="2800"/>
              <a:buNone/>
              <a:defRPr sz="2800">
                <a:solidFill>
                  <a:srgbClr val="342B1E"/>
                </a:solidFill>
              </a:defRPr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42B1E"/>
              </a:buClr>
              <a:buSzPts val="2800"/>
              <a:buNone/>
              <a:defRPr sz="2800">
                <a:solidFill>
                  <a:srgbClr val="342B1E"/>
                </a:solidFill>
              </a:defRPr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42B1E"/>
              </a:buClr>
              <a:buSzPts val="2800"/>
              <a:buNone/>
              <a:defRPr sz="2800">
                <a:solidFill>
                  <a:srgbClr val="342B1E"/>
                </a:solidFill>
              </a:defRPr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42B1E"/>
              </a:buClr>
              <a:buSzPts val="2800"/>
              <a:buNone/>
              <a:defRPr sz="2800">
                <a:solidFill>
                  <a:srgbClr val="342B1E"/>
                </a:solidFill>
              </a:defRPr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42B1E"/>
              </a:buClr>
              <a:buSzPts val="2800"/>
              <a:buNone/>
              <a:defRPr sz="2800">
                <a:solidFill>
                  <a:srgbClr val="342B1E"/>
                </a:solidFill>
              </a:defRPr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42B1E"/>
              </a:buClr>
              <a:buSzPts val="2800"/>
              <a:buNone/>
              <a:defRPr sz="2800">
                <a:solidFill>
                  <a:srgbClr val="342B1E"/>
                </a:solidFill>
              </a:defRPr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42B1E"/>
              </a:buClr>
              <a:buSzPts val="2800"/>
              <a:buNone/>
              <a:defRPr sz="2800">
                <a:solidFill>
                  <a:srgbClr val="342B1E"/>
                </a:solidFill>
              </a:defRPr>
            </a:lvl9pPr>
          </a:lstStyle>
          <a:p/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bg>
      <p:bgPr>
        <a:solidFill>
          <a:schemeClr val="dk1"/>
        </a:solidFill>
      </p:bgPr>
    </p:bg>
    <p:spTree>
      <p:nvGrpSpPr>
        <p:cNvPr id="164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p7"/>
          <p:cNvSpPr txBox="1"/>
          <p:nvPr>
            <p:ph type="title"/>
          </p:nvPr>
        </p:nvSpPr>
        <p:spPr>
          <a:xfrm>
            <a:off x="1944900" y="1617450"/>
            <a:ext cx="5254200" cy="841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700"/>
              <a:buFont typeface="Playfair Display"/>
              <a:buNone/>
              <a:defRPr b="1" sz="5700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600"/>
              <a:buNone/>
              <a:defRPr sz="3600">
                <a:solidFill>
                  <a:schemeClr val="dk2"/>
                </a:solidFill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600"/>
              <a:buNone/>
              <a:defRPr sz="3600">
                <a:solidFill>
                  <a:schemeClr val="dk2"/>
                </a:solidFill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600"/>
              <a:buNone/>
              <a:defRPr sz="3600">
                <a:solidFill>
                  <a:schemeClr val="dk2"/>
                </a:solidFill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600"/>
              <a:buNone/>
              <a:defRPr sz="3600">
                <a:solidFill>
                  <a:schemeClr val="dk2"/>
                </a:solidFill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600"/>
              <a:buNone/>
              <a:defRPr sz="3600">
                <a:solidFill>
                  <a:schemeClr val="dk2"/>
                </a:solidFill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600"/>
              <a:buNone/>
              <a:defRPr sz="3600">
                <a:solidFill>
                  <a:schemeClr val="dk2"/>
                </a:solidFill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600"/>
              <a:buNone/>
              <a:defRPr sz="3600">
                <a:solidFill>
                  <a:schemeClr val="dk2"/>
                </a:solidFill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600"/>
              <a:buNone/>
              <a:defRPr sz="36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166" name="Google Shape;166;p7"/>
          <p:cNvSpPr txBox="1"/>
          <p:nvPr>
            <p:ph idx="1" type="subTitle"/>
          </p:nvPr>
        </p:nvSpPr>
        <p:spPr>
          <a:xfrm>
            <a:off x="3003750" y="2373570"/>
            <a:ext cx="3136500" cy="792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Spartan Thin"/>
              <a:buNone/>
              <a:defRPr sz="1600">
                <a:solidFill>
                  <a:schemeClr val="lt1"/>
                </a:solidFill>
                <a:latin typeface="Spartan Thin"/>
                <a:ea typeface="Spartan Thin"/>
                <a:cs typeface="Spartan Thin"/>
                <a:sym typeface="Spartan Thin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67" name="Google Shape;167;p7"/>
          <p:cNvSpPr txBox="1"/>
          <p:nvPr>
            <p:ph idx="2" type="title"/>
          </p:nvPr>
        </p:nvSpPr>
        <p:spPr>
          <a:xfrm>
            <a:off x="3145500" y="1071875"/>
            <a:ext cx="2853000" cy="621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500"/>
              <a:buFont typeface="Spartan"/>
              <a:buNone/>
              <a:defRPr b="1" sz="2500">
                <a:solidFill>
                  <a:schemeClr val="dk2"/>
                </a:solidFill>
                <a:latin typeface="Spartan"/>
                <a:ea typeface="Spartan"/>
                <a:cs typeface="Spartan"/>
                <a:sym typeface="Spartan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9600"/>
              <a:buNone/>
              <a:defRPr sz="9600">
                <a:solidFill>
                  <a:schemeClr val="dk2"/>
                </a:solidFill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9600"/>
              <a:buNone/>
              <a:defRPr sz="9600">
                <a:solidFill>
                  <a:schemeClr val="dk2"/>
                </a:solidFill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9600"/>
              <a:buNone/>
              <a:defRPr sz="9600">
                <a:solidFill>
                  <a:schemeClr val="dk2"/>
                </a:solidFill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9600"/>
              <a:buNone/>
              <a:defRPr sz="9600">
                <a:solidFill>
                  <a:schemeClr val="dk2"/>
                </a:solidFill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9600"/>
              <a:buNone/>
              <a:defRPr sz="9600">
                <a:solidFill>
                  <a:schemeClr val="dk2"/>
                </a:solidFill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9600"/>
              <a:buNone/>
              <a:defRPr sz="9600">
                <a:solidFill>
                  <a:schemeClr val="dk2"/>
                </a:solidFill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9600"/>
              <a:buNone/>
              <a:defRPr sz="9600">
                <a:solidFill>
                  <a:schemeClr val="dk2"/>
                </a:solidFill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9600"/>
              <a:buNone/>
              <a:defRPr sz="9600">
                <a:solidFill>
                  <a:schemeClr val="dk2"/>
                </a:solidFill>
              </a:defRPr>
            </a:lvl9pPr>
          </a:lstStyle>
          <a:p/>
        </p:txBody>
      </p:sp>
      <p:grpSp>
        <p:nvGrpSpPr>
          <p:cNvPr id="168" name="Google Shape;168;p7"/>
          <p:cNvGrpSpPr/>
          <p:nvPr/>
        </p:nvGrpSpPr>
        <p:grpSpPr>
          <a:xfrm>
            <a:off x="10" y="4229086"/>
            <a:ext cx="9144009" cy="914426"/>
            <a:chOff x="10" y="4229086"/>
            <a:chExt cx="9144009" cy="914426"/>
          </a:xfrm>
        </p:grpSpPr>
        <p:grpSp>
          <p:nvGrpSpPr>
            <p:cNvPr id="169" name="Google Shape;169;p7"/>
            <p:cNvGrpSpPr/>
            <p:nvPr/>
          </p:nvGrpSpPr>
          <p:grpSpPr>
            <a:xfrm>
              <a:off x="914406" y="4229097"/>
              <a:ext cx="914408" cy="914408"/>
              <a:chOff x="252850" y="967700"/>
              <a:chExt cx="792450" cy="792450"/>
            </a:xfrm>
          </p:grpSpPr>
          <p:sp>
            <p:nvSpPr>
              <p:cNvPr id="170" name="Google Shape;170;p7"/>
              <p:cNvSpPr/>
              <p:nvPr/>
            </p:nvSpPr>
            <p:spPr>
              <a:xfrm>
                <a:off x="252850" y="967700"/>
                <a:ext cx="792450" cy="792450"/>
              </a:xfrm>
              <a:custGeom>
                <a:rect b="b" l="l" r="r" t="t"/>
                <a:pathLst>
                  <a:path extrusionOk="0" h="31698" w="31698">
                    <a:moveTo>
                      <a:pt x="1" y="1"/>
                    </a:moveTo>
                    <a:lnTo>
                      <a:pt x="1" y="31698"/>
                    </a:lnTo>
                    <a:lnTo>
                      <a:pt x="31697" y="31698"/>
                    </a:lnTo>
                    <a:lnTo>
                      <a:pt x="31697" y="1"/>
                    </a:lnTo>
                    <a:close/>
                  </a:path>
                </a:pathLst>
              </a:custGeom>
              <a:solidFill>
                <a:srgbClr val="362918"/>
              </a:solidFill>
              <a:ln cap="flat" cmpd="sng" w="9525">
                <a:solidFill>
                  <a:srgbClr val="362918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71" name="Google Shape;171;p7"/>
              <p:cNvSpPr/>
              <p:nvPr/>
            </p:nvSpPr>
            <p:spPr>
              <a:xfrm>
                <a:off x="444800" y="1157900"/>
                <a:ext cx="410325" cy="410300"/>
              </a:xfrm>
              <a:custGeom>
                <a:rect b="b" l="l" r="r" t="t"/>
                <a:pathLst>
                  <a:path extrusionOk="0" h="16412" w="16413">
                    <a:moveTo>
                      <a:pt x="8171" y="0"/>
                    </a:moveTo>
                    <a:cubicBezTo>
                      <a:pt x="3734" y="0"/>
                      <a:pt x="1" y="3663"/>
                      <a:pt x="1" y="8241"/>
                    </a:cubicBezTo>
                    <a:cubicBezTo>
                      <a:pt x="1" y="12679"/>
                      <a:pt x="3593" y="16412"/>
                      <a:pt x="8171" y="16412"/>
                    </a:cubicBezTo>
                    <a:cubicBezTo>
                      <a:pt x="12679" y="16412"/>
                      <a:pt x="16412" y="12679"/>
                      <a:pt x="16412" y="8241"/>
                    </a:cubicBezTo>
                    <a:cubicBezTo>
                      <a:pt x="16412" y="3733"/>
                      <a:pt x="12750" y="0"/>
                      <a:pt x="8171" y="0"/>
                    </a:cubicBezTo>
                    <a:close/>
                  </a:path>
                </a:pathLst>
              </a:custGeom>
              <a:solidFill>
                <a:srgbClr val="F7C320"/>
              </a:solidFill>
              <a:ln cap="flat" cmpd="sng" w="9525">
                <a:solidFill>
                  <a:srgbClr val="362918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72" name="Google Shape;172;p7"/>
            <p:cNvGrpSpPr/>
            <p:nvPr/>
          </p:nvGrpSpPr>
          <p:grpSpPr>
            <a:xfrm>
              <a:off x="1828818" y="4229100"/>
              <a:ext cx="914408" cy="914408"/>
              <a:chOff x="2232200" y="2127575"/>
              <a:chExt cx="792450" cy="792450"/>
            </a:xfrm>
          </p:grpSpPr>
          <p:sp>
            <p:nvSpPr>
              <p:cNvPr id="173" name="Google Shape;173;p7"/>
              <p:cNvSpPr/>
              <p:nvPr/>
            </p:nvSpPr>
            <p:spPr>
              <a:xfrm>
                <a:off x="2232200" y="2127575"/>
                <a:ext cx="792450" cy="792450"/>
              </a:xfrm>
              <a:custGeom>
                <a:rect b="b" l="l" r="r" t="t"/>
                <a:pathLst>
                  <a:path extrusionOk="0" h="31698" w="31698">
                    <a:moveTo>
                      <a:pt x="1" y="1"/>
                    </a:moveTo>
                    <a:lnTo>
                      <a:pt x="1" y="31698"/>
                    </a:lnTo>
                    <a:lnTo>
                      <a:pt x="31697" y="31698"/>
                    </a:lnTo>
                    <a:cubicBezTo>
                      <a:pt x="14229" y="31698"/>
                      <a:pt x="1" y="17399"/>
                      <a:pt x="1" y="1"/>
                    </a:cubicBezTo>
                    <a:close/>
                  </a:path>
                </a:pathLst>
              </a:custGeom>
              <a:solidFill>
                <a:srgbClr val="F07C31"/>
              </a:solidFill>
              <a:ln cap="flat" cmpd="sng" w="9525">
                <a:solidFill>
                  <a:srgbClr val="F07C3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74" name="Google Shape;174;p7"/>
              <p:cNvSpPr/>
              <p:nvPr/>
            </p:nvSpPr>
            <p:spPr>
              <a:xfrm>
                <a:off x="2232200" y="2127575"/>
                <a:ext cx="792450" cy="792450"/>
              </a:xfrm>
              <a:custGeom>
                <a:rect b="b" l="l" r="r" t="t"/>
                <a:pathLst>
                  <a:path extrusionOk="0" h="31698" w="31698">
                    <a:moveTo>
                      <a:pt x="1" y="1"/>
                    </a:moveTo>
                    <a:cubicBezTo>
                      <a:pt x="1" y="17469"/>
                      <a:pt x="14229" y="31698"/>
                      <a:pt x="31697" y="31698"/>
                    </a:cubicBezTo>
                    <a:lnTo>
                      <a:pt x="31697" y="1"/>
                    </a:lnTo>
                    <a:close/>
                  </a:path>
                </a:pathLst>
              </a:custGeom>
              <a:solidFill>
                <a:srgbClr val="626262"/>
              </a:solidFill>
              <a:ln cap="flat" cmpd="sng" w="9525">
                <a:solidFill>
                  <a:srgbClr val="626262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75" name="Google Shape;175;p7"/>
            <p:cNvGrpSpPr/>
            <p:nvPr/>
          </p:nvGrpSpPr>
          <p:grpSpPr>
            <a:xfrm>
              <a:off x="2743227" y="4229101"/>
              <a:ext cx="914408" cy="914408"/>
              <a:chOff x="3235925" y="2183925"/>
              <a:chExt cx="792450" cy="792450"/>
            </a:xfrm>
          </p:grpSpPr>
          <p:sp>
            <p:nvSpPr>
              <p:cNvPr id="176" name="Google Shape;176;p7"/>
              <p:cNvSpPr/>
              <p:nvPr/>
            </p:nvSpPr>
            <p:spPr>
              <a:xfrm>
                <a:off x="3235925" y="2183925"/>
                <a:ext cx="792450" cy="792450"/>
              </a:xfrm>
              <a:custGeom>
                <a:rect b="b" l="l" r="r" t="t"/>
                <a:pathLst>
                  <a:path extrusionOk="0" h="31698" w="31698">
                    <a:moveTo>
                      <a:pt x="1" y="1"/>
                    </a:moveTo>
                    <a:cubicBezTo>
                      <a:pt x="17539" y="1"/>
                      <a:pt x="31697" y="14159"/>
                      <a:pt x="31697" y="31697"/>
                    </a:cubicBezTo>
                    <a:lnTo>
                      <a:pt x="31697" y="1"/>
                    </a:lnTo>
                    <a:close/>
                  </a:path>
                </a:pathLst>
              </a:custGeom>
              <a:solidFill>
                <a:srgbClr val="362918"/>
              </a:solidFill>
              <a:ln cap="flat" cmpd="sng" w="9525">
                <a:solidFill>
                  <a:srgbClr val="362918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77" name="Google Shape;177;p7"/>
              <p:cNvSpPr/>
              <p:nvPr/>
            </p:nvSpPr>
            <p:spPr>
              <a:xfrm>
                <a:off x="3235925" y="2183925"/>
                <a:ext cx="792450" cy="792450"/>
              </a:xfrm>
              <a:custGeom>
                <a:rect b="b" l="l" r="r" t="t"/>
                <a:pathLst>
                  <a:path extrusionOk="0" h="31698" w="31698">
                    <a:moveTo>
                      <a:pt x="1" y="1"/>
                    </a:moveTo>
                    <a:lnTo>
                      <a:pt x="1" y="31697"/>
                    </a:lnTo>
                    <a:lnTo>
                      <a:pt x="31697" y="31697"/>
                    </a:lnTo>
                    <a:cubicBezTo>
                      <a:pt x="31697" y="14159"/>
                      <a:pt x="17539" y="1"/>
                      <a:pt x="1" y="1"/>
                    </a:cubicBezTo>
                    <a:close/>
                  </a:path>
                </a:pathLst>
              </a:custGeom>
              <a:solidFill>
                <a:srgbClr val="F7C320"/>
              </a:solidFill>
              <a:ln cap="flat" cmpd="sng" w="9525">
                <a:solidFill>
                  <a:srgbClr val="F7C320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78" name="Google Shape;178;p7"/>
            <p:cNvGrpSpPr/>
            <p:nvPr/>
          </p:nvGrpSpPr>
          <p:grpSpPr>
            <a:xfrm>
              <a:off x="6400854" y="4229104"/>
              <a:ext cx="914379" cy="914408"/>
              <a:chOff x="4653475" y="3275700"/>
              <a:chExt cx="792425" cy="792450"/>
            </a:xfrm>
          </p:grpSpPr>
          <p:sp>
            <p:nvSpPr>
              <p:cNvPr id="179" name="Google Shape;179;p7"/>
              <p:cNvSpPr/>
              <p:nvPr/>
            </p:nvSpPr>
            <p:spPr>
              <a:xfrm>
                <a:off x="4653475" y="3275700"/>
                <a:ext cx="792425" cy="792450"/>
              </a:xfrm>
              <a:custGeom>
                <a:rect b="b" l="l" r="r" t="t"/>
                <a:pathLst>
                  <a:path extrusionOk="0" h="31698" w="31697">
                    <a:moveTo>
                      <a:pt x="31697" y="1"/>
                    </a:moveTo>
                    <a:cubicBezTo>
                      <a:pt x="31697" y="17540"/>
                      <a:pt x="17539" y="31697"/>
                      <a:pt x="0" y="31697"/>
                    </a:cubicBezTo>
                    <a:lnTo>
                      <a:pt x="31697" y="31697"/>
                    </a:lnTo>
                    <a:lnTo>
                      <a:pt x="31697" y="1"/>
                    </a:lnTo>
                    <a:close/>
                  </a:path>
                </a:pathLst>
              </a:custGeom>
              <a:solidFill>
                <a:srgbClr val="F7C320"/>
              </a:solidFill>
              <a:ln cap="flat" cmpd="sng" w="9525">
                <a:solidFill>
                  <a:srgbClr val="F7C320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80" name="Google Shape;180;p7"/>
              <p:cNvSpPr/>
              <p:nvPr/>
            </p:nvSpPr>
            <p:spPr>
              <a:xfrm>
                <a:off x="4653475" y="3275700"/>
                <a:ext cx="792425" cy="792450"/>
              </a:xfrm>
              <a:custGeom>
                <a:rect b="b" l="l" r="r" t="t"/>
                <a:pathLst>
                  <a:path extrusionOk="0" h="31698" w="31697">
                    <a:moveTo>
                      <a:pt x="0" y="1"/>
                    </a:moveTo>
                    <a:lnTo>
                      <a:pt x="0" y="31697"/>
                    </a:lnTo>
                    <a:cubicBezTo>
                      <a:pt x="17469" y="31697"/>
                      <a:pt x="31697" y="17540"/>
                      <a:pt x="31697" y="1"/>
                    </a:cubicBezTo>
                    <a:close/>
                  </a:path>
                </a:pathLst>
              </a:custGeom>
              <a:solidFill>
                <a:srgbClr val="626262"/>
              </a:solidFill>
              <a:ln cap="flat" cmpd="sng" w="9525">
                <a:solidFill>
                  <a:srgbClr val="626262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81" name="Google Shape;181;p7"/>
            <p:cNvGrpSpPr/>
            <p:nvPr/>
          </p:nvGrpSpPr>
          <p:grpSpPr>
            <a:xfrm rot="10800000">
              <a:off x="5486416" y="4229086"/>
              <a:ext cx="914379" cy="914408"/>
              <a:chOff x="5644875" y="2127575"/>
              <a:chExt cx="792425" cy="792450"/>
            </a:xfrm>
          </p:grpSpPr>
          <p:sp>
            <p:nvSpPr>
              <p:cNvPr id="182" name="Google Shape;182;p7"/>
              <p:cNvSpPr/>
              <p:nvPr/>
            </p:nvSpPr>
            <p:spPr>
              <a:xfrm>
                <a:off x="5644875" y="2127575"/>
                <a:ext cx="792425" cy="792450"/>
              </a:xfrm>
              <a:custGeom>
                <a:rect b="b" l="l" r="r" t="t"/>
                <a:pathLst>
                  <a:path extrusionOk="0" h="31698" w="31697">
                    <a:moveTo>
                      <a:pt x="0" y="1"/>
                    </a:moveTo>
                    <a:cubicBezTo>
                      <a:pt x="17539" y="1"/>
                      <a:pt x="31697" y="14159"/>
                      <a:pt x="31697" y="31698"/>
                    </a:cubicBezTo>
                    <a:lnTo>
                      <a:pt x="31697" y="1"/>
                    </a:lnTo>
                    <a:close/>
                  </a:path>
                </a:pathLst>
              </a:custGeom>
              <a:solidFill>
                <a:srgbClr val="F07C31"/>
              </a:solidFill>
              <a:ln cap="flat" cmpd="sng" w="9525">
                <a:solidFill>
                  <a:srgbClr val="F07C3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83" name="Google Shape;183;p7"/>
              <p:cNvSpPr/>
              <p:nvPr/>
            </p:nvSpPr>
            <p:spPr>
              <a:xfrm>
                <a:off x="5644875" y="2127575"/>
                <a:ext cx="792425" cy="792450"/>
              </a:xfrm>
              <a:custGeom>
                <a:rect b="b" l="l" r="r" t="t"/>
                <a:pathLst>
                  <a:path extrusionOk="0" h="31698" w="31697">
                    <a:moveTo>
                      <a:pt x="0" y="1"/>
                    </a:moveTo>
                    <a:lnTo>
                      <a:pt x="0" y="31698"/>
                    </a:lnTo>
                    <a:lnTo>
                      <a:pt x="31697" y="31698"/>
                    </a:lnTo>
                    <a:cubicBezTo>
                      <a:pt x="31697" y="14159"/>
                      <a:pt x="17539" y="1"/>
                      <a:pt x="0" y="1"/>
                    </a:cubicBezTo>
                    <a:close/>
                  </a:path>
                </a:pathLst>
              </a:custGeom>
              <a:solidFill>
                <a:srgbClr val="362918"/>
              </a:solidFill>
              <a:ln cap="flat" cmpd="sng" w="9525">
                <a:solidFill>
                  <a:srgbClr val="362918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84" name="Google Shape;184;p7"/>
            <p:cNvGrpSpPr/>
            <p:nvPr/>
          </p:nvGrpSpPr>
          <p:grpSpPr>
            <a:xfrm>
              <a:off x="7315224" y="4229104"/>
              <a:ext cx="914379" cy="914408"/>
              <a:chOff x="2299125" y="3342625"/>
              <a:chExt cx="792425" cy="792450"/>
            </a:xfrm>
          </p:grpSpPr>
          <p:sp>
            <p:nvSpPr>
              <p:cNvPr id="185" name="Google Shape;185;p7"/>
              <p:cNvSpPr/>
              <p:nvPr/>
            </p:nvSpPr>
            <p:spPr>
              <a:xfrm>
                <a:off x="2341375" y="3342625"/>
                <a:ext cx="750175" cy="792450"/>
              </a:xfrm>
              <a:custGeom>
                <a:rect b="b" l="l" r="r" t="t"/>
                <a:pathLst>
                  <a:path extrusionOk="0" h="31698" w="30007">
                    <a:moveTo>
                      <a:pt x="30007" y="0"/>
                    </a:moveTo>
                    <a:cubicBezTo>
                      <a:pt x="30007" y="16976"/>
                      <a:pt x="16694" y="30781"/>
                      <a:pt x="1" y="31697"/>
                    </a:cubicBezTo>
                    <a:lnTo>
                      <a:pt x="30007" y="31697"/>
                    </a:lnTo>
                    <a:lnTo>
                      <a:pt x="30007" y="0"/>
                    </a:lnTo>
                    <a:close/>
                  </a:path>
                </a:pathLst>
              </a:custGeom>
              <a:solidFill>
                <a:srgbClr val="F07C31"/>
              </a:solidFill>
              <a:ln cap="flat" cmpd="sng" w="9525">
                <a:solidFill>
                  <a:srgbClr val="F07C3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86" name="Google Shape;186;p7"/>
              <p:cNvSpPr/>
              <p:nvPr/>
            </p:nvSpPr>
            <p:spPr>
              <a:xfrm>
                <a:off x="2299125" y="3342625"/>
                <a:ext cx="792425" cy="792450"/>
              </a:xfrm>
              <a:custGeom>
                <a:rect b="b" l="l" r="r" t="t"/>
                <a:pathLst>
                  <a:path extrusionOk="0" h="31698" w="31697">
                    <a:moveTo>
                      <a:pt x="0" y="0"/>
                    </a:moveTo>
                    <a:lnTo>
                      <a:pt x="0" y="31697"/>
                    </a:lnTo>
                    <a:lnTo>
                      <a:pt x="1691" y="31697"/>
                    </a:lnTo>
                    <a:cubicBezTo>
                      <a:pt x="18384" y="30781"/>
                      <a:pt x="31697" y="16976"/>
                      <a:pt x="31697" y="0"/>
                    </a:cubicBezTo>
                    <a:close/>
                  </a:path>
                </a:pathLst>
              </a:custGeom>
              <a:solidFill>
                <a:srgbClr val="362918"/>
              </a:solidFill>
              <a:ln cap="flat" cmpd="sng" w="9525">
                <a:solidFill>
                  <a:srgbClr val="362918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87" name="Google Shape;187;p7"/>
            <p:cNvGrpSpPr/>
            <p:nvPr/>
          </p:nvGrpSpPr>
          <p:grpSpPr>
            <a:xfrm>
              <a:off x="4572032" y="4229104"/>
              <a:ext cx="914408" cy="914408"/>
              <a:chOff x="1096400" y="3316200"/>
              <a:chExt cx="792450" cy="792450"/>
            </a:xfrm>
          </p:grpSpPr>
          <p:sp>
            <p:nvSpPr>
              <p:cNvPr id="188" name="Google Shape;188;p7"/>
              <p:cNvSpPr/>
              <p:nvPr/>
            </p:nvSpPr>
            <p:spPr>
              <a:xfrm>
                <a:off x="1096400" y="3316200"/>
                <a:ext cx="792450" cy="750175"/>
              </a:xfrm>
              <a:custGeom>
                <a:rect b="b" l="l" r="r" t="t"/>
                <a:pathLst>
                  <a:path extrusionOk="0" h="30007" w="31698">
                    <a:moveTo>
                      <a:pt x="1" y="1"/>
                    </a:moveTo>
                    <a:cubicBezTo>
                      <a:pt x="16906" y="1"/>
                      <a:pt x="30852" y="13243"/>
                      <a:pt x="31697" y="30007"/>
                    </a:cubicBezTo>
                    <a:lnTo>
                      <a:pt x="31697" y="1"/>
                    </a:lnTo>
                    <a:close/>
                  </a:path>
                </a:pathLst>
              </a:custGeom>
              <a:solidFill>
                <a:srgbClr val="F07C31"/>
              </a:solidFill>
              <a:ln cap="flat" cmpd="sng" w="9525">
                <a:solidFill>
                  <a:srgbClr val="F07C3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89" name="Google Shape;189;p7"/>
              <p:cNvSpPr/>
              <p:nvPr/>
            </p:nvSpPr>
            <p:spPr>
              <a:xfrm>
                <a:off x="1096400" y="3316200"/>
                <a:ext cx="792450" cy="792450"/>
              </a:xfrm>
              <a:custGeom>
                <a:rect b="b" l="l" r="r" t="t"/>
                <a:pathLst>
                  <a:path extrusionOk="0" h="31698" w="31698">
                    <a:moveTo>
                      <a:pt x="1" y="1"/>
                    </a:moveTo>
                    <a:lnTo>
                      <a:pt x="1" y="31697"/>
                    </a:lnTo>
                    <a:lnTo>
                      <a:pt x="31697" y="31697"/>
                    </a:lnTo>
                    <a:lnTo>
                      <a:pt x="31697" y="30007"/>
                    </a:lnTo>
                    <a:cubicBezTo>
                      <a:pt x="30852" y="13243"/>
                      <a:pt x="17047" y="1"/>
                      <a:pt x="1" y="1"/>
                    </a:cubicBezTo>
                    <a:close/>
                  </a:path>
                </a:pathLst>
              </a:custGeom>
              <a:solidFill>
                <a:srgbClr val="F7C320"/>
              </a:solidFill>
              <a:ln cap="flat" cmpd="sng" w="9525">
                <a:solidFill>
                  <a:srgbClr val="F7C320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90" name="Google Shape;190;p7"/>
            <p:cNvGrpSpPr/>
            <p:nvPr/>
          </p:nvGrpSpPr>
          <p:grpSpPr>
            <a:xfrm>
              <a:off x="3657636" y="4229101"/>
              <a:ext cx="914408" cy="914408"/>
              <a:chOff x="4498500" y="2183925"/>
              <a:chExt cx="792450" cy="792450"/>
            </a:xfrm>
          </p:grpSpPr>
          <p:sp>
            <p:nvSpPr>
              <p:cNvPr id="191" name="Google Shape;191;p7"/>
              <p:cNvSpPr/>
              <p:nvPr/>
            </p:nvSpPr>
            <p:spPr>
              <a:xfrm>
                <a:off x="4498500" y="2183925"/>
                <a:ext cx="792450" cy="750200"/>
              </a:xfrm>
              <a:custGeom>
                <a:rect b="b" l="l" r="r" t="t"/>
                <a:pathLst>
                  <a:path extrusionOk="0" h="30008" w="31698">
                    <a:moveTo>
                      <a:pt x="1" y="1"/>
                    </a:moveTo>
                    <a:lnTo>
                      <a:pt x="1" y="30007"/>
                    </a:lnTo>
                    <a:cubicBezTo>
                      <a:pt x="776" y="13313"/>
                      <a:pt x="14652" y="1"/>
                      <a:pt x="31697" y="1"/>
                    </a:cubicBezTo>
                    <a:close/>
                  </a:path>
                </a:pathLst>
              </a:custGeom>
              <a:solidFill>
                <a:srgbClr val="F07C31"/>
              </a:solidFill>
              <a:ln cap="flat" cmpd="sng" w="9525">
                <a:solidFill>
                  <a:srgbClr val="F07C3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92" name="Google Shape;192;p7"/>
              <p:cNvSpPr/>
              <p:nvPr/>
            </p:nvSpPr>
            <p:spPr>
              <a:xfrm>
                <a:off x="4498500" y="2183925"/>
                <a:ext cx="792450" cy="792450"/>
              </a:xfrm>
              <a:custGeom>
                <a:rect b="b" l="l" r="r" t="t"/>
                <a:pathLst>
                  <a:path extrusionOk="0" h="31698" w="31698">
                    <a:moveTo>
                      <a:pt x="31697" y="1"/>
                    </a:moveTo>
                    <a:cubicBezTo>
                      <a:pt x="14652" y="1"/>
                      <a:pt x="846" y="13313"/>
                      <a:pt x="1" y="30007"/>
                    </a:cubicBezTo>
                    <a:lnTo>
                      <a:pt x="1" y="31697"/>
                    </a:lnTo>
                    <a:lnTo>
                      <a:pt x="31697" y="31697"/>
                    </a:lnTo>
                    <a:lnTo>
                      <a:pt x="31697" y="1"/>
                    </a:lnTo>
                    <a:close/>
                  </a:path>
                </a:pathLst>
              </a:custGeom>
              <a:solidFill>
                <a:srgbClr val="362918"/>
              </a:solidFill>
              <a:ln cap="flat" cmpd="sng" w="9525">
                <a:solidFill>
                  <a:srgbClr val="362918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93" name="Google Shape;193;p7"/>
            <p:cNvGrpSpPr/>
            <p:nvPr/>
          </p:nvGrpSpPr>
          <p:grpSpPr>
            <a:xfrm>
              <a:off x="8229640" y="4229118"/>
              <a:ext cx="914379" cy="914379"/>
              <a:chOff x="5706500" y="3293325"/>
              <a:chExt cx="792425" cy="792425"/>
            </a:xfrm>
          </p:grpSpPr>
          <p:sp>
            <p:nvSpPr>
              <p:cNvPr id="194" name="Google Shape;194;p7"/>
              <p:cNvSpPr/>
              <p:nvPr/>
            </p:nvSpPr>
            <p:spPr>
              <a:xfrm>
                <a:off x="5706500" y="3293325"/>
                <a:ext cx="792425" cy="750175"/>
              </a:xfrm>
              <a:custGeom>
                <a:rect b="b" l="l" r="r" t="t"/>
                <a:pathLst>
                  <a:path extrusionOk="0" h="30007" w="31697">
                    <a:moveTo>
                      <a:pt x="0" y="0"/>
                    </a:moveTo>
                    <a:cubicBezTo>
                      <a:pt x="16976" y="0"/>
                      <a:pt x="30922" y="13313"/>
                      <a:pt x="31697" y="30006"/>
                    </a:cubicBezTo>
                    <a:lnTo>
                      <a:pt x="31697" y="0"/>
                    </a:lnTo>
                    <a:close/>
                  </a:path>
                </a:pathLst>
              </a:custGeom>
              <a:solidFill>
                <a:srgbClr val="626262"/>
              </a:solidFill>
              <a:ln cap="flat" cmpd="sng" w="9525">
                <a:solidFill>
                  <a:srgbClr val="626262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95" name="Google Shape;195;p7"/>
              <p:cNvSpPr/>
              <p:nvPr/>
            </p:nvSpPr>
            <p:spPr>
              <a:xfrm>
                <a:off x="5706500" y="3293325"/>
                <a:ext cx="792425" cy="792425"/>
              </a:xfrm>
              <a:custGeom>
                <a:rect b="b" l="l" r="r" t="t"/>
                <a:pathLst>
                  <a:path extrusionOk="0" h="31697" w="31697">
                    <a:moveTo>
                      <a:pt x="0" y="0"/>
                    </a:moveTo>
                    <a:lnTo>
                      <a:pt x="0" y="31697"/>
                    </a:lnTo>
                    <a:lnTo>
                      <a:pt x="31697" y="31697"/>
                    </a:lnTo>
                    <a:lnTo>
                      <a:pt x="31697" y="30006"/>
                    </a:lnTo>
                    <a:cubicBezTo>
                      <a:pt x="30781" y="13313"/>
                      <a:pt x="16976" y="0"/>
                      <a:pt x="0" y="0"/>
                    </a:cubicBezTo>
                    <a:close/>
                  </a:path>
                </a:pathLst>
              </a:custGeom>
              <a:solidFill>
                <a:srgbClr val="F7C320"/>
              </a:solidFill>
              <a:ln cap="flat" cmpd="sng" w="9525">
                <a:solidFill>
                  <a:srgbClr val="F7C320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96" name="Google Shape;196;p7"/>
            <p:cNvGrpSpPr/>
            <p:nvPr/>
          </p:nvGrpSpPr>
          <p:grpSpPr>
            <a:xfrm>
              <a:off x="10" y="4229118"/>
              <a:ext cx="914408" cy="914379"/>
              <a:chOff x="3531750" y="3273950"/>
              <a:chExt cx="792450" cy="792425"/>
            </a:xfrm>
          </p:grpSpPr>
          <p:sp>
            <p:nvSpPr>
              <p:cNvPr id="197" name="Google Shape;197;p7"/>
              <p:cNvSpPr/>
              <p:nvPr/>
            </p:nvSpPr>
            <p:spPr>
              <a:xfrm>
                <a:off x="3531750" y="3273950"/>
                <a:ext cx="792450" cy="792425"/>
              </a:xfrm>
              <a:custGeom>
                <a:rect b="b" l="l" r="r" t="t"/>
                <a:pathLst>
                  <a:path extrusionOk="0" h="31697" w="31698">
                    <a:moveTo>
                      <a:pt x="31698" y="0"/>
                    </a:moveTo>
                    <a:lnTo>
                      <a:pt x="1" y="31697"/>
                    </a:lnTo>
                    <a:lnTo>
                      <a:pt x="31698" y="31697"/>
                    </a:lnTo>
                    <a:lnTo>
                      <a:pt x="31698" y="0"/>
                    </a:lnTo>
                    <a:close/>
                  </a:path>
                </a:pathLst>
              </a:custGeom>
              <a:solidFill>
                <a:srgbClr val="626262"/>
              </a:solidFill>
              <a:ln cap="flat" cmpd="sng" w="9525">
                <a:solidFill>
                  <a:srgbClr val="626262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98" name="Google Shape;198;p7"/>
              <p:cNvSpPr/>
              <p:nvPr/>
            </p:nvSpPr>
            <p:spPr>
              <a:xfrm>
                <a:off x="3531750" y="3273950"/>
                <a:ext cx="792450" cy="792425"/>
              </a:xfrm>
              <a:custGeom>
                <a:rect b="b" l="l" r="r" t="t"/>
                <a:pathLst>
                  <a:path extrusionOk="0" h="31697" w="31698">
                    <a:moveTo>
                      <a:pt x="1" y="0"/>
                    </a:moveTo>
                    <a:lnTo>
                      <a:pt x="1" y="31697"/>
                    </a:lnTo>
                    <a:lnTo>
                      <a:pt x="31698" y="0"/>
                    </a:lnTo>
                    <a:close/>
                  </a:path>
                </a:pathLst>
              </a:custGeom>
              <a:solidFill>
                <a:srgbClr val="F07C31"/>
              </a:solidFill>
              <a:ln cap="flat" cmpd="sng" w="9525">
                <a:solidFill>
                  <a:srgbClr val="F07C3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</p:grp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 6">
  <p:cSld name="CAPTION_ONLY_1">
    <p:bg>
      <p:bgPr>
        <a:solidFill>
          <a:schemeClr val="dk2"/>
        </a:solidFill>
      </p:bgPr>
    </p:bg>
    <p:spTree>
      <p:nvGrpSpPr>
        <p:cNvPr id="199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Google Shape;200;p8"/>
          <p:cNvSpPr txBox="1"/>
          <p:nvPr>
            <p:ph type="ctrTitle"/>
          </p:nvPr>
        </p:nvSpPr>
        <p:spPr>
          <a:xfrm>
            <a:off x="1169025" y="2029050"/>
            <a:ext cx="2256000" cy="1085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Font typeface="Playfair Display"/>
              <a:buNone/>
              <a:defRPr b="1" sz="3000">
                <a:latin typeface="Playfair Display"/>
                <a:ea typeface="Playfair Display"/>
                <a:cs typeface="Playfair Display"/>
                <a:sym typeface="Playfair Display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DBF31"/>
              </a:buClr>
              <a:buSzPts val="5700"/>
              <a:buNone/>
              <a:defRPr sz="5700">
                <a:solidFill>
                  <a:srgbClr val="EDBF31"/>
                </a:solidFill>
              </a:defRPr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DBF31"/>
              </a:buClr>
              <a:buSzPts val="5700"/>
              <a:buNone/>
              <a:defRPr sz="5700">
                <a:solidFill>
                  <a:srgbClr val="EDBF31"/>
                </a:solidFill>
              </a:defRPr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DBF31"/>
              </a:buClr>
              <a:buSzPts val="5700"/>
              <a:buNone/>
              <a:defRPr sz="5700">
                <a:solidFill>
                  <a:srgbClr val="EDBF31"/>
                </a:solidFill>
              </a:defRPr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DBF31"/>
              </a:buClr>
              <a:buSzPts val="5700"/>
              <a:buNone/>
              <a:defRPr sz="5700">
                <a:solidFill>
                  <a:srgbClr val="EDBF31"/>
                </a:solidFill>
              </a:defRPr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DBF31"/>
              </a:buClr>
              <a:buSzPts val="5700"/>
              <a:buNone/>
              <a:defRPr sz="5700">
                <a:solidFill>
                  <a:srgbClr val="EDBF31"/>
                </a:solidFill>
              </a:defRPr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DBF31"/>
              </a:buClr>
              <a:buSzPts val="5700"/>
              <a:buNone/>
              <a:defRPr sz="5700">
                <a:solidFill>
                  <a:srgbClr val="EDBF31"/>
                </a:solidFill>
              </a:defRPr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DBF31"/>
              </a:buClr>
              <a:buSzPts val="5700"/>
              <a:buNone/>
              <a:defRPr sz="5700">
                <a:solidFill>
                  <a:srgbClr val="EDBF31"/>
                </a:solidFill>
              </a:defRPr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DBF31"/>
              </a:buClr>
              <a:buSzPts val="5700"/>
              <a:buNone/>
              <a:defRPr sz="5700">
                <a:solidFill>
                  <a:srgbClr val="EDBF31"/>
                </a:solidFill>
              </a:defRPr>
            </a:lvl9pPr>
          </a:lstStyle>
          <a:p/>
        </p:txBody>
      </p:sp>
      <p:grpSp>
        <p:nvGrpSpPr>
          <p:cNvPr id="201" name="Google Shape;201;p8"/>
          <p:cNvGrpSpPr/>
          <p:nvPr/>
        </p:nvGrpSpPr>
        <p:grpSpPr>
          <a:xfrm>
            <a:off x="12" y="-171446"/>
            <a:ext cx="914426" cy="5486415"/>
            <a:chOff x="12" y="-171446"/>
            <a:chExt cx="914426" cy="5486415"/>
          </a:xfrm>
        </p:grpSpPr>
        <p:grpSp>
          <p:nvGrpSpPr>
            <p:cNvPr id="202" name="Google Shape;202;p8"/>
            <p:cNvGrpSpPr/>
            <p:nvPr/>
          </p:nvGrpSpPr>
          <p:grpSpPr>
            <a:xfrm rot="5400000">
              <a:off x="15" y="-171446"/>
              <a:ext cx="914408" cy="914408"/>
              <a:chOff x="2232200" y="2127575"/>
              <a:chExt cx="792450" cy="792450"/>
            </a:xfrm>
          </p:grpSpPr>
          <p:sp>
            <p:nvSpPr>
              <p:cNvPr id="203" name="Google Shape;203;p8"/>
              <p:cNvSpPr/>
              <p:nvPr/>
            </p:nvSpPr>
            <p:spPr>
              <a:xfrm>
                <a:off x="2232200" y="2127575"/>
                <a:ext cx="792450" cy="792450"/>
              </a:xfrm>
              <a:custGeom>
                <a:rect b="b" l="l" r="r" t="t"/>
                <a:pathLst>
                  <a:path extrusionOk="0" h="31698" w="31698">
                    <a:moveTo>
                      <a:pt x="1" y="1"/>
                    </a:moveTo>
                    <a:lnTo>
                      <a:pt x="1" y="31698"/>
                    </a:lnTo>
                    <a:lnTo>
                      <a:pt x="31697" y="31698"/>
                    </a:lnTo>
                    <a:cubicBezTo>
                      <a:pt x="14229" y="31698"/>
                      <a:pt x="1" y="17399"/>
                      <a:pt x="1" y="1"/>
                    </a:cubicBezTo>
                    <a:close/>
                  </a:path>
                </a:pathLst>
              </a:custGeom>
              <a:solidFill>
                <a:srgbClr val="F07C31"/>
              </a:solidFill>
              <a:ln cap="flat" cmpd="sng" w="9525">
                <a:solidFill>
                  <a:srgbClr val="F07C3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04" name="Google Shape;204;p8"/>
              <p:cNvSpPr/>
              <p:nvPr/>
            </p:nvSpPr>
            <p:spPr>
              <a:xfrm>
                <a:off x="2232200" y="2127575"/>
                <a:ext cx="792450" cy="792450"/>
              </a:xfrm>
              <a:custGeom>
                <a:rect b="b" l="l" r="r" t="t"/>
                <a:pathLst>
                  <a:path extrusionOk="0" h="31698" w="31698">
                    <a:moveTo>
                      <a:pt x="1" y="1"/>
                    </a:moveTo>
                    <a:cubicBezTo>
                      <a:pt x="1" y="17469"/>
                      <a:pt x="14229" y="31698"/>
                      <a:pt x="31697" y="31698"/>
                    </a:cubicBezTo>
                    <a:lnTo>
                      <a:pt x="31697" y="1"/>
                    </a:lnTo>
                    <a:close/>
                  </a:path>
                </a:pathLst>
              </a:custGeom>
              <a:solidFill>
                <a:srgbClr val="626262"/>
              </a:solidFill>
              <a:ln cap="flat" cmpd="sng" w="9525">
                <a:solidFill>
                  <a:srgbClr val="626262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205" name="Google Shape;205;p8"/>
            <p:cNvGrpSpPr/>
            <p:nvPr/>
          </p:nvGrpSpPr>
          <p:grpSpPr>
            <a:xfrm rot="5400000">
              <a:off x="15" y="742962"/>
              <a:ext cx="914408" cy="914408"/>
              <a:chOff x="3235925" y="2183925"/>
              <a:chExt cx="792450" cy="792450"/>
            </a:xfrm>
          </p:grpSpPr>
          <p:sp>
            <p:nvSpPr>
              <p:cNvPr id="206" name="Google Shape;206;p8"/>
              <p:cNvSpPr/>
              <p:nvPr/>
            </p:nvSpPr>
            <p:spPr>
              <a:xfrm>
                <a:off x="3235925" y="2183925"/>
                <a:ext cx="792450" cy="792450"/>
              </a:xfrm>
              <a:custGeom>
                <a:rect b="b" l="l" r="r" t="t"/>
                <a:pathLst>
                  <a:path extrusionOk="0" h="31698" w="31698">
                    <a:moveTo>
                      <a:pt x="1" y="1"/>
                    </a:moveTo>
                    <a:cubicBezTo>
                      <a:pt x="17539" y="1"/>
                      <a:pt x="31697" y="14159"/>
                      <a:pt x="31697" y="31697"/>
                    </a:cubicBezTo>
                    <a:lnTo>
                      <a:pt x="31697" y="1"/>
                    </a:lnTo>
                    <a:close/>
                  </a:path>
                </a:pathLst>
              </a:custGeom>
              <a:solidFill>
                <a:srgbClr val="362918"/>
              </a:solidFill>
              <a:ln cap="flat" cmpd="sng" w="9525">
                <a:solidFill>
                  <a:srgbClr val="362918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07" name="Google Shape;207;p8"/>
              <p:cNvSpPr/>
              <p:nvPr/>
            </p:nvSpPr>
            <p:spPr>
              <a:xfrm>
                <a:off x="3235925" y="2183925"/>
                <a:ext cx="792450" cy="792450"/>
              </a:xfrm>
              <a:custGeom>
                <a:rect b="b" l="l" r="r" t="t"/>
                <a:pathLst>
                  <a:path extrusionOk="0" h="31698" w="31698">
                    <a:moveTo>
                      <a:pt x="1" y="1"/>
                    </a:moveTo>
                    <a:lnTo>
                      <a:pt x="1" y="31697"/>
                    </a:lnTo>
                    <a:lnTo>
                      <a:pt x="31697" y="31697"/>
                    </a:lnTo>
                    <a:cubicBezTo>
                      <a:pt x="31697" y="14159"/>
                      <a:pt x="17539" y="1"/>
                      <a:pt x="1" y="1"/>
                    </a:cubicBezTo>
                    <a:close/>
                  </a:path>
                </a:pathLst>
              </a:custGeom>
              <a:solidFill>
                <a:srgbClr val="F7C320"/>
              </a:solidFill>
              <a:ln cap="flat" cmpd="sng" w="9525">
                <a:solidFill>
                  <a:srgbClr val="F7C320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208" name="Google Shape;208;p8"/>
            <p:cNvGrpSpPr/>
            <p:nvPr/>
          </p:nvGrpSpPr>
          <p:grpSpPr>
            <a:xfrm rot="5400000">
              <a:off x="27" y="4400575"/>
              <a:ext cx="914379" cy="914408"/>
              <a:chOff x="4653475" y="3275700"/>
              <a:chExt cx="792425" cy="792450"/>
            </a:xfrm>
          </p:grpSpPr>
          <p:sp>
            <p:nvSpPr>
              <p:cNvPr id="209" name="Google Shape;209;p8"/>
              <p:cNvSpPr/>
              <p:nvPr/>
            </p:nvSpPr>
            <p:spPr>
              <a:xfrm>
                <a:off x="4653475" y="3275700"/>
                <a:ext cx="792425" cy="792450"/>
              </a:xfrm>
              <a:custGeom>
                <a:rect b="b" l="l" r="r" t="t"/>
                <a:pathLst>
                  <a:path extrusionOk="0" h="31698" w="31697">
                    <a:moveTo>
                      <a:pt x="31697" y="1"/>
                    </a:moveTo>
                    <a:cubicBezTo>
                      <a:pt x="31697" y="17540"/>
                      <a:pt x="17539" y="31697"/>
                      <a:pt x="0" y="31697"/>
                    </a:cubicBezTo>
                    <a:lnTo>
                      <a:pt x="31697" y="31697"/>
                    </a:lnTo>
                    <a:lnTo>
                      <a:pt x="31697" y="1"/>
                    </a:lnTo>
                    <a:close/>
                  </a:path>
                </a:pathLst>
              </a:custGeom>
              <a:solidFill>
                <a:srgbClr val="F7C320"/>
              </a:solidFill>
              <a:ln cap="flat" cmpd="sng" w="9525">
                <a:solidFill>
                  <a:srgbClr val="F7C320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10" name="Google Shape;210;p8"/>
              <p:cNvSpPr/>
              <p:nvPr/>
            </p:nvSpPr>
            <p:spPr>
              <a:xfrm>
                <a:off x="4653475" y="3275700"/>
                <a:ext cx="792425" cy="792450"/>
              </a:xfrm>
              <a:custGeom>
                <a:rect b="b" l="l" r="r" t="t"/>
                <a:pathLst>
                  <a:path extrusionOk="0" h="31698" w="31697">
                    <a:moveTo>
                      <a:pt x="0" y="1"/>
                    </a:moveTo>
                    <a:lnTo>
                      <a:pt x="0" y="31697"/>
                    </a:lnTo>
                    <a:cubicBezTo>
                      <a:pt x="17469" y="31697"/>
                      <a:pt x="31697" y="17540"/>
                      <a:pt x="31697" y="1"/>
                    </a:cubicBezTo>
                    <a:close/>
                  </a:path>
                </a:pathLst>
              </a:custGeom>
              <a:solidFill>
                <a:srgbClr val="626262"/>
              </a:solidFill>
              <a:ln cap="flat" cmpd="sng" w="9525">
                <a:solidFill>
                  <a:srgbClr val="626262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211" name="Google Shape;211;p8"/>
            <p:cNvGrpSpPr/>
            <p:nvPr/>
          </p:nvGrpSpPr>
          <p:grpSpPr>
            <a:xfrm rot="-5400000">
              <a:off x="44" y="3486136"/>
              <a:ext cx="914379" cy="914408"/>
              <a:chOff x="5644875" y="2127575"/>
              <a:chExt cx="792425" cy="792450"/>
            </a:xfrm>
          </p:grpSpPr>
          <p:sp>
            <p:nvSpPr>
              <p:cNvPr id="212" name="Google Shape;212;p8"/>
              <p:cNvSpPr/>
              <p:nvPr/>
            </p:nvSpPr>
            <p:spPr>
              <a:xfrm>
                <a:off x="5644875" y="2127575"/>
                <a:ext cx="792425" cy="792450"/>
              </a:xfrm>
              <a:custGeom>
                <a:rect b="b" l="l" r="r" t="t"/>
                <a:pathLst>
                  <a:path extrusionOk="0" h="31698" w="31697">
                    <a:moveTo>
                      <a:pt x="0" y="1"/>
                    </a:moveTo>
                    <a:cubicBezTo>
                      <a:pt x="17539" y="1"/>
                      <a:pt x="31697" y="14159"/>
                      <a:pt x="31697" y="31698"/>
                    </a:cubicBezTo>
                    <a:lnTo>
                      <a:pt x="31697" y="1"/>
                    </a:lnTo>
                    <a:close/>
                  </a:path>
                </a:pathLst>
              </a:custGeom>
              <a:solidFill>
                <a:srgbClr val="F07C31"/>
              </a:solidFill>
              <a:ln cap="flat" cmpd="sng" w="9525">
                <a:solidFill>
                  <a:srgbClr val="F07C3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13" name="Google Shape;213;p8"/>
              <p:cNvSpPr/>
              <p:nvPr/>
            </p:nvSpPr>
            <p:spPr>
              <a:xfrm>
                <a:off x="5644875" y="2127575"/>
                <a:ext cx="792425" cy="792450"/>
              </a:xfrm>
              <a:custGeom>
                <a:rect b="b" l="l" r="r" t="t"/>
                <a:pathLst>
                  <a:path extrusionOk="0" h="31698" w="31697">
                    <a:moveTo>
                      <a:pt x="0" y="1"/>
                    </a:moveTo>
                    <a:lnTo>
                      <a:pt x="0" y="31698"/>
                    </a:lnTo>
                    <a:lnTo>
                      <a:pt x="31697" y="31698"/>
                    </a:lnTo>
                    <a:cubicBezTo>
                      <a:pt x="31697" y="14159"/>
                      <a:pt x="17539" y="1"/>
                      <a:pt x="0" y="1"/>
                    </a:cubicBezTo>
                    <a:close/>
                  </a:path>
                </a:pathLst>
              </a:custGeom>
              <a:solidFill>
                <a:srgbClr val="362918"/>
              </a:solidFill>
              <a:ln cap="flat" cmpd="sng" w="9525">
                <a:solidFill>
                  <a:srgbClr val="362918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214" name="Google Shape;214;p8"/>
            <p:cNvGrpSpPr/>
            <p:nvPr/>
          </p:nvGrpSpPr>
          <p:grpSpPr>
            <a:xfrm rot="5400000">
              <a:off x="12" y="2571768"/>
              <a:ext cx="914408" cy="914408"/>
              <a:chOff x="1096400" y="3316200"/>
              <a:chExt cx="792450" cy="792450"/>
            </a:xfrm>
          </p:grpSpPr>
          <p:sp>
            <p:nvSpPr>
              <p:cNvPr id="215" name="Google Shape;215;p8"/>
              <p:cNvSpPr/>
              <p:nvPr/>
            </p:nvSpPr>
            <p:spPr>
              <a:xfrm>
                <a:off x="1096400" y="3316200"/>
                <a:ext cx="792450" cy="750175"/>
              </a:xfrm>
              <a:custGeom>
                <a:rect b="b" l="l" r="r" t="t"/>
                <a:pathLst>
                  <a:path extrusionOk="0" h="30007" w="31698">
                    <a:moveTo>
                      <a:pt x="1" y="1"/>
                    </a:moveTo>
                    <a:cubicBezTo>
                      <a:pt x="16906" y="1"/>
                      <a:pt x="30852" y="13243"/>
                      <a:pt x="31697" y="30007"/>
                    </a:cubicBezTo>
                    <a:lnTo>
                      <a:pt x="31697" y="1"/>
                    </a:lnTo>
                    <a:close/>
                  </a:path>
                </a:pathLst>
              </a:custGeom>
              <a:solidFill>
                <a:srgbClr val="F07C31"/>
              </a:solidFill>
              <a:ln cap="flat" cmpd="sng" w="9525">
                <a:solidFill>
                  <a:srgbClr val="F07C3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16" name="Google Shape;216;p8"/>
              <p:cNvSpPr/>
              <p:nvPr/>
            </p:nvSpPr>
            <p:spPr>
              <a:xfrm>
                <a:off x="1096400" y="3316200"/>
                <a:ext cx="792450" cy="792450"/>
              </a:xfrm>
              <a:custGeom>
                <a:rect b="b" l="l" r="r" t="t"/>
                <a:pathLst>
                  <a:path extrusionOk="0" h="31698" w="31698">
                    <a:moveTo>
                      <a:pt x="1" y="1"/>
                    </a:moveTo>
                    <a:lnTo>
                      <a:pt x="1" y="31697"/>
                    </a:lnTo>
                    <a:lnTo>
                      <a:pt x="31697" y="31697"/>
                    </a:lnTo>
                    <a:lnTo>
                      <a:pt x="31697" y="30007"/>
                    </a:lnTo>
                    <a:cubicBezTo>
                      <a:pt x="30852" y="13243"/>
                      <a:pt x="17047" y="1"/>
                      <a:pt x="1" y="1"/>
                    </a:cubicBezTo>
                    <a:close/>
                  </a:path>
                </a:pathLst>
              </a:custGeom>
              <a:solidFill>
                <a:srgbClr val="F7C320"/>
              </a:solidFill>
              <a:ln cap="flat" cmpd="sng" w="9525">
                <a:solidFill>
                  <a:srgbClr val="F7C320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217" name="Google Shape;217;p8"/>
            <p:cNvGrpSpPr/>
            <p:nvPr/>
          </p:nvGrpSpPr>
          <p:grpSpPr>
            <a:xfrm rot="5400000">
              <a:off x="15" y="1657372"/>
              <a:ext cx="914408" cy="914408"/>
              <a:chOff x="4498500" y="2183925"/>
              <a:chExt cx="792450" cy="792450"/>
            </a:xfrm>
          </p:grpSpPr>
          <p:sp>
            <p:nvSpPr>
              <p:cNvPr id="218" name="Google Shape;218;p8"/>
              <p:cNvSpPr/>
              <p:nvPr/>
            </p:nvSpPr>
            <p:spPr>
              <a:xfrm>
                <a:off x="4498500" y="2183925"/>
                <a:ext cx="792450" cy="750200"/>
              </a:xfrm>
              <a:custGeom>
                <a:rect b="b" l="l" r="r" t="t"/>
                <a:pathLst>
                  <a:path extrusionOk="0" h="30008" w="31698">
                    <a:moveTo>
                      <a:pt x="1" y="1"/>
                    </a:moveTo>
                    <a:lnTo>
                      <a:pt x="1" y="30007"/>
                    </a:lnTo>
                    <a:cubicBezTo>
                      <a:pt x="776" y="13313"/>
                      <a:pt x="14652" y="1"/>
                      <a:pt x="31697" y="1"/>
                    </a:cubicBezTo>
                    <a:close/>
                  </a:path>
                </a:pathLst>
              </a:custGeom>
              <a:solidFill>
                <a:srgbClr val="F07C31"/>
              </a:solidFill>
              <a:ln cap="flat" cmpd="sng" w="9525">
                <a:solidFill>
                  <a:srgbClr val="F07C3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19" name="Google Shape;219;p8"/>
              <p:cNvSpPr/>
              <p:nvPr/>
            </p:nvSpPr>
            <p:spPr>
              <a:xfrm>
                <a:off x="4498500" y="2183925"/>
                <a:ext cx="792450" cy="792450"/>
              </a:xfrm>
              <a:custGeom>
                <a:rect b="b" l="l" r="r" t="t"/>
                <a:pathLst>
                  <a:path extrusionOk="0" h="31698" w="31698">
                    <a:moveTo>
                      <a:pt x="31697" y="1"/>
                    </a:moveTo>
                    <a:cubicBezTo>
                      <a:pt x="14652" y="1"/>
                      <a:pt x="846" y="13313"/>
                      <a:pt x="1" y="30007"/>
                    </a:cubicBezTo>
                    <a:lnTo>
                      <a:pt x="1" y="31697"/>
                    </a:lnTo>
                    <a:lnTo>
                      <a:pt x="31697" y="31697"/>
                    </a:lnTo>
                    <a:lnTo>
                      <a:pt x="31697" y="1"/>
                    </a:lnTo>
                    <a:close/>
                  </a:path>
                </a:pathLst>
              </a:custGeom>
              <a:solidFill>
                <a:srgbClr val="362918"/>
              </a:solidFill>
              <a:ln cap="flat" cmpd="sng" w="9525">
                <a:solidFill>
                  <a:srgbClr val="362918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</p:grp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 7">
  <p:cSld name="CAPTION_ONLY_1_1">
    <p:bg>
      <p:bgPr>
        <a:solidFill>
          <a:schemeClr val="dk1"/>
        </a:solidFill>
      </p:bgPr>
    </p:bg>
    <p:spTree>
      <p:nvGrpSpPr>
        <p:cNvPr id="220" name="Shape 2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" name="Google Shape;221;p9"/>
          <p:cNvSpPr txBox="1"/>
          <p:nvPr>
            <p:ph type="ctrTitle"/>
          </p:nvPr>
        </p:nvSpPr>
        <p:spPr>
          <a:xfrm>
            <a:off x="5720856" y="2029050"/>
            <a:ext cx="2256000" cy="1085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Playfair Display"/>
              <a:buNone/>
              <a:defRPr b="1" sz="3000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DBF31"/>
              </a:buClr>
              <a:buSzPts val="5700"/>
              <a:buNone/>
              <a:defRPr sz="5700">
                <a:solidFill>
                  <a:srgbClr val="EDBF31"/>
                </a:solidFill>
              </a:defRPr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DBF31"/>
              </a:buClr>
              <a:buSzPts val="5700"/>
              <a:buNone/>
              <a:defRPr sz="5700">
                <a:solidFill>
                  <a:srgbClr val="EDBF31"/>
                </a:solidFill>
              </a:defRPr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DBF31"/>
              </a:buClr>
              <a:buSzPts val="5700"/>
              <a:buNone/>
              <a:defRPr sz="5700">
                <a:solidFill>
                  <a:srgbClr val="EDBF31"/>
                </a:solidFill>
              </a:defRPr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DBF31"/>
              </a:buClr>
              <a:buSzPts val="5700"/>
              <a:buNone/>
              <a:defRPr sz="5700">
                <a:solidFill>
                  <a:srgbClr val="EDBF31"/>
                </a:solidFill>
              </a:defRPr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DBF31"/>
              </a:buClr>
              <a:buSzPts val="5700"/>
              <a:buNone/>
              <a:defRPr sz="5700">
                <a:solidFill>
                  <a:srgbClr val="EDBF31"/>
                </a:solidFill>
              </a:defRPr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DBF31"/>
              </a:buClr>
              <a:buSzPts val="5700"/>
              <a:buNone/>
              <a:defRPr sz="5700">
                <a:solidFill>
                  <a:srgbClr val="EDBF31"/>
                </a:solidFill>
              </a:defRPr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DBF31"/>
              </a:buClr>
              <a:buSzPts val="5700"/>
              <a:buNone/>
              <a:defRPr sz="5700">
                <a:solidFill>
                  <a:srgbClr val="EDBF31"/>
                </a:solidFill>
              </a:defRPr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DBF31"/>
              </a:buClr>
              <a:buSzPts val="5700"/>
              <a:buNone/>
              <a:defRPr sz="5700">
                <a:solidFill>
                  <a:srgbClr val="EDBF31"/>
                </a:solidFill>
              </a:defRPr>
            </a:lvl9pPr>
          </a:lstStyle>
          <a:p/>
        </p:txBody>
      </p:sp>
      <p:grpSp>
        <p:nvGrpSpPr>
          <p:cNvPr id="222" name="Google Shape;222;p9"/>
          <p:cNvGrpSpPr/>
          <p:nvPr/>
        </p:nvGrpSpPr>
        <p:grpSpPr>
          <a:xfrm flipH="1">
            <a:off x="8229588" y="-171446"/>
            <a:ext cx="914426" cy="5486415"/>
            <a:chOff x="12" y="-171446"/>
            <a:chExt cx="914426" cy="5486415"/>
          </a:xfrm>
        </p:grpSpPr>
        <p:grpSp>
          <p:nvGrpSpPr>
            <p:cNvPr id="223" name="Google Shape;223;p9"/>
            <p:cNvGrpSpPr/>
            <p:nvPr/>
          </p:nvGrpSpPr>
          <p:grpSpPr>
            <a:xfrm rot="5400000">
              <a:off x="15" y="-171446"/>
              <a:ext cx="914408" cy="914408"/>
              <a:chOff x="2232200" y="2127575"/>
              <a:chExt cx="792450" cy="792450"/>
            </a:xfrm>
          </p:grpSpPr>
          <p:sp>
            <p:nvSpPr>
              <p:cNvPr id="224" name="Google Shape;224;p9"/>
              <p:cNvSpPr/>
              <p:nvPr/>
            </p:nvSpPr>
            <p:spPr>
              <a:xfrm>
                <a:off x="2232200" y="2127575"/>
                <a:ext cx="792450" cy="792450"/>
              </a:xfrm>
              <a:custGeom>
                <a:rect b="b" l="l" r="r" t="t"/>
                <a:pathLst>
                  <a:path extrusionOk="0" h="31698" w="31698">
                    <a:moveTo>
                      <a:pt x="1" y="1"/>
                    </a:moveTo>
                    <a:lnTo>
                      <a:pt x="1" y="31698"/>
                    </a:lnTo>
                    <a:lnTo>
                      <a:pt x="31697" y="31698"/>
                    </a:lnTo>
                    <a:cubicBezTo>
                      <a:pt x="14229" y="31698"/>
                      <a:pt x="1" y="17399"/>
                      <a:pt x="1" y="1"/>
                    </a:cubicBezTo>
                    <a:close/>
                  </a:path>
                </a:pathLst>
              </a:custGeom>
              <a:solidFill>
                <a:srgbClr val="F07C31"/>
              </a:solidFill>
              <a:ln cap="flat" cmpd="sng" w="9525">
                <a:solidFill>
                  <a:srgbClr val="F07C3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25" name="Google Shape;225;p9"/>
              <p:cNvSpPr/>
              <p:nvPr/>
            </p:nvSpPr>
            <p:spPr>
              <a:xfrm>
                <a:off x="2232200" y="2127575"/>
                <a:ext cx="792450" cy="792450"/>
              </a:xfrm>
              <a:custGeom>
                <a:rect b="b" l="l" r="r" t="t"/>
                <a:pathLst>
                  <a:path extrusionOk="0" h="31698" w="31698">
                    <a:moveTo>
                      <a:pt x="1" y="1"/>
                    </a:moveTo>
                    <a:cubicBezTo>
                      <a:pt x="1" y="17469"/>
                      <a:pt x="14229" y="31698"/>
                      <a:pt x="31697" y="31698"/>
                    </a:cubicBezTo>
                    <a:lnTo>
                      <a:pt x="31697" y="1"/>
                    </a:lnTo>
                    <a:close/>
                  </a:path>
                </a:pathLst>
              </a:custGeom>
              <a:solidFill>
                <a:srgbClr val="626262"/>
              </a:solidFill>
              <a:ln cap="flat" cmpd="sng" w="9525">
                <a:solidFill>
                  <a:srgbClr val="626262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226" name="Google Shape;226;p9"/>
            <p:cNvGrpSpPr/>
            <p:nvPr/>
          </p:nvGrpSpPr>
          <p:grpSpPr>
            <a:xfrm rot="5400000">
              <a:off x="15" y="742962"/>
              <a:ext cx="914408" cy="914408"/>
              <a:chOff x="3235925" y="2183925"/>
              <a:chExt cx="792450" cy="792450"/>
            </a:xfrm>
          </p:grpSpPr>
          <p:sp>
            <p:nvSpPr>
              <p:cNvPr id="227" name="Google Shape;227;p9"/>
              <p:cNvSpPr/>
              <p:nvPr/>
            </p:nvSpPr>
            <p:spPr>
              <a:xfrm>
                <a:off x="3235925" y="2183925"/>
                <a:ext cx="792450" cy="792450"/>
              </a:xfrm>
              <a:custGeom>
                <a:rect b="b" l="l" r="r" t="t"/>
                <a:pathLst>
                  <a:path extrusionOk="0" h="31698" w="31698">
                    <a:moveTo>
                      <a:pt x="1" y="1"/>
                    </a:moveTo>
                    <a:cubicBezTo>
                      <a:pt x="17539" y="1"/>
                      <a:pt x="31697" y="14159"/>
                      <a:pt x="31697" y="31697"/>
                    </a:cubicBezTo>
                    <a:lnTo>
                      <a:pt x="31697" y="1"/>
                    </a:lnTo>
                    <a:close/>
                  </a:path>
                </a:pathLst>
              </a:custGeom>
              <a:solidFill>
                <a:srgbClr val="362918"/>
              </a:solidFill>
              <a:ln cap="flat" cmpd="sng" w="9525">
                <a:solidFill>
                  <a:srgbClr val="362918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28" name="Google Shape;228;p9"/>
              <p:cNvSpPr/>
              <p:nvPr/>
            </p:nvSpPr>
            <p:spPr>
              <a:xfrm>
                <a:off x="3235925" y="2183925"/>
                <a:ext cx="792450" cy="792450"/>
              </a:xfrm>
              <a:custGeom>
                <a:rect b="b" l="l" r="r" t="t"/>
                <a:pathLst>
                  <a:path extrusionOk="0" h="31698" w="31698">
                    <a:moveTo>
                      <a:pt x="1" y="1"/>
                    </a:moveTo>
                    <a:lnTo>
                      <a:pt x="1" y="31697"/>
                    </a:lnTo>
                    <a:lnTo>
                      <a:pt x="31697" y="31697"/>
                    </a:lnTo>
                    <a:cubicBezTo>
                      <a:pt x="31697" y="14159"/>
                      <a:pt x="17539" y="1"/>
                      <a:pt x="1" y="1"/>
                    </a:cubicBezTo>
                    <a:close/>
                  </a:path>
                </a:pathLst>
              </a:custGeom>
              <a:solidFill>
                <a:srgbClr val="F7C320"/>
              </a:solidFill>
              <a:ln cap="flat" cmpd="sng" w="9525">
                <a:solidFill>
                  <a:srgbClr val="F7C320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229" name="Google Shape;229;p9"/>
            <p:cNvGrpSpPr/>
            <p:nvPr/>
          </p:nvGrpSpPr>
          <p:grpSpPr>
            <a:xfrm rot="5400000">
              <a:off x="27" y="4400575"/>
              <a:ext cx="914379" cy="914408"/>
              <a:chOff x="4653475" y="3275700"/>
              <a:chExt cx="792425" cy="792450"/>
            </a:xfrm>
          </p:grpSpPr>
          <p:sp>
            <p:nvSpPr>
              <p:cNvPr id="230" name="Google Shape;230;p9"/>
              <p:cNvSpPr/>
              <p:nvPr/>
            </p:nvSpPr>
            <p:spPr>
              <a:xfrm>
                <a:off x="4653475" y="3275700"/>
                <a:ext cx="792425" cy="792450"/>
              </a:xfrm>
              <a:custGeom>
                <a:rect b="b" l="l" r="r" t="t"/>
                <a:pathLst>
                  <a:path extrusionOk="0" h="31698" w="31697">
                    <a:moveTo>
                      <a:pt x="31697" y="1"/>
                    </a:moveTo>
                    <a:cubicBezTo>
                      <a:pt x="31697" y="17540"/>
                      <a:pt x="17539" y="31697"/>
                      <a:pt x="0" y="31697"/>
                    </a:cubicBezTo>
                    <a:lnTo>
                      <a:pt x="31697" y="31697"/>
                    </a:lnTo>
                    <a:lnTo>
                      <a:pt x="31697" y="1"/>
                    </a:lnTo>
                    <a:close/>
                  </a:path>
                </a:pathLst>
              </a:custGeom>
              <a:solidFill>
                <a:srgbClr val="F7C320"/>
              </a:solidFill>
              <a:ln cap="flat" cmpd="sng" w="9525">
                <a:solidFill>
                  <a:srgbClr val="F7C320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31" name="Google Shape;231;p9"/>
              <p:cNvSpPr/>
              <p:nvPr/>
            </p:nvSpPr>
            <p:spPr>
              <a:xfrm>
                <a:off x="4653475" y="3275700"/>
                <a:ext cx="792425" cy="792450"/>
              </a:xfrm>
              <a:custGeom>
                <a:rect b="b" l="l" r="r" t="t"/>
                <a:pathLst>
                  <a:path extrusionOk="0" h="31698" w="31697">
                    <a:moveTo>
                      <a:pt x="0" y="1"/>
                    </a:moveTo>
                    <a:lnTo>
                      <a:pt x="0" y="31697"/>
                    </a:lnTo>
                    <a:cubicBezTo>
                      <a:pt x="17469" y="31697"/>
                      <a:pt x="31697" y="17540"/>
                      <a:pt x="31697" y="1"/>
                    </a:cubicBezTo>
                    <a:close/>
                  </a:path>
                </a:pathLst>
              </a:custGeom>
              <a:solidFill>
                <a:srgbClr val="626262"/>
              </a:solidFill>
              <a:ln cap="flat" cmpd="sng" w="9525">
                <a:solidFill>
                  <a:srgbClr val="626262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232" name="Google Shape;232;p9"/>
            <p:cNvGrpSpPr/>
            <p:nvPr/>
          </p:nvGrpSpPr>
          <p:grpSpPr>
            <a:xfrm rot="-5400000">
              <a:off x="44" y="3486136"/>
              <a:ext cx="914379" cy="914408"/>
              <a:chOff x="5644875" y="2127575"/>
              <a:chExt cx="792425" cy="792450"/>
            </a:xfrm>
          </p:grpSpPr>
          <p:sp>
            <p:nvSpPr>
              <p:cNvPr id="233" name="Google Shape;233;p9"/>
              <p:cNvSpPr/>
              <p:nvPr/>
            </p:nvSpPr>
            <p:spPr>
              <a:xfrm>
                <a:off x="5644875" y="2127575"/>
                <a:ext cx="792425" cy="792450"/>
              </a:xfrm>
              <a:custGeom>
                <a:rect b="b" l="l" r="r" t="t"/>
                <a:pathLst>
                  <a:path extrusionOk="0" h="31698" w="31697">
                    <a:moveTo>
                      <a:pt x="0" y="1"/>
                    </a:moveTo>
                    <a:cubicBezTo>
                      <a:pt x="17539" y="1"/>
                      <a:pt x="31697" y="14159"/>
                      <a:pt x="31697" y="31698"/>
                    </a:cubicBezTo>
                    <a:lnTo>
                      <a:pt x="31697" y="1"/>
                    </a:lnTo>
                    <a:close/>
                  </a:path>
                </a:pathLst>
              </a:custGeom>
              <a:solidFill>
                <a:srgbClr val="F07C31"/>
              </a:solidFill>
              <a:ln cap="flat" cmpd="sng" w="9525">
                <a:solidFill>
                  <a:srgbClr val="F07C3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34" name="Google Shape;234;p9"/>
              <p:cNvSpPr/>
              <p:nvPr/>
            </p:nvSpPr>
            <p:spPr>
              <a:xfrm>
                <a:off x="5644875" y="2127575"/>
                <a:ext cx="792425" cy="792450"/>
              </a:xfrm>
              <a:custGeom>
                <a:rect b="b" l="l" r="r" t="t"/>
                <a:pathLst>
                  <a:path extrusionOk="0" h="31698" w="31697">
                    <a:moveTo>
                      <a:pt x="0" y="1"/>
                    </a:moveTo>
                    <a:lnTo>
                      <a:pt x="0" y="31698"/>
                    </a:lnTo>
                    <a:lnTo>
                      <a:pt x="31697" y="31698"/>
                    </a:lnTo>
                    <a:cubicBezTo>
                      <a:pt x="31697" y="14159"/>
                      <a:pt x="17539" y="1"/>
                      <a:pt x="0" y="1"/>
                    </a:cubicBezTo>
                    <a:close/>
                  </a:path>
                </a:pathLst>
              </a:custGeom>
              <a:solidFill>
                <a:srgbClr val="362918"/>
              </a:solidFill>
              <a:ln cap="flat" cmpd="sng" w="9525">
                <a:solidFill>
                  <a:srgbClr val="362918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235" name="Google Shape;235;p9"/>
            <p:cNvGrpSpPr/>
            <p:nvPr/>
          </p:nvGrpSpPr>
          <p:grpSpPr>
            <a:xfrm rot="5400000">
              <a:off x="12" y="2571768"/>
              <a:ext cx="914408" cy="914408"/>
              <a:chOff x="1096400" y="3316200"/>
              <a:chExt cx="792450" cy="792450"/>
            </a:xfrm>
          </p:grpSpPr>
          <p:sp>
            <p:nvSpPr>
              <p:cNvPr id="236" name="Google Shape;236;p9"/>
              <p:cNvSpPr/>
              <p:nvPr/>
            </p:nvSpPr>
            <p:spPr>
              <a:xfrm>
                <a:off x="1096400" y="3316200"/>
                <a:ext cx="792450" cy="750175"/>
              </a:xfrm>
              <a:custGeom>
                <a:rect b="b" l="l" r="r" t="t"/>
                <a:pathLst>
                  <a:path extrusionOk="0" h="30007" w="31698">
                    <a:moveTo>
                      <a:pt x="1" y="1"/>
                    </a:moveTo>
                    <a:cubicBezTo>
                      <a:pt x="16906" y="1"/>
                      <a:pt x="30852" y="13243"/>
                      <a:pt x="31697" y="30007"/>
                    </a:cubicBezTo>
                    <a:lnTo>
                      <a:pt x="31697" y="1"/>
                    </a:lnTo>
                    <a:close/>
                  </a:path>
                </a:pathLst>
              </a:custGeom>
              <a:solidFill>
                <a:srgbClr val="F07C31"/>
              </a:solidFill>
              <a:ln cap="flat" cmpd="sng" w="9525">
                <a:solidFill>
                  <a:srgbClr val="F07C3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37" name="Google Shape;237;p9"/>
              <p:cNvSpPr/>
              <p:nvPr/>
            </p:nvSpPr>
            <p:spPr>
              <a:xfrm>
                <a:off x="1096400" y="3316200"/>
                <a:ext cx="792450" cy="792450"/>
              </a:xfrm>
              <a:custGeom>
                <a:rect b="b" l="l" r="r" t="t"/>
                <a:pathLst>
                  <a:path extrusionOk="0" h="31698" w="31698">
                    <a:moveTo>
                      <a:pt x="1" y="1"/>
                    </a:moveTo>
                    <a:lnTo>
                      <a:pt x="1" y="31697"/>
                    </a:lnTo>
                    <a:lnTo>
                      <a:pt x="31697" y="31697"/>
                    </a:lnTo>
                    <a:lnTo>
                      <a:pt x="31697" y="30007"/>
                    </a:lnTo>
                    <a:cubicBezTo>
                      <a:pt x="30852" y="13243"/>
                      <a:pt x="17047" y="1"/>
                      <a:pt x="1" y="1"/>
                    </a:cubicBezTo>
                    <a:close/>
                  </a:path>
                </a:pathLst>
              </a:custGeom>
              <a:solidFill>
                <a:srgbClr val="F7C320"/>
              </a:solidFill>
              <a:ln cap="flat" cmpd="sng" w="9525">
                <a:solidFill>
                  <a:srgbClr val="F7C320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238" name="Google Shape;238;p9"/>
            <p:cNvGrpSpPr/>
            <p:nvPr/>
          </p:nvGrpSpPr>
          <p:grpSpPr>
            <a:xfrm rot="5400000">
              <a:off x="15" y="1657372"/>
              <a:ext cx="914408" cy="914408"/>
              <a:chOff x="4498500" y="2183925"/>
              <a:chExt cx="792450" cy="792450"/>
            </a:xfrm>
          </p:grpSpPr>
          <p:sp>
            <p:nvSpPr>
              <p:cNvPr id="239" name="Google Shape;239;p9"/>
              <p:cNvSpPr/>
              <p:nvPr/>
            </p:nvSpPr>
            <p:spPr>
              <a:xfrm>
                <a:off x="4498500" y="2183925"/>
                <a:ext cx="792450" cy="750200"/>
              </a:xfrm>
              <a:custGeom>
                <a:rect b="b" l="l" r="r" t="t"/>
                <a:pathLst>
                  <a:path extrusionOk="0" h="30008" w="31698">
                    <a:moveTo>
                      <a:pt x="1" y="1"/>
                    </a:moveTo>
                    <a:lnTo>
                      <a:pt x="1" y="30007"/>
                    </a:lnTo>
                    <a:cubicBezTo>
                      <a:pt x="776" y="13313"/>
                      <a:pt x="14652" y="1"/>
                      <a:pt x="31697" y="1"/>
                    </a:cubicBezTo>
                    <a:close/>
                  </a:path>
                </a:pathLst>
              </a:custGeom>
              <a:solidFill>
                <a:srgbClr val="F07C31"/>
              </a:solidFill>
              <a:ln cap="flat" cmpd="sng" w="9525">
                <a:solidFill>
                  <a:srgbClr val="F07C3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40" name="Google Shape;240;p9"/>
              <p:cNvSpPr/>
              <p:nvPr/>
            </p:nvSpPr>
            <p:spPr>
              <a:xfrm>
                <a:off x="4498500" y="2183925"/>
                <a:ext cx="792450" cy="792450"/>
              </a:xfrm>
              <a:custGeom>
                <a:rect b="b" l="l" r="r" t="t"/>
                <a:pathLst>
                  <a:path extrusionOk="0" h="31698" w="31698">
                    <a:moveTo>
                      <a:pt x="31697" y="1"/>
                    </a:moveTo>
                    <a:cubicBezTo>
                      <a:pt x="14652" y="1"/>
                      <a:pt x="846" y="13313"/>
                      <a:pt x="1" y="30007"/>
                    </a:cubicBezTo>
                    <a:lnTo>
                      <a:pt x="1" y="31697"/>
                    </a:lnTo>
                    <a:lnTo>
                      <a:pt x="31697" y="31697"/>
                    </a:lnTo>
                    <a:lnTo>
                      <a:pt x="31697" y="1"/>
                    </a:lnTo>
                    <a:close/>
                  </a:path>
                </a:pathLst>
              </a:custGeom>
              <a:solidFill>
                <a:srgbClr val="362918"/>
              </a:solidFill>
              <a:ln cap="flat" cmpd="sng" w="9525">
                <a:solidFill>
                  <a:srgbClr val="362918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</p:grp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one column 2">
  <p:cSld name="ONE_COLUMN_TEXT_2">
    <p:bg>
      <p:bgPr>
        <a:solidFill>
          <a:schemeClr val="dk2"/>
        </a:solidFill>
      </p:bgPr>
    </p:bg>
    <p:spTree>
      <p:nvGrpSpPr>
        <p:cNvPr id="241" name="Shape 2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42" name="Google Shape;242;p10"/>
          <p:cNvGrpSpPr/>
          <p:nvPr/>
        </p:nvGrpSpPr>
        <p:grpSpPr>
          <a:xfrm>
            <a:off x="10" y="4229086"/>
            <a:ext cx="9144009" cy="914426"/>
            <a:chOff x="10" y="11"/>
            <a:chExt cx="9144009" cy="914426"/>
          </a:xfrm>
        </p:grpSpPr>
        <p:grpSp>
          <p:nvGrpSpPr>
            <p:cNvPr id="243" name="Google Shape;243;p10"/>
            <p:cNvGrpSpPr/>
            <p:nvPr/>
          </p:nvGrpSpPr>
          <p:grpSpPr>
            <a:xfrm>
              <a:off x="914406" y="22"/>
              <a:ext cx="914408" cy="914408"/>
              <a:chOff x="252850" y="967700"/>
              <a:chExt cx="792450" cy="792450"/>
            </a:xfrm>
          </p:grpSpPr>
          <p:sp>
            <p:nvSpPr>
              <p:cNvPr id="244" name="Google Shape;244;p10"/>
              <p:cNvSpPr/>
              <p:nvPr/>
            </p:nvSpPr>
            <p:spPr>
              <a:xfrm>
                <a:off x="252850" y="967700"/>
                <a:ext cx="792450" cy="792450"/>
              </a:xfrm>
              <a:custGeom>
                <a:rect b="b" l="l" r="r" t="t"/>
                <a:pathLst>
                  <a:path extrusionOk="0" h="31698" w="31698">
                    <a:moveTo>
                      <a:pt x="1" y="1"/>
                    </a:moveTo>
                    <a:lnTo>
                      <a:pt x="1" y="31698"/>
                    </a:lnTo>
                    <a:lnTo>
                      <a:pt x="31697" y="31698"/>
                    </a:lnTo>
                    <a:lnTo>
                      <a:pt x="31697" y="1"/>
                    </a:lnTo>
                    <a:close/>
                  </a:path>
                </a:pathLst>
              </a:custGeom>
              <a:solidFill>
                <a:srgbClr val="362918"/>
              </a:solidFill>
              <a:ln cap="flat" cmpd="sng" w="9525">
                <a:solidFill>
                  <a:srgbClr val="362918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45" name="Google Shape;245;p10"/>
              <p:cNvSpPr/>
              <p:nvPr/>
            </p:nvSpPr>
            <p:spPr>
              <a:xfrm>
                <a:off x="444800" y="1157900"/>
                <a:ext cx="410325" cy="410300"/>
              </a:xfrm>
              <a:custGeom>
                <a:rect b="b" l="l" r="r" t="t"/>
                <a:pathLst>
                  <a:path extrusionOk="0" h="16412" w="16413">
                    <a:moveTo>
                      <a:pt x="8171" y="0"/>
                    </a:moveTo>
                    <a:cubicBezTo>
                      <a:pt x="3734" y="0"/>
                      <a:pt x="1" y="3663"/>
                      <a:pt x="1" y="8241"/>
                    </a:cubicBezTo>
                    <a:cubicBezTo>
                      <a:pt x="1" y="12679"/>
                      <a:pt x="3593" y="16412"/>
                      <a:pt x="8171" y="16412"/>
                    </a:cubicBezTo>
                    <a:cubicBezTo>
                      <a:pt x="12679" y="16412"/>
                      <a:pt x="16412" y="12679"/>
                      <a:pt x="16412" y="8241"/>
                    </a:cubicBezTo>
                    <a:cubicBezTo>
                      <a:pt x="16412" y="3733"/>
                      <a:pt x="12750" y="0"/>
                      <a:pt x="8171" y="0"/>
                    </a:cubicBezTo>
                    <a:close/>
                  </a:path>
                </a:pathLst>
              </a:custGeom>
              <a:solidFill>
                <a:srgbClr val="F7C320"/>
              </a:solidFill>
              <a:ln cap="flat" cmpd="sng" w="9525">
                <a:solidFill>
                  <a:srgbClr val="362918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246" name="Google Shape;246;p10"/>
            <p:cNvGrpSpPr/>
            <p:nvPr/>
          </p:nvGrpSpPr>
          <p:grpSpPr>
            <a:xfrm flipH="1" rot="10800000">
              <a:off x="1828818" y="25"/>
              <a:ext cx="914408" cy="914408"/>
              <a:chOff x="2232200" y="2127575"/>
              <a:chExt cx="792450" cy="792450"/>
            </a:xfrm>
          </p:grpSpPr>
          <p:sp>
            <p:nvSpPr>
              <p:cNvPr id="247" name="Google Shape;247;p10"/>
              <p:cNvSpPr/>
              <p:nvPr/>
            </p:nvSpPr>
            <p:spPr>
              <a:xfrm>
                <a:off x="2232200" y="2127575"/>
                <a:ext cx="792450" cy="792450"/>
              </a:xfrm>
              <a:custGeom>
                <a:rect b="b" l="l" r="r" t="t"/>
                <a:pathLst>
                  <a:path extrusionOk="0" h="31698" w="31698">
                    <a:moveTo>
                      <a:pt x="1" y="1"/>
                    </a:moveTo>
                    <a:lnTo>
                      <a:pt x="1" y="31698"/>
                    </a:lnTo>
                    <a:lnTo>
                      <a:pt x="31697" y="31698"/>
                    </a:lnTo>
                    <a:cubicBezTo>
                      <a:pt x="14229" y="31698"/>
                      <a:pt x="1" y="17399"/>
                      <a:pt x="1" y="1"/>
                    </a:cubicBezTo>
                    <a:close/>
                  </a:path>
                </a:pathLst>
              </a:custGeom>
              <a:solidFill>
                <a:srgbClr val="F07C31"/>
              </a:solidFill>
              <a:ln cap="flat" cmpd="sng" w="9525">
                <a:solidFill>
                  <a:srgbClr val="F07C3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48" name="Google Shape;248;p10"/>
              <p:cNvSpPr/>
              <p:nvPr/>
            </p:nvSpPr>
            <p:spPr>
              <a:xfrm>
                <a:off x="2232200" y="2127575"/>
                <a:ext cx="792450" cy="792450"/>
              </a:xfrm>
              <a:custGeom>
                <a:rect b="b" l="l" r="r" t="t"/>
                <a:pathLst>
                  <a:path extrusionOk="0" h="31698" w="31698">
                    <a:moveTo>
                      <a:pt x="1" y="1"/>
                    </a:moveTo>
                    <a:cubicBezTo>
                      <a:pt x="1" y="17469"/>
                      <a:pt x="14229" y="31698"/>
                      <a:pt x="31697" y="31698"/>
                    </a:cubicBezTo>
                    <a:lnTo>
                      <a:pt x="31697" y="1"/>
                    </a:lnTo>
                    <a:close/>
                  </a:path>
                </a:pathLst>
              </a:custGeom>
              <a:solidFill>
                <a:srgbClr val="626262"/>
              </a:solidFill>
              <a:ln cap="flat" cmpd="sng" w="9525">
                <a:solidFill>
                  <a:srgbClr val="626262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249" name="Google Shape;249;p10"/>
            <p:cNvGrpSpPr/>
            <p:nvPr/>
          </p:nvGrpSpPr>
          <p:grpSpPr>
            <a:xfrm>
              <a:off x="2743227" y="26"/>
              <a:ext cx="914408" cy="914408"/>
              <a:chOff x="3235925" y="2183925"/>
              <a:chExt cx="792450" cy="792450"/>
            </a:xfrm>
          </p:grpSpPr>
          <p:sp>
            <p:nvSpPr>
              <p:cNvPr id="250" name="Google Shape;250;p10"/>
              <p:cNvSpPr/>
              <p:nvPr/>
            </p:nvSpPr>
            <p:spPr>
              <a:xfrm>
                <a:off x="3235925" y="2183925"/>
                <a:ext cx="792450" cy="792450"/>
              </a:xfrm>
              <a:custGeom>
                <a:rect b="b" l="l" r="r" t="t"/>
                <a:pathLst>
                  <a:path extrusionOk="0" h="31698" w="31698">
                    <a:moveTo>
                      <a:pt x="1" y="1"/>
                    </a:moveTo>
                    <a:cubicBezTo>
                      <a:pt x="17539" y="1"/>
                      <a:pt x="31697" y="14159"/>
                      <a:pt x="31697" y="31697"/>
                    </a:cubicBezTo>
                    <a:lnTo>
                      <a:pt x="31697" y="1"/>
                    </a:lnTo>
                    <a:close/>
                  </a:path>
                </a:pathLst>
              </a:custGeom>
              <a:solidFill>
                <a:srgbClr val="362918"/>
              </a:solidFill>
              <a:ln cap="flat" cmpd="sng" w="9525">
                <a:solidFill>
                  <a:srgbClr val="362918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51" name="Google Shape;251;p10"/>
              <p:cNvSpPr/>
              <p:nvPr/>
            </p:nvSpPr>
            <p:spPr>
              <a:xfrm>
                <a:off x="3235925" y="2183925"/>
                <a:ext cx="792450" cy="792450"/>
              </a:xfrm>
              <a:custGeom>
                <a:rect b="b" l="l" r="r" t="t"/>
                <a:pathLst>
                  <a:path extrusionOk="0" h="31698" w="31698">
                    <a:moveTo>
                      <a:pt x="1" y="1"/>
                    </a:moveTo>
                    <a:lnTo>
                      <a:pt x="1" y="31697"/>
                    </a:lnTo>
                    <a:lnTo>
                      <a:pt x="31697" y="31697"/>
                    </a:lnTo>
                    <a:cubicBezTo>
                      <a:pt x="31697" y="14159"/>
                      <a:pt x="17539" y="1"/>
                      <a:pt x="1" y="1"/>
                    </a:cubicBezTo>
                    <a:close/>
                  </a:path>
                </a:pathLst>
              </a:custGeom>
              <a:solidFill>
                <a:srgbClr val="F7C320"/>
              </a:solidFill>
              <a:ln cap="flat" cmpd="sng" w="9525">
                <a:solidFill>
                  <a:srgbClr val="F7C320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252" name="Google Shape;252;p10"/>
            <p:cNvGrpSpPr/>
            <p:nvPr/>
          </p:nvGrpSpPr>
          <p:grpSpPr>
            <a:xfrm>
              <a:off x="6400854" y="29"/>
              <a:ext cx="914379" cy="914408"/>
              <a:chOff x="4653475" y="3275700"/>
              <a:chExt cx="792425" cy="792450"/>
            </a:xfrm>
          </p:grpSpPr>
          <p:sp>
            <p:nvSpPr>
              <p:cNvPr id="253" name="Google Shape;253;p10"/>
              <p:cNvSpPr/>
              <p:nvPr/>
            </p:nvSpPr>
            <p:spPr>
              <a:xfrm>
                <a:off x="4653475" y="3275700"/>
                <a:ext cx="792425" cy="792450"/>
              </a:xfrm>
              <a:custGeom>
                <a:rect b="b" l="l" r="r" t="t"/>
                <a:pathLst>
                  <a:path extrusionOk="0" h="31698" w="31697">
                    <a:moveTo>
                      <a:pt x="31697" y="1"/>
                    </a:moveTo>
                    <a:cubicBezTo>
                      <a:pt x="31697" y="17540"/>
                      <a:pt x="17539" y="31697"/>
                      <a:pt x="0" y="31697"/>
                    </a:cubicBezTo>
                    <a:lnTo>
                      <a:pt x="31697" y="31697"/>
                    </a:lnTo>
                    <a:lnTo>
                      <a:pt x="31697" y="1"/>
                    </a:lnTo>
                    <a:close/>
                  </a:path>
                </a:pathLst>
              </a:custGeom>
              <a:solidFill>
                <a:srgbClr val="F7C320"/>
              </a:solidFill>
              <a:ln cap="flat" cmpd="sng" w="9525">
                <a:solidFill>
                  <a:srgbClr val="F7C320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54" name="Google Shape;254;p10"/>
              <p:cNvSpPr/>
              <p:nvPr/>
            </p:nvSpPr>
            <p:spPr>
              <a:xfrm>
                <a:off x="4653475" y="3275700"/>
                <a:ext cx="792425" cy="792450"/>
              </a:xfrm>
              <a:custGeom>
                <a:rect b="b" l="l" r="r" t="t"/>
                <a:pathLst>
                  <a:path extrusionOk="0" h="31698" w="31697">
                    <a:moveTo>
                      <a:pt x="0" y="1"/>
                    </a:moveTo>
                    <a:lnTo>
                      <a:pt x="0" y="31697"/>
                    </a:lnTo>
                    <a:cubicBezTo>
                      <a:pt x="17469" y="31697"/>
                      <a:pt x="31697" y="17540"/>
                      <a:pt x="31697" y="1"/>
                    </a:cubicBezTo>
                    <a:close/>
                  </a:path>
                </a:pathLst>
              </a:custGeom>
              <a:solidFill>
                <a:srgbClr val="626262"/>
              </a:solidFill>
              <a:ln cap="flat" cmpd="sng" w="9525">
                <a:solidFill>
                  <a:srgbClr val="626262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255" name="Google Shape;255;p10"/>
            <p:cNvGrpSpPr/>
            <p:nvPr/>
          </p:nvGrpSpPr>
          <p:grpSpPr>
            <a:xfrm rot="10800000">
              <a:off x="5486416" y="11"/>
              <a:ext cx="914379" cy="914408"/>
              <a:chOff x="5644875" y="2127575"/>
              <a:chExt cx="792425" cy="792450"/>
            </a:xfrm>
          </p:grpSpPr>
          <p:sp>
            <p:nvSpPr>
              <p:cNvPr id="256" name="Google Shape;256;p10"/>
              <p:cNvSpPr/>
              <p:nvPr/>
            </p:nvSpPr>
            <p:spPr>
              <a:xfrm>
                <a:off x="5644875" y="2127575"/>
                <a:ext cx="792425" cy="792450"/>
              </a:xfrm>
              <a:custGeom>
                <a:rect b="b" l="l" r="r" t="t"/>
                <a:pathLst>
                  <a:path extrusionOk="0" h="31698" w="31697">
                    <a:moveTo>
                      <a:pt x="0" y="1"/>
                    </a:moveTo>
                    <a:cubicBezTo>
                      <a:pt x="17539" y="1"/>
                      <a:pt x="31697" y="14159"/>
                      <a:pt x="31697" y="31698"/>
                    </a:cubicBezTo>
                    <a:lnTo>
                      <a:pt x="31697" y="1"/>
                    </a:lnTo>
                    <a:close/>
                  </a:path>
                </a:pathLst>
              </a:custGeom>
              <a:solidFill>
                <a:srgbClr val="F07C31"/>
              </a:solidFill>
              <a:ln cap="flat" cmpd="sng" w="9525">
                <a:solidFill>
                  <a:srgbClr val="F07C3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57" name="Google Shape;257;p10"/>
              <p:cNvSpPr/>
              <p:nvPr/>
            </p:nvSpPr>
            <p:spPr>
              <a:xfrm>
                <a:off x="5644875" y="2127575"/>
                <a:ext cx="792425" cy="792450"/>
              </a:xfrm>
              <a:custGeom>
                <a:rect b="b" l="l" r="r" t="t"/>
                <a:pathLst>
                  <a:path extrusionOk="0" h="31698" w="31697">
                    <a:moveTo>
                      <a:pt x="0" y="1"/>
                    </a:moveTo>
                    <a:lnTo>
                      <a:pt x="0" y="31698"/>
                    </a:lnTo>
                    <a:lnTo>
                      <a:pt x="31697" y="31698"/>
                    </a:lnTo>
                    <a:cubicBezTo>
                      <a:pt x="31697" y="14159"/>
                      <a:pt x="17539" y="1"/>
                      <a:pt x="0" y="1"/>
                    </a:cubicBezTo>
                    <a:close/>
                  </a:path>
                </a:pathLst>
              </a:custGeom>
              <a:solidFill>
                <a:srgbClr val="362918"/>
              </a:solidFill>
              <a:ln cap="flat" cmpd="sng" w="9525">
                <a:solidFill>
                  <a:srgbClr val="362918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258" name="Google Shape;258;p10"/>
            <p:cNvGrpSpPr/>
            <p:nvPr/>
          </p:nvGrpSpPr>
          <p:grpSpPr>
            <a:xfrm rot="10800000">
              <a:off x="7315224" y="29"/>
              <a:ext cx="914379" cy="914408"/>
              <a:chOff x="2299125" y="3342625"/>
              <a:chExt cx="792425" cy="792450"/>
            </a:xfrm>
          </p:grpSpPr>
          <p:sp>
            <p:nvSpPr>
              <p:cNvPr id="259" name="Google Shape;259;p10"/>
              <p:cNvSpPr/>
              <p:nvPr/>
            </p:nvSpPr>
            <p:spPr>
              <a:xfrm>
                <a:off x="2341375" y="3342625"/>
                <a:ext cx="750175" cy="792450"/>
              </a:xfrm>
              <a:custGeom>
                <a:rect b="b" l="l" r="r" t="t"/>
                <a:pathLst>
                  <a:path extrusionOk="0" h="31698" w="30007">
                    <a:moveTo>
                      <a:pt x="30007" y="0"/>
                    </a:moveTo>
                    <a:cubicBezTo>
                      <a:pt x="30007" y="16976"/>
                      <a:pt x="16694" y="30781"/>
                      <a:pt x="1" y="31697"/>
                    </a:cubicBezTo>
                    <a:lnTo>
                      <a:pt x="30007" y="31697"/>
                    </a:lnTo>
                    <a:lnTo>
                      <a:pt x="30007" y="0"/>
                    </a:lnTo>
                    <a:close/>
                  </a:path>
                </a:pathLst>
              </a:custGeom>
              <a:solidFill>
                <a:srgbClr val="F07C31"/>
              </a:solidFill>
              <a:ln cap="flat" cmpd="sng" w="9525">
                <a:solidFill>
                  <a:srgbClr val="F07C3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60" name="Google Shape;260;p10"/>
              <p:cNvSpPr/>
              <p:nvPr/>
            </p:nvSpPr>
            <p:spPr>
              <a:xfrm>
                <a:off x="2299125" y="3342625"/>
                <a:ext cx="792425" cy="792450"/>
              </a:xfrm>
              <a:custGeom>
                <a:rect b="b" l="l" r="r" t="t"/>
                <a:pathLst>
                  <a:path extrusionOk="0" h="31698" w="31697">
                    <a:moveTo>
                      <a:pt x="0" y="0"/>
                    </a:moveTo>
                    <a:lnTo>
                      <a:pt x="0" y="31697"/>
                    </a:lnTo>
                    <a:lnTo>
                      <a:pt x="1691" y="31697"/>
                    </a:lnTo>
                    <a:cubicBezTo>
                      <a:pt x="18384" y="30781"/>
                      <a:pt x="31697" y="16976"/>
                      <a:pt x="31697" y="0"/>
                    </a:cubicBezTo>
                    <a:close/>
                  </a:path>
                </a:pathLst>
              </a:custGeom>
              <a:solidFill>
                <a:srgbClr val="362918"/>
              </a:solidFill>
              <a:ln cap="flat" cmpd="sng" w="9525">
                <a:solidFill>
                  <a:srgbClr val="362918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261" name="Google Shape;261;p10"/>
            <p:cNvGrpSpPr/>
            <p:nvPr/>
          </p:nvGrpSpPr>
          <p:grpSpPr>
            <a:xfrm>
              <a:off x="4572032" y="29"/>
              <a:ext cx="914408" cy="914408"/>
              <a:chOff x="1096400" y="3316200"/>
              <a:chExt cx="792450" cy="792450"/>
            </a:xfrm>
          </p:grpSpPr>
          <p:sp>
            <p:nvSpPr>
              <p:cNvPr id="262" name="Google Shape;262;p10"/>
              <p:cNvSpPr/>
              <p:nvPr/>
            </p:nvSpPr>
            <p:spPr>
              <a:xfrm>
                <a:off x="1096400" y="3316200"/>
                <a:ext cx="792450" cy="750175"/>
              </a:xfrm>
              <a:custGeom>
                <a:rect b="b" l="l" r="r" t="t"/>
                <a:pathLst>
                  <a:path extrusionOk="0" h="30007" w="31698">
                    <a:moveTo>
                      <a:pt x="1" y="1"/>
                    </a:moveTo>
                    <a:cubicBezTo>
                      <a:pt x="16906" y="1"/>
                      <a:pt x="30852" y="13243"/>
                      <a:pt x="31697" y="30007"/>
                    </a:cubicBezTo>
                    <a:lnTo>
                      <a:pt x="31697" y="1"/>
                    </a:lnTo>
                    <a:close/>
                  </a:path>
                </a:pathLst>
              </a:custGeom>
              <a:solidFill>
                <a:srgbClr val="F07C31"/>
              </a:solidFill>
              <a:ln cap="flat" cmpd="sng" w="9525">
                <a:solidFill>
                  <a:srgbClr val="F07C3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63" name="Google Shape;263;p10"/>
              <p:cNvSpPr/>
              <p:nvPr/>
            </p:nvSpPr>
            <p:spPr>
              <a:xfrm>
                <a:off x="1096400" y="3316200"/>
                <a:ext cx="792450" cy="792450"/>
              </a:xfrm>
              <a:custGeom>
                <a:rect b="b" l="l" r="r" t="t"/>
                <a:pathLst>
                  <a:path extrusionOk="0" h="31698" w="31698">
                    <a:moveTo>
                      <a:pt x="1" y="1"/>
                    </a:moveTo>
                    <a:lnTo>
                      <a:pt x="1" y="31697"/>
                    </a:lnTo>
                    <a:lnTo>
                      <a:pt x="31697" y="31697"/>
                    </a:lnTo>
                    <a:lnTo>
                      <a:pt x="31697" y="30007"/>
                    </a:lnTo>
                    <a:cubicBezTo>
                      <a:pt x="30852" y="13243"/>
                      <a:pt x="17047" y="1"/>
                      <a:pt x="1" y="1"/>
                    </a:cubicBezTo>
                    <a:close/>
                  </a:path>
                </a:pathLst>
              </a:custGeom>
              <a:solidFill>
                <a:srgbClr val="F7C320"/>
              </a:solidFill>
              <a:ln cap="flat" cmpd="sng" w="9525">
                <a:solidFill>
                  <a:srgbClr val="F7C320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264" name="Google Shape;264;p10"/>
            <p:cNvGrpSpPr/>
            <p:nvPr/>
          </p:nvGrpSpPr>
          <p:grpSpPr>
            <a:xfrm>
              <a:off x="3657636" y="26"/>
              <a:ext cx="914408" cy="914408"/>
              <a:chOff x="4498500" y="2183925"/>
              <a:chExt cx="792450" cy="792450"/>
            </a:xfrm>
          </p:grpSpPr>
          <p:sp>
            <p:nvSpPr>
              <p:cNvPr id="265" name="Google Shape;265;p10"/>
              <p:cNvSpPr/>
              <p:nvPr/>
            </p:nvSpPr>
            <p:spPr>
              <a:xfrm>
                <a:off x="4498500" y="2183925"/>
                <a:ext cx="792450" cy="750200"/>
              </a:xfrm>
              <a:custGeom>
                <a:rect b="b" l="l" r="r" t="t"/>
                <a:pathLst>
                  <a:path extrusionOk="0" h="30008" w="31698">
                    <a:moveTo>
                      <a:pt x="1" y="1"/>
                    </a:moveTo>
                    <a:lnTo>
                      <a:pt x="1" y="30007"/>
                    </a:lnTo>
                    <a:cubicBezTo>
                      <a:pt x="776" y="13313"/>
                      <a:pt x="14652" y="1"/>
                      <a:pt x="31697" y="1"/>
                    </a:cubicBezTo>
                    <a:close/>
                  </a:path>
                </a:pathLst>
              </a:custGeom>
              <a:solidFill>
                <a:srgbClr val="F07C31"/>
              </a:solidFill>
              <a:ln cap="flat" cmpd="sng" w="9525">
                <a:solidFill>
                  <a:srgbClr val="F07C3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66" name="Google Shape;266;p10"/>
              <p:cNvSpPr/>
              <p:nvPr/>
            </p:nvSpPr>
            <p:spPr>
              <a:xfrm>
                <a:off x="4498500" y="2183925"/>
                <a:ext cx="792450" cy="792450"/>
              </a:xfrm>
              <a:custGeom>
                <a:rect b="b" l="l" r="r" t="t"/>
                <a:pathLst>
                  <a:path extrusionOk="0" h="31698" w="31698">
                    <a:moveTo>
                      <a:pt x="31697" y="1"/>
                    </a:moveTo>
                    <a:cubicBezTo>
                      <a:pt x="14652" y="1"/>
                      <a:pt x="846" y="13313"/>
                      <a:pt x="1" y="30007"/>
                    </a:cubicBezTo>
                    <a:lnTo>
                      <a:pt x="1" y="31697"/>
                    </a:lnTo>
                    <a:lnTo>
                      <a:pt x="31697" y="31697"/>
                    </a:lnTo>
                    <a:lnTo>
                      <a:pt x="31697" y="1"/>
                    </a:lnTo>
                    <a:close/>
                  </a:path>
                </a:pathLst>
              </a:custGeom>
              <a:solidFill>
                <a:srgbClr val="362918"/>
              </a:solidFill>
              <a:ln cap="flat" cmpd="sng" w="9525">
                <a:solidFill>
                  <a:srgbClr val="362918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267" name="Google Shape;267;p10"/>
            <p:cNvGrpSpPr/>
            <p:nvPr/>
          </p:nvGrpSpPr>
          <p:grpSpPr>
            <a:xfrm>
              <a:off x="8229640" y="43"/>
              <a:ext cx="914379" cy="914379"/>
              <a:chOff x="5706500" y="3293325"/>
              <a:chExt cx="792425" cy="792425"/>
            </a:xfrm>
          </p:grpSpPr>
          <p:sp>
            <p:nvSpPr>
              <p:cNvPr id="268" name="Google Shape;268;p10"/>
              <p:cNvSpPr/>
              <p:nvPr/>
            </p:nvSpPr>
            <p:spPr>
              <a:xfrm>
                <a:off x="5706500" y="3293325"/>
                <a:ext cx="792425" cy="750175"/>
              </a:xfrm>
              <a:custGeom>
                <a:rect b="b" l="l" r="r" t="t"/>
                <a:pathLst>
                  <a:path extrusionOk="0" h="30007" w="31697">
                    <a:moveTo>
                      <a:pt x="0" y="0"/>
                    </a:moveTo>
                    <a:cubicBezTo>
                      <a:pt x="16976" y="0"/>
                      <a:pt x="30922" y="13313"/>
                      <a:pt x="31697" y="30006"/>
                    </a:cubicBezTo>
                    <a:lnTo>
                      <a:pt x="31697" y="0"/>
                    </a:lnTo>
                    <a:close/>
                  </a:path>
                </a:pathLst>
              </a:custGeom>
              <a:solidFill>
                <a:srgbClr val="626262"/>
              </a:solidFill>
              <a:ln cap="flat" cmpd="sng" w="9525">
                <a:solidFill>
                  <a:srgbClr val="626262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69" name="Google Shape;269;p10"/>
              <p:cNvSpPr/>
              <p:nvPr/>
            </p:nvSpPr>
            <p:spPr>
              <a:xfrm>
                <a:off x="5706500" y="3293325"/>
                <a:ext cx="792425" cy="792425"/>
              </a:xfrm>
              <a:custGeom>
                <a:rect b="b" l="l" r="r" t="t"/>
                <a:pathLst>
                  <a:path extrusionOk="0" h="31697" w="31697">
                    <a:moveTo>
                      <a:pt x="0" y="0"/>
                    </a:moveTo>
                    <a:lnTo>
                      <a:pt x="0" y="31697"/>
                    </a:lnTo>
                    <a:lnTo>
                      <a:pt x="31697" y="31697"/>
                    </a:lnTo>
                    <a:lnTo>
                      <a:pt x="31697" y="30006"/>
                    </a:lnTo>
                    <a:cubicBezTo>
                      <a:pt x="30781" y="13313"/>
                      <a:pt x="16976" y="0"/>
                      <a:pt x="0" y="0"/>
                    </a:cubicBezTo>
                    <a:close/>
                  </a:path>
                </a:pathLst>
              </a:custGeom>
              <a:solidFill>
                <a:srgbClr val="F7C320"/>
              </a:solidFill>
              <a:ln cap="flat" cmpd="sng" w="9525">
                <a:solidFill>
                  <a:srgbClr val="F7C320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270" name="Google Shape;270;p10"/>
            <p:cNvGrpSpPr/>
            <p:nvPr/>
          </p:nvGrpSpPr>
          <p:grpSpPr>
            <a:xfrm>
              <a:off x="10" y="43"/>
              <a:ext cx="914408" cy="914379"/>
              <a:chOff x="3531750" y="3273950"/>
              <a:chExt cx="792450" cy="792425"/>
            </a:xfrm>
          </p:grpSpPr>
          <p:sp>
            <p:nvSpPr>
              <p:cNvPr id="271" name="Google Shape;271;p10"/>
              <p:cNvSpPr/>
              <p:nvPr/>
            </p:nvSpPr>
            <p:spPr>
              <a:xfrm>
                <a:off x="3531750" y="3273950"/>
                <a:ext cx="792450" cy="792425"/>
              </a:xfrm>
              <a:custGeom>
                <a:rect b="b" l="l" r="r" t="t"/>
                <a:pathLst>
                  <a:path extrusionOk="0" h="31697" w="31698">
                    <a:moveTo>
                      <a:pt x="31698" y="0"/>
                    </a:moveTo>
                    <a:lnTo>
                      <a:pt x="1" y="31697"/>
                    </a:lnTo>
                    <a:lnTo>
                      <a:pt x="31698" y="31697"/>
                    </a:lnTo>
                    <a:lnTo>
                      <a:pt x="31698" y="0"/>
                    </a:lnTo>
                    <a:close/>
                  </a:path>
                </a:pathLst>
              </a:custGeom>
              <a:solidFill>
                <a:srgbClr val="626262"/>
              </a:solidFill>
              <a:ln cap="flat" cmpd="sng" w="9525">
                <a:solidFill>
                  <a:srgbClr val="626262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72" name="Google Shape;272;p10"/>
              <p:cNvSpPr/>
              <p:nvPr/>
            </p:nvSpPr>
            <p:spPr>
              <a:xfrm>
                <a:off x="3531750" y="3273950"/>
                <a:ext cx="792450" cy="792425"/>
              </a:xfrm>
              <a:custGeom>
                <a:rect b="b" l="l" r="r" t="t"/>
                <a:pathLst>
                  <a:path extrusionOk="0" h="31697" w="31698">
                    <a:moveTo>
                      <a:pt x="1" y="0"/>
                    </a:moveTo>
                    <a:lnTo>
                      <a:pt x="1" y="31697"/>
                    </a:lnTo>
                    <a:lnTo>
                      <a:pt x="31698" y="0"/>
                    </a:lnTo>
                    <a:close/>
                  </a:path>
                </a:pathLst>
              </a:custGeom>
              <a:solidFill>
                <a:srgbClr val="F07C31"/>
              </a:solidFill>
              <a:ln cap="flat" cmpd="sng" w="9525">
                <a:solidFill>
                  <a:srgbClr val="F07C3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</p:grpSp>
      <p:sp>
        <p:nvSpPr>
          <p:cNvPr id="273" name="Google Shape;273;p10"/>
          <p:cNvSpPr txBox="1"/>
          <p:nvPr>
            <p:ph type="ctrTitle"/>
          </p:nvPr>
        </p:nvSpPr>
        <p:spPr>
          <a:xfrm>
            <a:off x="720000" y="2086900"/>
            <a:ext cx="2867700" cy="6126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42B1E"/>
              </a:buClr>
              <a:buSzPts val="3000"/>
              <a:buFont typeface="Playfair Display"/>
              <a:buNone/>
              <a:defRPr b="1" sz="3000">
                <a:solidFill>
                  <a:srgbClr val="342B1E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42B1E"/>
              </a:buClr>
              <a:buSzPts val="5700"/>
              <a:buNone/>
              <a:defRPr sz="5700">
                <a:solidFill>
                  <a:srgbClr val="342B1E"/>
                </a:solidFill>
              </a:defRPr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42B1E"/>
              </a:buClr>
              <a:buSzPts val="5700"/>
              <a:buNone/>
              <a:defRPr sz="5700">
                <a:solidFill>
                  <a:srgbClr val="342B1E"/>
                </a:solidFill>
              </a:defRPr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42B1E"/>
              </a:buClr>
              <a:buSzPts val="5700"/>
              <a:buNone/>
              <a:defRPr sz="5700">
                <a:solidFill>
                  <a:srgbClr val="342B1E"/>
                </a:solidFill>
              </a:defRPr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42B1E"/>
              </a:buClr>
              <a:buSzPts val="5700"/>
              <a:buNone/>
              <a:defRPr sz="5700">
                <a:solidFill>
                  <a:srgbClr val="342B1E"/>
                </a:solidFill>
              </a:defRPr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42B1E"/>
              </a:buClr>
              <a:buSzPts val="5700"/>
              <a:buNone/>
              <a:defRPr sz="5700">
                <a:solidFill>
                  <a:srgbClr val="342B1E"/>
                </a:solidFill>
              </a:defRPr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42B1E"/>
              </a:buClr>
              <a:buSzPts val="5700"/>
              <a:buNone/>
              <a:defRPr sz="5700">
                <a:solidFill>
                  <a:srgbClr val="342B1E"/>
                </a:solidFill>
              </a:defRPr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42B1E"/>
              </a:buClr>
              <a:buSzPts val="5700"/>
              <a:buNone/>
              <a:defRPr sz="5700">
                <a:solidFill>
                  <a:srgbClr val="342B1E"/>
                </a:solidFill>
              </a:defRPr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42B1E"/>
              </a:buClr>
              <a:buSzPts val="5700"/>
              <a:buNone/>
              <a:defRPr sz="5700">
                <a:solidFill>
                  <a:srgbClr val="342B1E"/>
                </a:solidFill>
              </a:defRPr>
            </a:lvl9pPr>
          </a:lstStyle>
          <a:p/>
        </p:txBody>
      </p:sp>
      <p:sp>
        <p:nvSpPr>
          <p:cNvPr id="274" name="Google Shape;274;p10"/>
          <p:cNvSpPr txBox="1"/>
          <p:nvPr>
            <p:ph idx="1" type="subTitle"/>
          </p:nvPr>
        </p:nvSpPr>
        <p:spPr>
          <a:xfrm>
            <a:off x="720000" y="2552075"/>
            <a:ext cx="3494400" cy="1132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42B1E"/>
              </a:buClr>
              <a:buSzPts val="1600"/>
              <a:buFont typeface="Spartan Thin"/>
              <a:buNone/>
              <a:defRPr sz="1600">
                <a:solidFill>
                  <a:srgbClr val="342B1E"/>
                </a:solidFill>
                <a:latin typeface="Spartan Thin"/>
                <a:ea typeface="Spartan Thin"/>
                <a:cs typeface="Spartan Thin"/>
                <a:sym typeface="Spartan Thi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42B1E"/>
              </a:buClr>
              <a:buSzPts val="2800"/>
              <a:buNone/>
              <a:defRPr sz="2800">
                <a:solidFill>
                  <a:srgbClr val="342B1E"/>
                </a:solidFill>
              </a:defRPr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42B1E"/>
              </a:buClr>
              <a:buSzPts val="2800"/>
              <a:buNone/>
              <a:defRPr sz="2800">
                <a:solidFill>
                  <a:srgbClr val="342B1E"/>
                </a:solidFill>
              </a:defRPr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42B1E"/>
              </a:buClr>
              <a:buSzPts val="2800"/>
              <a:buNone/>
              <a:defRPr sz="2800">
                <a:solidFill>
                  <a:srgbClr val="342B1E"/>
                </a:solidFill>
              </a:defRPr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42B1E"/>
              </a:buClr>
              <a:buSzPts val="2800"/>
              <a:buNone/>
              <a:defRPr sz="2800">
                <a:solidFill>
                  <a:srgbClr val="342B1E"/>
                </a:solidFill>
              </a:defRPr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42B1E"/>
              </a:buClr>
              <a:buSzPts val="2800"/>
              <a:buNone/>
              <a:defRPr sz="2800">
                <a:solidFill>
                  <a:srgbClr val="342B1E"/>
                </a:solidFill>
              </a:defRPr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42B1E"/>
              </a:buClr>
              <a:buSzPts val="2800"/>
              <a:buNone/>
              <a:defRPr sz="2800">
                <a:solidFill>
                  <a:srgbClr val="342B1E"/>
                </a:solidFill>
              </a:defRPr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42B1E"/>
              </a:buClr>
              <a:buSzPts val="2800"/>
              <a:buNone/>
              <a:defRPr sz="2800">
                <a:solidFill>
                  <a:srgbClr val="342B1E"/>
                </a:solidFill>
              </a:defRPr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42B1E"/>
              </a:buClr>
              <a:buSzPts val="2800"/>
              <a:buNone/>
              <a:defRPr sz="2800">
                <a:solidFill>
                  <a:srgbClr val="342B1E"/>
                </a:solidFill>
              </a:defRPr>
            </a:lvl9pPr>
          </a:lstStyle>
          <a:p/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20" Type="http://schemas.openxmlformats.org/officeDocument/2006/relationships/slideLayout" Target="../slideLayouts/slideLayout20.xml"/><Relationship Id="rId22" Type="http://schemas.openxmlformats.org/officeDocument/2006/relationships/slideLayout" Target="../slideLayouts/slideLayout22.xml"/><Relationship Id="rId21" Type="http://schemas.openxmlformats.org/officeDocument/2006/relationships/slideLayout" Target="../slideLayouts/slideLayout21.xml"/><Relationship Id="rId24" Type="http://schemas.openxmlformats.org/officeDocument/2006/relationships/slideLayout" Target="../slideLayouts/slideLayout24.xml"/><Relationship Id="rId23" Type="http://schemas.openxmlformats.org/officeDocument/2006/relationships/slideLayout" Target="../slideLayouts/slideLayout23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26" Type="http://schemas.openxmlformats.org/officeDocument/2006/relationships/slideLayout" Target="../slideLayouts/slideLayout26.xml"/><Relationship Id="rId25" Type="http://schemas.openxmlformats.org/officeDocument/2006/relationships/slideLayout" Target="../slideLayouts/slideLayout25.xml"/><Relationship Id="rId28" Type="http://schemas.openxmlformats.org/officeDocument/2006/relationships/slideLayout" Target="../slideLayouts/slideLayout28.xml"/><Relationship Id="rId27" Type="http://schemas.openxmlformats.org/officeDocument/2006/relationships/slideLayout" Target="../slideLayouts/slideLayout27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29" Type="http://schemas.openxmlformats.org/officeDocument/2006/relationships/slideLayout" Target="../slideLayouts/slideLayout29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31" Type="http://schemas.openxmlformats.org/officeDocument/2006/relationships/slideLayout" Target="../slideLayouts/slideLayout31.xml"/><Relationship Id="rId30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11.xml"/><Relationship Id="rId33" Type="http://schemas.openxmlformats.org/officeDocument/2006/relationships/theme" Target="../theme/theme2.xml"/><Relationship Id="rId10" Type="http://schemas.openxmlformats.org/officeDocument/2006/relationships/slideLayout" Target="../slideLayouts/slideLayout10.xml"/><Relationship Id="rId32" Type="http://schemas.openxmlformats.org/officeDocument/2006/relationships/slideLayout" Target="../slideLayouts/slideLayout32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5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14.xml"/><Relationship Id="rId17" Type="http://schemas.openxmlformats.org/officeDocument/2006/relationships/slideLayout" Target="../slideLayouts/slideLayout17.xml"/><Relationship Id="rId16" Type="http://schemas.openxmlformats.org/officeDocument/2006/relationships/slideLayout" Target="../slideLayouts/slideLayout16.xml"/><Relationship Id="rId19" Type="http://schemas.openxmlformats.org/officeDocument/2006/relationships/slideLayout" Target="../slideLayouts/slideLayout19.xml"/><Relationship Id="rId18" Type="http://schemas.openxmlformats.org/officeDocument/2006/relationships/slideLayout" Target="../slideLayouts/slideLayout1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dk2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Playfair Display"/>
              <a:buNone/>
              <a:defRPr b="1" i="0" sz="3000" u="none" cap="none" strike="noStrike">
                <a:solidFill>
                  <a:schemeClr val="dk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Spartan Thin"/>
              <a:buChar char="●"/>
              <a:defRPr b="0" i="0" sz="1800" u="none" cap="none" strike="noStrike">
                <a:solidFill>
                  <a:schemeClr val="dk1"/>
                </a:solidFill>
                <a:latin typeface="Spartan Thin"/>
                <a:ea typeface="Spartan Thin"/>
                <a:cs typeface="Spartan Thin"/>
                <a:sym typeface="Spartan Thin"/>
              </a:defRPr>
            </a:lvl1pPr>
            <a:lvl2pPr indent="-317500" lvl="1" marL="9144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Spartan Thin"/>
              <a:buChar char="○"/>
              <a:defRPr b="0" i="0" sz="1400" u="none" cap="none" strike="noStrike">
                <a:solidFill>
                  <a:schemeClr val="dk1"/>
                </a:solidFill>
                <a:latin typeface="Spartan Thin"/>
                <a:ea typeface="Spartan Thin"/>
                <a:cs typeface="Spartan Thin"/>
                <a:sym typeface="Spartan Thin"/>
              </a:defRPr>
            </a:lvl2pPr>
            <a:lvl3pPr indent="-317500" lvl="2" marL="13716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Spartan Thin"/>
              <a:buChar char="■"/>
              <a:defRPr b="0" i="0" sz="1400" u="none" cap="none" strike="noStrike">
                <a:solidFill>
                  <a:schemeClr val="dk1"/>
                </a:solidFill>
                <a:latin typeface="Spartan Thin"/>
                <a:ea typeface="Spartan Thin"/>
                <a:cs typeface="Spartan Thin"/>
                <a:sym typeface="Spartan Thin"/>
              </a:defRPr>
            </a:lvl3pPr>
            <a:lvl4pPr indent="-317500" lvl="3" marL="18288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Spartan Thin"/>
              <a:buChar char="●"/>
              <a:defRPr b="0" i="0" sz="1400" u="none" cap="none" strike="noStrike">
                <a:solidFill>
                  <a:schemeClr val="dk1"/>
                </a:solidFill>
                <a:latin typeface="Spartan Thin"/>
                <a:ea typeface="Spartan Thin"/>
                <a:cs typeface="Spartan Thin"/>
                <a:sym typeface="Spartan Thin"/>
              </a:defRPr>
            </a:lvl4pPr>
            <a:lvl5pPr indent="-317500" lvl="4" marL="22860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Spartan Thin"/>
              <a:buChar char="○"/>
              <a:defRPr b="0" i="0" sz="1400" u="none" cap="none" strike="noStrike">
                <a:solidFill>
                  <a:schemeClr val="dk1"/>
                </a:solidFill>
                <a:latin typeface="Spartan Thin"/>
                <a:ea typeface="Spartan Thin"/>
                <a:cs typeface="Spartan Thin"/>
                <a:sym typeface="Spartan Thin"/>
              </a:defRPr>
            </a:lvl5pPr>
            <a:lvl6pPr indent="-317500" lvl="5" marL="27432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Spartan Thin"/>
              <a:buChar char="■"/>
              <a:defRPr b="0" i="0" sz="1400" u="none" cap="none" strike="noStrike">
                <a:solidFill>
                  <a:schemeClr val="dk1"/>
                </a:solidFill>
                <a:latin typeface="Spartan Thin"/>
                <a:ea typeface="Spartan Thin"/>
                <a:cs typeface="Spartan Thin"/>
                <a:sym typeface="Spartan Thin"/>
              </a:defRPr>
            </a:lvl6pPr>
            <a:lvl7pPr indent="-317500" lvl="6" marL="32004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Spartan Thin"/>
              <a:buChar char="●"/>
              <a:defRPr b="0" i="0" sz="1400" u="none" cap="none" strike="noStrike">
                <a:solidFill>
                  <a:schemeClr val="dk1"/>
                </a:solidFill>
                <a:latin typeface="Spartan Thin"/>
                <a:ea typeface="Spartan Thin"/>
                <a:cs typeface="Spartan Thin"/>
                <a:sym typeface="Spartan Thin"/>
              </a:defRPr>
            </a:lvl7pPr>
            <a:lvl8pPr indent="-317500" lvl="7" marL="36576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Spartan Thin"/>
              <a:buChar char="○"/>
              <a:defRPr b="0" i="0" sz="1400" u="none" cap="none" strike="noStrike">
                <a:solidFill>
                  <a:schemeClr val="dk1"/>
                </a:solidFill>
                <a:latin typeface="Spartan Thin"/>
                <a:ea typeface="Spartan Thin"/>
                <a:cs typeface="Spartan Thin"/>
                <a:sym typeface="Spartan Thin"/>
              </a:defRPr>
            </a:lvl8pPr>
            <a:lvl9pPr indent="-317500" lvl="8" marL="4114800" marR="0" rtl="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1400"/>
              <a:buFont typeface="Spartan Thin"/>
              <a:buChar char="■"/>
              <a:defRPr b="0" i="0" sz="1400" u="none" cap="none" strike="noStrike">
                <a:solidFill>
                  <a:schemeClr val="dk1"/>
                </a:solidFill>
                <a:latin typeface="Spartan Thin"/>
                <a:ea typeface="Spartan Thin"/>
                <a:cs typeface="Spartan Thin"/>
                <a:sym typeface="Spartan Thin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  <p:sldLayoutId id="2147483662" r:id="rId15"/>
    <p:sldLayoutId id="2147483663" r:id="rId16"/>
    <p:sldLayoutId id="2147483664" r:id="rId17"/>
    <p:sldLayoutId id="2147483665" r:id="rId18"/>
    <p:sldLayoutId id="2147483666" r:id="rId19"/>
    <p:sldLayoutId id="2147483667" r:id="rId20"/>
    <p:sldLayoutId id="2147483668" r:id="rId21"/>
    <p:sldLayoutId id="2147483669" r:id="rId22"/>
    <p:sldLayoutId id="2147483670" r:id="rId23"/>
    <p:sldLayoutId id="2147483671" r:id="rId24"/>
    <p:sldLayoutId id="2147483672" r:id="rId25"/>
    <p:sldLayoutId id="2147483673" r:id="rId26"/>
    <p:sldLayoutId id="2147483674" r:id="rId27"/>
    <p:sldLayoutId id="2147483675" r:id="rId28"/>
    <p:sldLayoutId id="2147483676" r:id="rId29"/>
    <p:sldLayoutId id="2147483677" r:id="rId30"/>
    <p:sldLayoutId id="2147483678" r:id="rId31"/>
    <p:sldLayoutId id="2147483679" r:id="rId3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6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5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7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8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17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0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9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6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09" name="Shape 9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0" name="Google Shape;910;p34"/>
          <p:cNvSpPr txBox="1"/>
          <p:nvPr>
            <p:ph type="ctrTitle"/>
          </p:nvPr>
        </p:nvSpPr>
        <p:spPr>
          <a:xfrm>
            <a:off x="1974450" y="1809468"/>
            <a:ext cx="5132100" cy="225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700"/>
              <a:buFont typeface="Playfair Display"/>
              <a:buNone/>
            </a:pPr>
            <a:r>
              <a:rPr lang="en" sz="1800">
                <a:solidFill>
                  <a:schemeClr val="dk1"/>
                </a:solidFill>
              </a:rPr>
              <a:t>Отделение коммерции</a:t>
            </a:r>
            <a:r>
              <a:rPr b="0" lang="en" sz="1800">
                <a:solidFill>
                  <a:schemeClr val="dk1"/>
                </a:solidFill>
              </a:rPr>
              <a:t> (</a:t>
            </a:r>
            <a:r>
              <a:rPr lang="en" sz="1800">
                <a:solidFill>
                  <a:schemeClr val="dk1"/>
                </a:solidFill>
              </a:rPr>
              <a:t>по отраслям</a:t>
            </a:r>
            <a:r>
              <a:rPr b="0" lang="en" sz="1800">
                <a:solidFill>
                  <a:schemeClr val="dk1"/>
                </a:solidFill>
              </a:rPr>
              <a:t>)</a:t>
            </a:r>
            <a:endParaRPr>
              <a:solidFill>
                <a:schemeClr val="dk1"/>
              </a:solidFill>
            </a:endParaRPr>
          </a:p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700"/>
              <a:buFont typeface="Playfair Display"/>
              <a:buNone/>
            </a:pPr>
            <a:r>
              <a:t/>
            </a:r>
            <a:endParaRPr sz="5700"/>
          </a:p>
        </p:txBody>
      </p:sp>
      <p:sp>
        <p:nvSpPr>
          <p:cNvPr id="911" name="Google Shape;911;p34"/>
          <p:cNvSpPr txBox="1"/>
          <p:nvPr>
            <p:ph idx="1" type="subTitle"/>
          </p:nvPr>
        </p:nvSpPr>
        <p:spPr>
          <a:xfrm>
            <a:off x="2114502" y="132846"/>
            <a:ext cx="4681200" cy="73208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</a:pPr>
            <a:r>
              <a:rPr b="1" lang="en">
                <a:latin typeface="Times New Roman"/>
                <a:ea typeface="Times New Roman"/>
                <a:cs typeface="Times New Roman"/>
                <a:sym typeface="Times New Roman"/>
              </a:rPr>
              <a:t>САНКТ-ПЕТЕРБУРГСКИЙ УНИВЕРСИТЕТ ТЕХНОЛОГИЙ УПРАВЛЕНИЯ И ЭКОНОМИКИ</a:t>
            </a:r>
            <a:endParaRPr/>
          </a:p>
        </p:txBody>
      </p:sp>
      <p:sp>
        <p:nvSpPr>
          <p:cNvPr id="912" name="Google Shape;912;p34"/>
          <p:cNvSpPr txBox="1"/>
          <p:nvPr/>
        </p:nvSpPr>
        <p:spPr>
          <a:xfrm>
            <a:off x="3499444" y="3277262"/>
            <a:ext cx="2743200" cy="30777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13" name="Google Shape;913;p34"/>
          <p:cNvSpPr txBox="1"/>
          <p:nvPr/>
        </p:nvSpPr>
        <p:spPr>
          <a:xfrm>
            <a:off x="2817309" y="1723996"/>
            <a:ext cx="3509400" cy="2308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Проектно-исследовательская работа</a:t>
            </a:r>
            <a:endParaRPr sz="18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По дисциплине «Эко</a:t>
            </a:r>
            <a:r>
              <a:rPr lang="en" sz="1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н</a:t>
            </a:r>
            <a:r>
              <a:rPr b="0" i="0" lang="en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омика»</a:t>
            </a:r>
            <a:endParaRPr b="0" i="0" sz="18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На тему: «</a:t>
            </a:r>
            <a:r>
              <a:rPr b="0" i="0" lang="en" sz="18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Проблемы безработицы в России в начале XX века и в современный период</a:t>
            </a:r>
            <a:r>
              <a:rPr b="0" i="0" lang="en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»</a:t>
            </a:r>
            <a:endParaRPr/>
          </a:p>
        </p:txBody>
      </p:sp>
      <p:sp>
        <p:nvSpPr>
          <p:cNvPr id="914" name="Google Shape;914;p34"/>
          <p:cNvSpPr txBox="1"/>
          <p:nvPr/>
        </p:nvSpPr>
        <p:spPr>
          <a:xfrm>
            <a:off x="3249174" y="2824172"/>
            <a:ext cx="2743200" cy="369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18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915" name="Google Shape;915;p34"/>
          <p:cNvSpPr txBox="1"/>
          <p:nvPr/>
        </p:nvSpPr>
        <p:spPr>
          <a:xfrm>
            <a:off x="6326699" y="2212240"/>
            <a:ext cx="2743200" cy="1990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450215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12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Выполнил студент:</a:t>
            </a:r>
            <a:endParaRPr/>
          </a:p>
          <a:p>
            <a:pPr indent="450215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12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Группы ОДО-КО9-20-2</a:t>
            </a:r>
            <a:endParaRPr/>
          </a:p>
          <a:p>
            <a:pPr indent="450215" lvl="0" marL="0" marR="0" rtl="0" algn="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b="0" i="0" lang="en" sz="12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Марудов Артем </a:t>
            </a:r>
            <a:endParaRPr/>
          </a:p>
          <a:p>
            <a:pPr indent="450215" lvl="0" marL="0" marR="0" rtl="0" algn="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b="0" i="0" lang="en" sz="12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Анатольевич</a:t>
            </a:r>
            <a:endParaRPr/>
          </a:p>
          <a:p>
            <a:pPr indent="450215" lvl="0" marL="0" marR="0" rtl="0" algn="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b="0" i="0" lang="en" sz="12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 Руководитель:</a:t>
            </a:r>
            <a:endParaRPr b="0" i="0" sz="1200" u="none" cap="none" strike="noStrik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450215" lvl="0" marL="0" marR="0" rtl="0" algn="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b="0" i="0" lang="en" sz="12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Макаренкова Наталья Павловна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18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916" name="Google Shape;916;p34"/>
          <p:cNvSpPr txBox="1"/>
          <p:nvPr/>
        </p:nvSpPr>
        <p:spPr>
          <a:xfrm>
            <a:off x="3702450" y="4491100"/>
            <a:ext cx="1739100" cy="6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Spartan Thin"/>
                <a:ea typeface="Spartan Thin"/>
                <a:cs typeface="Spartan Thin"/>
                <a:sym typeface="Spartan Thin"/>
              </a:rPr>
              <a:t>Санкт-Петербург</a:t>
            </a:r>
            <a:endParaRPr>
              <a:latin typeface="Spartan Thin"/>
              <a:ea typeface="Spartan Thin"/>
              <a:cs typeface="Spartan Thin"/>
              <a:sym typeface="Spartan Thin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Times New Roman"/>
                <a:ea typeface="Times New Roman"/>
                <a:cs typeface="Times New Roman"/>
                <a:sym typeface="Times New Roman"/>
              </a:rPr>
              <a:t>2021</a:t>
            </a:r>
            <a:endParaRPr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07" name="Shape 10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8" name="Google Shape;1008;p43"/>
          <p:cNvSpPr txBox="1"/>
          <p:nvPr>
            <p:ph type="ctrTitle"/>
          </p:nvPr>
        </p:nvSpPr>
        <p:spPr>
          <a:xfrm>
            <a:off x="720000" y="540000"/>
            <a:ext cx="6757500" cy="607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</a:pPr>
            <a:r>
              <a:rPr lang="en"/>
              <a:t>Безработица в ссср</a:t>
            </a:r>
            <a:endParaRPr/>
          </a:p>
        </p:txBody>
      </p:sp>
      <p:sp>
        <p:nvSpPr>
          <p:cNvPr id="1009" name="Google Shape;1009;p43"/>
          <p:cNvSpPr/>
          <p:nvPr/>
        </p:nvSpPr>
        <p:spPr>
          <a:xfrm>
            <a:off x="3548557" y="3956158"/>
            <a:ext cx="2046900" cy="746100"/>
          </a:xfrm>
          <a:prstGeom prst="roundRect">
            <a:avLst>
              <a:gd fmla="val 0" name="adj"/>
            </a:avLst>
          </a:prstGeom>
          <a:solidFill>
            <a:schemeClr val="accent1"/>
          </a:solidFill>
          <a:ln cap="flat" cmpd="sng" w="381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n" sz="800">
                <a:latin typeface="Oswald"/>
                <a:ea typeface="Oswald"/>
                <a:cs typeface="Oswald"/>
                <a:sym typeface="Oswald"/>
              </a:rPr>
              <a:t>В первые годы</a:t>
            </a:r>
            <a:r>
              <a:rPr lang="en"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" sz="800">
                <a:latin typeface="Oswald"/>
                <a:ea typeface="Oswald"/>
                <a:cs typeface="Oswald"/>
                <a:sym typeface="Oswald"/>
              </a:rPr>
              <a:t>реконструкции значительно возросли ассигнования на борьбу с безработицей по государственному и местным бюджетам</a:t>
            </a:r>
            <a:endParaRPr b="1" i="0" sz="400" u="none" cap="none" strike="noStrike">
              <a:solidFill>
                <a:schemeClr val="dk1"/>
              </a:solidFill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1010" name="Google Shape;1010;p43"/>
          <p:cNvSpPr/>
          <p:nvPr/>
        </p:nvSpPr>
        <p:spPr>
          <a:xfrm>
            <a:off x="528325" y="2582763"/>
            <a:ext cx="2721300" cy="810900"/>
          </a:xfrm>
          <a:prstGeom prst="roundRect">
            <a:avLst>
              <a:gd fmla="val 0" name="adj"/>
            </a:avLst>
          </a:prstGeom>
          <a:solidFill>
            <a:schemeClr val="lt2"/>
          </a:solidFill>
          <a:ln cap="flat" cmpd="sng" w="381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latin typeface="Oswald"/>
                <a:ea typeface="Oswald"/>
                <a:cs typeface="Oswald"/>
                <a:sym typeface="Oswald"/>
              </a:rPr>
              <a:t>Итак, несмотря на финансовые трудности, связанные с</a:t>
            </a:r>
            <a:r>
              <a:rPr lang="en"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" sz="800">
                <a:latin typeface="Oswald"/>
                <a:ea typeface="Oswald"/>
                <a:cs typeface="Oswald"/>
                <a:sym typeface="Oswald"/>
              </a:rPr>
              <a:t>индустриализацией страны, материальная помощь безработным увеличилась за счет разных источников — средств соцстраха, профсоюзов, государственных и местных органов.</a:t>
            </a:r>
            <a:endParaRPr sz="800"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1011" name="Google Shape;1011;p43"/>
          <p:cNvSpPr/>
          <p:nvPr/>
        </p:nvSpPr>
        <p:spPr>
          <a:xfrm>
            <a:off x="528325" y="1243125"/>
            <a:ext cx="3391200" cy="644100"/>
          </a:xfrm>
          <a:prstGeom prst="roundRect">
            <a:avLst>
              <a:gd fmla="val 0" name="adj"/>
            </a:avLst>
          </a:prstGeom>
          <a:solidFill>
            <a:schemeClr val="accent1"/>
          </a:solidFill>
          <a:ln cap="flat" cmpd="sng" w="381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n" sz="800">
                <a:latin typeface="Oswald"/>
                <a:ea typeface="Oswald"/>
                <a:cs typeface="Oswald"/>
                <a:sym typeface="Oswald"/>
              </a:rPr>
              <a:t>Эффективной и действенной мерой борьбы с безработицей являлось проведение общественных работ, создание трудовых, производственных и торговых коллективов безработных.</a:t>
            </a:r>
            <a:endParaRPr b="1" i="0" sz="400" u="none" cap="none" strike="noStrike">
              <a:solidFill>
                <a:schemeClr val="dk1"/>
              </a:solidFill>
              <a:highlight>
                <a:schemeClr val="lt1"/>
              </a:highlight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1012" name="Google Shape;1012;p43"/>
          <p:cNvSpPr/>
          <p:nvPr/>
        </p:nvSpPr>
        <p:spPr>
          <a:xfrm>
            <a:off x="5729700" y="1450350"/>
            <a:ext cx="1487400" cy="644100"/>
          </a:xfrm>
          <a:prstGeom prst="roundRect">
            <a:avLst>
              <a:gd fmla="val 0" name="adj"/>
            </a:avLst>
          </a:prstGeom>
          <a:solidFill>
            <a:schemeClr val="lt2"/>
          </a:solidFill>
          <a:ln cap="flat" cmpd="sng" w="381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n" sz="800">
                <a:latin typeface="Oswald"/>
                <a:ea typeface="Oswald"/>
                <a:cs typeface="Oswald"/>
                <a:sym typeface="Oswald"/>
              </a:rPr>
              <a:t>Большую материальную помощь безработным оказывали профсоюзы, которые создавали для этой цели специальные фонды</a:t>
            </a:r>
            <a:endParaRPr i="0" sz="800" u="none" cap="none" strike="noStrike">
              <a:solidFill>
                <a:schemeClr val="dk1"/>
              </a:solidFill>
              <a:highlight>
                <a:schemeClr val="dk2"/>
              </a:highlight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1013" name="Google Shape;1013;p43"/>
          <p:cNvSpPr/>
          <p:nvPr/>
        </p:nvSpPr>
        <p:spPr>
          <a:xfrm>
            <a:off x="5449950" y="2494075"/>
            <a:ext cx="2046900" cy="825600"/>
          </a:xfrm>
          <a:prstGeom prst="roundRect">
            <a:avLst>
              <a:gd fmla="val 0" name="adj"/>
            </a:avLst>
          </a:prstGeom>
          <a:solidFill>
            <a:schemeClr val="accent1"/>
          </a:solidFill>
          <a:ln cap="flat" cmpd="sng" w="381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n" sz="800">
                <a:highlight>
                  <a:schemeClr val="lt1"/>
                </a:highlight>
                <a:latin typeface="Oswald"/>
                <a:ea typeface="Oswald"/>
                <a:cs typeface="Oswald"/>
                <a:sym typeface="Oswald"/>
              </a:rPr>
              <a:t>В 1930 г. проведение общественных работ стало постепенно сокращаться в связи с повышением спроса на рабочую силу, в том числе для быстро развивавшегося строительства, расширения объемов погрузочно-разгрузочных работ и т. п. </a:t>
            </a:r>
            <a:endParaRPr i="0" sz="800" u="none" cap="none" strike="noStrike">
              <a:solidFill>
                <a:schemeClr val="dk1"/>
              </a:solidFill>
              <a:highlight>
                <a:schemeClr val="lt1"/>
              </a:highlight>
              <a:latin typeface="Oswald"/>
              <a:ea typeface="Oswald"/>
              <a:cs typeface="Oswald"/>
              <a:sym typeface="Oswald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17" name="Shape 10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8" name="Google Shape;1018;p44"/>
          <p:cNvSpPr txBox="1"/>
          <p:nvPr>
            <p:ph type="ctrTitle"/>
          </p:nvPr>
        </p:nvSpPr>
        <p:spPr>
          <a:xfrm>
            <a:off x="1646538" y="525200"/>
            <a:ext cx="6757500" cy="607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rgbClr val="000000"/>
                </a:solidFill>
                <a:highlight>
                  <a:schemeClr val="lt2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4. Безработица в наше время </a:t>
            </a:r>
            <a:r>
              <a:rPr b="0" lang="en" sz="1600">
                <a:solidFill>
                  <a:srgbClr val="000000"/>
                </a:solidFill>
                <a:highlight>
                  <a:schemeClr val="lt2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endParaRPr b="0" sz="1600">
              <a:solidFill>
                <a:srgbClr val="000000"/>
              </a:solidFill>
              <a:highlight>
                <a:schemeClr val="lt2"/>
              </a:highlight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lang="en" sz="1400">
                <a:solidFill>
                  <a:schemeClr val="dk1"/>
                </a:solidFill>
                <a:highlight>
                  <a:schemeClr val="lt2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endParaRPr b="0" sz="1400">
              <a:solidFill>
                <a:schemeClr val="dk1"/>
              </a:solidFill>
              <a:highlight>
                <a:schemeClr val="lt2"/>
              </a:highlight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</a:pPr>
            <a:r>
              <a:t/>
            </a:r>
            <a:endParaRPr/>
          </a:p>
        </p:txBody>
      </p:sp>
      <p:grpSp>
        <p:nvGrpSpPr>
          <p:cNvPr id="1019" name="Google Shape;1019;p44"/>
          <p:cNvGrpSpPr/>
          <p:nvPr/>
        </p:nvGrpSpPr>
        <p:grpSpPr>
          <a:xfrm>
            <a:off x="4259971" y="1799973"/>
            <a:ext cx="694800" cy="694800"/>
            <a:chOff x="4107600" y="2248135"/>
            <a:chExt cx="694800" cy="694800"/>
          </a:xfrm>
        </p:grpSpPr>
        <p:sp>
          <p:nvSpPr>
            <p:cNvPr id="1020" name="Google Shape;1020;p44"/>
            <p:cNvSpPr/>
            <p:nvPr/>
          </p:nvSpPr>
          <p:spPr>
            <a:xfrm>
              <a:off x="4107600" y="2248135"/>
              <a:ext cx="694800" cy="694800"/>
            </a:xfrm>
            <a:prstGeom prst="rect">
              <a:avLst/>
            </a:prstGeom>
            <a:solidFill>
              <a:schemeClr val="dk2"/>
            </a:solidFill>
            <a:ln cap="flat" cmpd="sng" w="9525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1021" name="Google Shape;1021;p44"/>
            <p:cNvGrpSpPr/>
            <p:nvPr/>
          </p:nvGrpSpPr>
          <p:grpSpPr>
            <a:xfrm>
              <a:off x="4281071" y="2421495"/>
              <a:ext cx="347872" cy="348088"/>
              <a:chOff x="5049725" y="2027900"/>
              <a:chExt cx="481750" cy="481850"/>
            </a:xfrm>
          </p:grpSpPr>
          <p:sp>
            <p:nvSpPr>
              <p:cNvPr id="1022" name="Google Shape;1022;p44"/>
              <p:cNvSpPr/>
              <p:nvPr/>
            </p:nvSpPr>
            <p:spPr>
              <a:xfrm>
                <a:off x="5191775" y="2394925"/>
                <a:ext cx="197625" cy="114825"/>
              </a:xfrm>
              <a:custGeom>
                <a:rect b="b" l="l" r="r" t="t"/>
                <a:pathLst>
                  <a:path extrusionOk="0" h="4593" w="7905">
                    <a:moveTo>
                      <a:pt x="0" y="0"/>
                    </a:moveTo>
                    <a:lnTo>
                      <a:pt x="0" y="566"/>
                    </a:lnTo>
                    <a:cubicBezTo>
                      <a:pt x="3" y="1298"/>
                      <a:pt x="479" y="1949"/>
                      <a:pt x="1178" y="2171"/>
                    </a:cubicBezTo>
                    <a:cubicBezTo>
                      <a:pt x="1407" y="3502"/>
                      <a:pt x="2560" y="4593"/>
                      <a:pt x="3954" y="4593"/>
                    </a:cubicBezTo>
                    <a:cubicBezTo>
                      <a:pt x="5345" y="4593"/>
                      <a:pt x="6499" y="3502"/>
                      <a:pt x="6728" y="2171"/>
                    </a:cubicBezTo>
                    <a:cubicBezTo>
                      <a:pt x="7426" y="1949"/>
                      <a:pt x="7902" y="1298"/>
                      <a:pt x="7905" y="566"/>
                    </a:cubicBezTo>
                    <a:lnTo>
                      <a:pt x="7905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435D74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023" name="Google Shape;1023;p44"/>
              <p:cNvSpPr/>
              <p:nvPr/>
            </p:nvSpPr>
            <p:spPr>
              <a:xfrm>
                <a:off x="5113625" y="2027900"/>
                <a:ext cx="347300" cy="338825"/>
              </a:xfrm>
              <a:custGeom>
                <a:rect b="b" l="l" r="r" t="t"/>
                <a:pathLst>
                  <a:path extrusionOk="0" h="13553" w="13892">
                    <a:moveTo>
                      <a:pt x="7080" y="2260"/>
                    </a:moveTo>
                    <a:cubicBezTo>
                      <a:pt x="9574" y="2263"/>
                      <a:pt x="11594" y="4284"/>
                      <a:pt x="11597" y="6777"/>
                    </a:cubicBezTo>
                    <a:cubicBezTo>
                      <a:pt x="11597" y="7090"/>
                      <a:pt x="11344" y="7340"/>
                      <a:pt x="11031" y="7340"/>
                    </a:cubicBezTo>
                    <a:cubicBezTo>
                      <a:pt x="10718" y="7340"/>
                      <a:pt x="10468" y="7090"/>
                      <a:pt x="10468" y="6777"/>
                    </a:cubicBezTo>
                    <a:cubicBezTo>
                      <a:pt x="10465" y="4907"/>
                      <a:pt x="8950" y="3392"/>
                      <a:pt x="7080" y="3389"/>
                    </a:cubicBezTo>
                    <a:cubicBezTo>
                      <a:pt x="6767" y="3389"/>
                      <a:pt x="6514" y="3136"/>
                      <a:pt x="6514" y="2826"/>
                    </a:cubicBezTo>
                    <a:cubicBezTo>
                      <a:pt x="6514" y="2513"/>
                      <a:pt x="6767" y="2260"/>
                      <a:pt x="7080" y="2260"/>
                    </a:cubicBezTo>
                    <a:close/>
                    <a:moveTo>
                      <a:pt x="7070" y="1"/>
                    </a:moveTo>
                    <a:cubicBezTo>
                      <a:pt x="6595" y="1"/>
                      <a:pt x="6111" y="50"/>
                      <a:pt x="5623" y="152"/>
                    </a:cubicBezTo>
                    <a:cubicBezTo>
                      <a:pt x="3075" y="685"/>
                      <a:pt x="1001" y="2754"/>
                      <a:pt x="459" y="5301"/>
                    </a:cubicBezTo>
                    <a:cubicBezTo>
                      <a:pt x="1" y="7469"/>
                      <a:pt x="567" y="9644"/>
                      <a:pt x="2015" y="11270"/>
                    </a:cubicBezTo>
                    <a:cubicBezTo>
                      <a:pt x="2584" y="11908"/>
                      <a:pt x="2952" y="12703"/>
                      <a:pt x="3072" y="13552"/>
                    </a:cubicBezTo>
                    <a:lnTo>
                      <a:pt x="11088" y="13552"/>
                    </a:lnTo>
                    <a:cubicBezTo>
                      <a:pt x="11221" y="12691"/>
                      <a:pt x="11597" y="11887"/>
                      <a:pt x="12175" y="11233"/>
                    </a:cubicBezTo>
                    <a:cubicBezTo>
                      <a:pt x="13259" y="10002"/>
                      <a:pt x="13892" y="8418"/>
                      <a:pt x="13892" y="6777"/>
                    </a:cubicBezTo>
                    <a:cubicBezTo>
                      <a:pt x="13892" y="2969"/>
                      <a:pt x="10766" y="1"/>
                      <a:pt x="7070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435D74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024" name="Google Shape;1024;p44"/>
              <p:cNvSpPr/>
              <p:nvPr/>
            </p:nvSpPr>
            <p:spPr>
              <a:xfrm>
                <a:off x="5049725" y="2197300"/>
                <a:ext cx="56400" cy="28275"/>
              </a:xfrm>
              <a:custGeom>
                <a:rect b="b" l="l" r="r" t="t"/>
                <a:pathLst>
                  <a:path extrusionOk="0" h="1131" w="2256">
                    <a:moveTo>
                      <a:pt x="563" y="1"/>
                    </a:moveTo>
                    <a:cubicBezTo>
                      <a:pt x="250" y="1"/>
                      <a:pt x="0" y="254"/>
                      <a:pt x="0" y="567"/>
                    </a:cubicBezTo>
                    <a:cubicBezTo>
                      <a:pt x="0" y="877"/>
                      <a:pt x="250" y="1130"/>
                      <a:pt x="563" y="1130"/>
                    </a:cubicBezTo>
                    <a:lnTo>
                      <a:pt x="1693" y="1130"/>
                    </a:lnTo>
                    <a:cubicBezTo>
                      <a:pt x="2006" y="1130"/>
                      <a:pt x="2256" y="877"/>
                      <a:pt x="2256" y="567"/>
                    </a:cubicBezTo>
                    <a:cubicBezTo>
                      <a:pt x="2256" y="254"/>
                      <a:pt x="2006" y="1"/>
                      <a:pt x="1693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435D74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025" name="Google Shape;1025;p44"/>
              <p:cNvSpPr/>
              <p:nvPr/>
            </p:nvSpPr>
            <p:spPr>
              <a:xfrm>
                <a:off x="5052575" y="2102800"/>
                <a:ext cx="50850" cy="48075"/>
              </a:xfrm>
              <a:custGeom>
                <a:rect b="b" l="l" r="r" t="t"/>
                <a:pathLst>
                  <a:path extrusionOk="0" h="1923" w="2034">
                    <a:moveTo>
                      <a:pt x="623" y="0"/>
                    </a:moveTo>
                    <a:cubicBezTo>
                      <a:pt x="478" y="0"/>
                      <a:pt x="333" y="56"/>
                      <a:pt x="224" y="167"/>
                    </a:cubicBezTo>
                    <a:cubicBezTo>
                      <a:pt x="4" y="384"/>
                      <a:pt x="1" y="736"/>
                      <a:pt x="214" y="959"/>
                    </a:cubicBezTo>
                    <a:lnTo>
                      <a:pt x="1015" y="1757"/>
                    </a:lnTo>
                    <a:cubicBezTo>
                      <a:pt x="1125" y="1867"/>
                      <a:pt x="1269" y="1922"/>
                      <a:pt x="1413" y="1922"/>
                    </a:cubicBezTo>
                    <a:cubicBezTo>
                      <a:pt x="1558" y="1922"/>
                      <a:pt x="1702" y="1867"/>
                      <a:pt x="1813" y="1757"/>
                    </a:cubicBezTo>
                    <a:cubicBezTo>
                      <a:pt x="2033" y="1534"/>
                      <a:pt x="2033" y="1179"/>
                      <a:pt x="1813" y="959"/>
                    </a:cubicBezTo>
                    <a:lnTo>
                      <a:pt x="1015" y="158"/>
                    </a:lnTo>
                    <a:cubicBezTo>
                      <a:pt x="906" y="53"/>
                      <a:pt x="764" y="0"/>
                      <a:pt x="623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435D74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026" name="Google Shape;1026;p44"/>
              <p:cNvSpPr/>
              <p:nvPr/>
            </p:nvSpPr>
            <p:spPr>
              <a:xfrm>
                <a:off x="5052575" y="2272175"/>
                <a:ext cx="50700" cy="47900"/>
              </a:xfrm>
              <a:custGeom>
                <a:rect b="b" l="l" r="r" t="t"/>
                <a:pathLst>
                  <a:path extrusionOk="0" h="1916" w="2028">
                    <a:moveTo>
                      <a:pt x="1405" y="0"/>
                    </a:moveTo>
                    <a:cubicBezTo>
                      <a:pt x="1264" y="0"/>
                      <a:pt x="1124" y="53"/>
                      <a:pt x="1015" y="159"/>
                    </a:cubicBezTo>
                    <a:lnTo>
                      <a:pt x="214" y="960"/>
                    </a:lnTo>
                    <a:cubicBezTo>
                      <a:pt x="1" y="1179"/>
                      <a:pt x="4" y="1532"/>
                      <a:pt x="224" y="1749"/>
                    </a:cubicBezTo>
                    <a:cubicBezTo>
                      <a:pt x="333" y="1860"/>
                      <a:pt x="478" y="1916"/>
                      <a:pt x="623" y="1916"/>
                    </a:cubicBezTo>
                    <a:cubicBezTo>
                      <a:pt x="764" y="1916"/>
                      <a:pt x="906" y="1863"/>
                      <a:pt x="1015" y="1758"/>
                    </a:cubicBezTo>
                    <a:lnTo>
                      <a:pt x="1813" y="960"/>
                    </a:lnTo>
                    <a:cubicBezTo>
                      <a:pt x="2027" y="737"/>
                      <a:pt x="2024" y="384"/>
                      <a:pt x="1804" y="168"/>
                    </a:cubicBezTo>
                    <a:cubicBezTo>
                      <a:pt x="1695" y="56"/>
                      <a:pt x="1550" y="0"/>
                      <a:pt x="1405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435D74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027" name="Google Shape;1027;p44"/>
              <p:cNvSpPr/>
              <p:nvPr/>
            </p:nvSpPr>
            <p:spPr>
              <a:xfrm>
                <a:off x="5475050" y="2197300"/>
                <a:ext cx="56425" cy="28275"/>
              </a:xfrm>
              <a:custGeom>
                <a:rect b="b" l="l" r="r" t="t"/>
                <a:pathLst>
                  <a:path extrusionOk="0" h="1131" w="2257">
                    <a:moveTo>
                      <a:pt x="564" y="1"/>
                    </a:moveTo>
                    <a:cubicBezTo>
                      <a:pt x="251" y="1"/>
                      <a:pt x="1" y="254"/>
                      <a:pt x="1" y="567"/>
                    </a:cubicBezTo>
                    <a:cubicBezTo>
                      <a:pt x="1" y="877"/>
                      <a:pt x="251" y="1130"/>
                      <a:pt x="564" y="1130"/>
                    </a:cubicBezTo>
                    <a:lnTo>
                      <a:pt x="1693" y="1130"/>
                    </a:lnTo>
                    <a:cubicBezTo>
                      <a:pt x="2006" y="1130"/>
                      <a:pt x="2256" y="877"/>
                      <a:pt x="2256" y="567"/>
                    </a:cubicBezTo>
                    <a:cubicBezTo>
                      <a:pt x="2256" y="254"/>
                      <a:pt x="2006" y="1"/>
                      <a:pt x="1693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435D74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028" name="Google Shape;1028;p44"/>
              <p:cNvSpPr/>
              <p:nvPr/>
            </p:nvSpPr>
            <p:spPr>
              <a:xfrm>
                <a:off x="5477925" y="2102800"/>
                <a:ext cx="50675" cy="47900"/>
              </a:xfrm>
              <a:custGeom>
                <a:rect b="b" l="l" r="r" t="t"/>
                <a:pathLst>
                  <a:path extrusionOk="0" h="1916" w="2027">
                    <a:moveTo>
                      <a:pt x="1405" y="0"/>
                    </a:moveTo>
                    <a:cubicBezTo>
                      <a:pt x="1264" y="0"/>
                      <a:pt x="1123" y="53"/>
                      <a:pt x="1015" y="158"/>
                    </a:cubicBezTo>
                    <a:lnTo>
                      <a:pt x="214" y="959"/>
                    </a:lnTo>
                    <a:cubicBezTo>
                      <a:pt x="0" y="1179"/>
                      <a:pt x="3" y="1531"/>
                      <a:pt x="223" y="1748"/>
                    </a:cubicBezTo>
                    <a:cubicBezTo>
                      <a:pt x="333" y="1860"/>
                      <a:pt x="478" y="1915"/>
                      <a:pt x="623" y="1915"/>
                    </a:cubicBezTo>
                    <a:cubicBezTo>
                      <a:pt x="764" y="1915"/>
                      <a:pt x="905" y="1863"/>
                      <a:pt x="1015" y="1757"/>
                    </a:cubicBezTo>
                    <a:lnTo>
                      <a:pt x="1813" y="959"/>
                    </a:lnTo>
                    <a:cubicBezTo>
                      <a:pt x="2027" y="736"/>
                      <a:pt x="2024" y="384"/>
                      <a:pt x="1804" y="167"/>
                    </a:cubicBezTo>
                    <a:cubicBezTo>
                      <a:pt x="1694" y="56"/>
                      <a:pt x="1549" y="0"/>
                      <a:pt x="1405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435D74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029" name="Google Shape;1029;p44"/>
              <p:cNvSpPr/>
              <p:nvPr/>
            </p:nvSpPr>
            <p:spPr>
              <a:xfrm>
                <a:off x="5477775" y="2272000"/>
                <a:ext cx="50825" cy="48075"/>
              </a:xfrm>
              <a:custGeom>
                <a:rect b="b" l="l" r="r" t="t"/>
                <a:pathLst>
                  <a:path extrusionOk="0" h="1923" w="2033">
                    <a:moveTo>
                      <a:pt x="621" y="1"/>
                    </a:moveTo>
                    <a:cubicBezTo>
                      <a:pt x="476" y="1"/>
                      <a:pt x="331" y="56"/>
                      <a:pt x="220" y="166"/>
                    </a:cubicBezTo>
                    <a:cubicBezTo>
                      <a:pt x="0" y="388"/>
                      <a:pt x="0" y="744"/>
                      <a:pt x="220" y="967"/>
                    </a:cubicBezTo>
                    <a:lnTo>
                      <a:pt x="1021" y="1765"/>
                    </a:lnTo>
                    <a:cubicBezTo>
                      <a:pt x="1129" y="1870"/>
                      <a:pt x="1270" y="1923"/>
                      <a:pt x="1411" y="1923"/>
                    </a:cubicBezTo>
                    <a:cubicBezTo>
                      <a:pt x="1555" y="1923"/>
                      <a:pt x="1700" y="1867"/>
                      <a:pt x="1810" y="1756"/>
                    </a:cubicBezTo>
                    <a:cubicBezTo>
                      <a:pt x="2030" y="1539"/>
                      <a:pt x="2033" y="1186"/>
                      <a:pt x="1819" y="967"/>
                    </a:cubicBezTo>
                    <a:lnTo>
                      <a:pt x="1021" y="166"/>
                    </a:lnTo>
                    <a:cubicBezTo>
                      <a:pt x="910" y="56"/>
                      <a:pt x="765" y="1"/>
                      <a:pt x="621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435D74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</p:grpSp>
      <p:grpSp>
        <p:nvGrpSpPr>
          <p:cNvPr id="1030" name="Google Shape;1030;p44"/>
          <p:cNvGrpSpPr/>
          <p:nvPr/>
        </p:nvGrpSpPr>
        <p:grpSpPr>
          <a:xfrm>
            <a:off x="5119933" y="1799973"/>
            <a:ext cx="694800" cy="694800"/>
            <a:chOff x="4802400" y="2248135"/>
            <a:chExt cx="694800" cy="694800"/>
          </a:xfrm>
        </p:grpSpPr>
        <p:sp>
          <p:nvSpPr>
            <p:cNvPr id="1031" name="Google Shape;1031;p44"/>
            <p:cNvSpPr/>
            <p:nvPr/>
          </p:nvSpPr>
          <p:spPr>
            <a:xfrm>
              <a:off x="4802400" y="2248135"/>
              <a:ext cx="694800" cy="694800"/>
            </a:xfrm>
            <a:prstGeom prst="rect">
              <a:avLst/>
            </a:prstGeom>
            <a:solidFill>
              <a:schemeClr val="accent1"/>
            </a:solidFill>
            <a:ln cap="flat" cmpd="sng" w="9525">
              <a:solidFill>
                <a:schemeClr val="accen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1032" name="Google Shape;1032;p44"/>
            <p:cNvGrpSpPr/>
            <p:nvPr/>
          </p:nvGrpSpPr>
          <p:grpSpPr>
            <a:xfrm>
              <a:off x="4991122" y="2416204"/>
              <a:ext cx="305133" cy="371728"/>
              <a:chOff x="3907325" y="2620775"/>
              <a:chExt cx="395250" cy="481825"/>
            </a:xfrm>
          </p:grpSpPr>
          <p:sp>
            <p:nvSpPr>
              <p:cNvPr id="1033" name="Google Shape;1033;p44"/>
              <p:cNvSpPr/>
              <p:nvPr/>
            </p:nvSpPr>
            <p:spPr>
              <a:xfrm>
                <a:off x="3907325" y="3016975"/>
                <a:ext cx="74550" cy="56475"/>
              </a:xfrm>
              <a:custGeom>
                <a:rect b="b" l="l" r="r" t="t"/>
                <a:pathLst>
                  <a:path extrusionOk="0" h="2259" w="2982">
                    <a:moveTo>
                      <a:pt x="1" y="0"/>
                    </a:moveTo>
                    <a:lnTo>
                      <a:pt x="1" y="563"/>
                    </a:lnTo>
                    <a:cubicBezTo>
                      <a:pt x="1" y="1500"/>
                      <a:pt x="756" y="2256"/>
                      <a:pt x="1693" y="2259"/>
                    </a:cubicBezTo>
                    <a:lnTo>
                      <a:pt x="2982" y="2259"/>
                    </a:lnTo>
                    <a:cubicBezTo>
                      <a:pt x="2711" y="1527"/>
                      <a:pt x="2515" y="768"/>
                      <a:pt x="2401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435D74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034" name="Google Shape;1034;p44"/>
              <p:cNvSpPr/>
              <p:nvPr/>
            </p:nvSpPr>
            <p:spPr>
              <a:xfrm>
                <a:off x="3907325" y="2705450"/>
                <a:ext cx="282325" cy="283325"/>
              </a:xfrm>
              <a:custGeom>
                <a:rect b="b" l="l" r="r" t="t"/>
                <a:pathLst>
                  <a:path extrusionOk="0" h="11333" w="11293">
                    <a:moveTo>
                      <a:pt x="1" y="1"/>
                    </a:moveTo>
                    <a:lnTo>
                      <a:pt x="1" y="11332"/>
                    </a:lnTo>
                    <a:lnTo>
                      <a:pt x="2283" y="11332"/>
                    </a:lnTo>
                    <a:cubicBezTo>
                      <a:pt x="2274" y="11142"/>
                      <a:pt x="2259" y="10956"/>
                      <a:pt x="2259" y="10766"/>
                    </a:cubicBezTo>
                    <a:lnTo>
                      <a:pt x="2259" y="9637"/>
                    </a:lnTo>
                    <a:cubicBezTo>
                      <a:pt x="2259" y="8396"/>
                      <a:pt x="2834" y="7249"/>
                      <a:pt x="3834" y="6490"/>
                    </a:cubicBezTo>
                    <a:lnTo>
                      <a:pt x="4517" y="5975"/>
                    </a:lnTo>
                    <a:lnTo>
                      <a:pt x="4517" y="3145"/>
                    </a:lnTo>
                    <a:cubicBezTo>
                      <a:pt x="4517" y="2051"/>
                      <a:pt x="5400" y="1169"/>
                      <a:pt x="6493" y="1169"/>
                    </a:cubicBezTo>
                    <a:cubicBezTo>
                      <a:pt x="7583" y="1169"/>
                      <a:pt x="8468" y="2051"/>
                      <a:pt x="8468" y="3145"/>
                    </a:cubicBezTo>
                    <a:lnTo>
                      <a:pt x="8468" y="3617"/>
                    </a:lnTo>
                    <a:cubicBezTo>
                      <a:pt x="8743" y="3487"/>
                      <a:pt x="9031" y="3426"/>
                      <a:pt x="9314" y="3426"/>
                    </a:cubicBezTo>
                    <a:cubicBezTo>
                      <a:pt x="10141" y="3426"/>
                      <a:pt x="10923" y="3949"/>
                      <a:pt x="11196" y="4795"/>
                    </a:cubicBezTo>
                    <a:cubicBezTo>
                      <a:pt x="11226" y="4780"/>
                      <a:pt x="11260" y="4771"/>
                      <a:pt x="11293" y="4759"/>
                    </a:cubicBezTo>
                    <a:lnTo>
                      <a:pt x="11293" y="1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435D74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035" name="Google Shape;1035;p44"/>
              <p:cNvSpPr/>
              <p:nvPr/>
            </p:nvSpPr>
            <p:spPr>
              <a:xfrm>
                <a:off x="3907325" y="2620775"/>
                <a:ext cx="282325" cy="56475"/>
              </a:xfrm>
              <a:custGeom>
                <a:rect b="b" l="l" r="r" t="t"/>
                <a:pathLst>
                  <a:path extrusionOk="0" h="2259" w="11293">
                    <a:moveTo>
                      <a:pt x="1693" y="0"/>
                    </a:moveTo>
                    <a:cubicBezTo>
                      <a:pt x="756" y="0"/>
                      <a:pt x="1" y="759"/>
                      <a:pt x="1" y="1695"/>
                    </a:cubicBezTo>
                    <a:lnTo>
                      <a:pt x="1" y="2259"/>
                    </a:lnTo>
                    <a:lnTo>
                      <a:pt x="11293" y="2259"/>
                    </a:lnTo>
                    <a:lnTo>
                      <a:pt x="11293" y="1695"/>
                    </a:lnTo>
                    <a:cubicBezTo>
                      <a:pt x="11290" y="759"/>
                      <a:pt x="10534" y="0"/>
                      <a:pt x="9597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435D74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036" name="Google Shape;1036;p44"/>
              <p:cNvSpPr/>
              <p:nvPr/>
            </p:nvSpPr>
            <p:spPr>
              <a:xfrm>
                <a:off x="3992025" y="2762900"/>
                <a:ext cx="310550" cy="339700"/>
              </a:xfrm>
              <a:custGeom>
                <a:rect b="b" l="l" r="r" t="t"/>
                <a:pathLst>
                  <a:path extrusionOk="0" h="13588" w="12422">
                    <a:moveTo>
                      <a:pt x="3105" y="0"/>
                    </a:moveTo>
                    <a:cubicBezTo>
                      <a:pt x="2635" y="0"/>
                      <a:pt x="2259" y="377"/>
                      <a:pt x="2259" y="847"/>
                    </a:cubicBezTo>
                    <a:lnTo>
                      <a:pt x="2259" y="8468"/>
                    </a:lnTo>
                    <a:cubicBezTo>
                      <a:pt x="2259" y="8781"/>
                      <a:pt x="2006" y="9031"/>
                      <a:pt x="1693" y="9031"/>
                    </a:cubicBezTo>
                    <a:cubicBezTo>
                      <a:pt x="1379" y="9031"/>
                      <a:pt x="1129" y="8781"/>
                      <a:pt x="1129" y="8468"/>
                    </a:cubicBezTo>
                    <a:lnTo>
                      <a:pt x="1129" y="5095"/>
                    </a:lnTo>
                    <a:cubicBezTo>
                      <a:pt x="419" y="5622"/>
                      <a:pt x="0" y="6453"/>
                      <a:pt x="0" y="7339"/>
                    </a:cubicBezTo>
                    <a:lnTo>
                      <a:pt x="0" y="8468"/>
                    </a:lnTo>
                    <a:cubicBezTo>
                      <a:pt x="0" y="10052"/>
                      <a:pt x="368" y="11615"/>
                      <a:pt x="1069" y="13036"/>
                    </a:cubicBezTo>
                    <a:cubicBezTo>
                      <a:pt x="1223" y="13346"/>
                      <a:pt x="1322" y="13587"/>
                      <a:pt x="1693" y="13587"/>
                    </a:cubicBezTo>
                    <a:lnTo>
                      <a:pt x="10726" y="13587"/>
                    </a:lnTo>
                    <a:cubicBezTo>
                      <a:pt x="11097" y="13587"/>
                      <a:pt x="11196" y="13346"/>
                      <a:pt x="11350" y="13036"/>
                    </a:cubicBezTo>
                    <a:cubicBezTo>
                      <a:pt x="12051" y="11615"/>
                      <a:pt x="12419" y="10052"/>
                      <a:pt x="12422" y="8468"/>
                    </a:cubicBezTo>
                    <a:lnTo>
                      <a:pt x="12422" y="5363"/>
                    </a:lnTo>
                    <a:cubicBezTo>
                      <a:pt x="12422" y="4894"/>
                      <a:pt x="12042" y="4517"/>
                      <a:pt x="11572" y="4517"/>
                    </a:cubicBezTo>
                    <a:cubicBezTo>
                      <a:pt x="11106" y="4517"/>
                      <a:pt x="10726" y="4894"/>
                      <a:pt x="10726" y="5363"/>
                    </a:cubicBezTo>
                    <a:lnTo>
                      <a:pt x="10726" y="7339"/>
                    </a:lnTo>
                    <a:cubicBezTo>
                      <a:pt x="10726" y="7652"/>
                      <a:pt x="10473" y="7902"/>
                      <a:pt x="10163" y="7902"/>
                    </a:cubicBezTo>
                    <a:cubicBezTo>
                      <a:pt x="9850" y="7902"/>
                      <a:pt x="9597" y="7652"/>
                      <a:pt x="9597" y="7339"/>
                    </a:cubicBezTo>
                    <a:lnTo>
                      <a:pt x="9597" y="6297"/>
                    </a:lnTo>
                    <a:lnTo>
                      <a:pt x="9597" y="4234"/>
                    </a:lnTo>
                    <a:cubicBezTo>
                      <a:pt x="9597" y="3764"/>
                      <a:pt x="9218" y="3388"/>
                      <a:pt x="8751" y="3388"/>
                    </a:cubicBezTo>
                    <a:cubicBezTo>
                      <a:pt x="8281" y="3388"/>
                      <a:pt x="7905" y="3764"/>
                      <a:pt x="7905" y="4234"/>
                    </a:cubicBezTo>
                    <a:lnTo>
                      <a:pt x="7905" y="6210"/>
                    </a:lnTo>
                    <a:cubicBezTo>
                      <a:pt x="7905" y="6523"/>
                      <a:pt x="7652" y="6773"/>
                      <a:pt x="7339" y="6773"/>
                    </a:cubicBezTo>
                    <a:cubicBezTo>
                      <a:pt x="7025" y="6773"/>
                      <a:pt x="6776" y="6523"/>
                      <a:pt x="6776" y="6210"/>
                    </a:cubicBezTo>
                    <a:lnTo>
                      <a:pt x="6776" y="3105"/>
                    </a:lnTo>
                    <a:cubicBezTo>
                      <a:pt x="6776" y="2635"/>
                      <a:pt x="6396" y="2259"/>
                      <a:pt x="5926" y="2259"/>
                    </a:cubicBezTo>
                    <a:cubicBezTo>
                      <a:pt x="5460" y="2259"/>
                      <a:pt x="5080" y="2635"/>
                      <a:pt x="5080" y="3105"/>
                    </a:cubicBezTo>
                    <a:lnTo>
                      <a:pt x="5080" y="6210"/>
                    </a:lnTo>
                    <a:cubicBezTo>
                      <a:pt x="5080" y="6523"/>
                      <a:pt x="4827" y="6773"/>
                      <a:pt x="4517" y="6773"/>
                    </a:cubicBezTo>
                    <a:cubicBezTo>
                      <a:pt x="4204" y="6773"/>
                      <a:pt x="3951" y="6523"/>
                      <a:pt x="3951" y="6210"/>
                    </a:cubicBezTo>
                    <a:lnTo>
                      <a:pt x="3951" y="847"/>
                    </a:lnTo>
                    <a:cubicBezTo>
                      <a:pt x="3951" y="377"/>
                      <a:pt x="3572" y="0"/>
                      <a:pt x="3105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435D74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</p:grpSp>
      <p:grpSp>
        <p:nvGrpSpPr>
          <p:cNvPr id="1037" name="Google Shape;1037;p44"/>
          <p:cNvGrpSpPr/>
          <p:nvPr/>
        </p:nvGrpSpPr>
        <p:grpSpPr>
          <a:xfrm>
            <a:off x="5119933" y="3384498"/>
            <a:ext cx="694800" cy="694800"/>
            <a:chOff x="4802388" y="2942960"/>
            <a:chExt cx="694800" cy="694800"/>
          </a:xfrm>
        </p:grpSpPr>
        <p:sp>
          <p:nvSpPr>
            <p:cNvPr id="1038" name="Google Shape;1038;p44"/>
            <p:cNvSpPr/>
            <p:nvPr/>
          </p:nvSpPr>
          <p:spPr>
            <a:xfrm>
              <a:off x="4802388" y="2942960"/>
              <a:ext cx="694800" cy="694800"/>
            </a:xfrm>
            <a:prstGeom prst="rect">
              <a:avLst/>
            </a:prstGeom>
            <a:solidFill>
              <a:schemeClr val="dk2"/>
            </a:solidFill>
            <a:ln cap="flat" cmpd="sng" w="9525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1039" name="Google Shape;1039;p44"/>
            <p:cNvGrpSpPr/>
            <p:nvPr/>
          </p:nvGrpSpPr>
          <p:grpSpPr>
            <a:xfrm>
              <a:off x="4964459" y="3127685"/>
              <a:ext cx="358441" cy="353561"/>
              <a:chOff x="2084100" y="4400250"/>
              <a:chExt cx="486550" cy="479925"/>
            </a:xfrm>
          </p:grpSpPr>
          <p:sp>
            <p:nvSpPr>
              <p:cNvPr id="1040" name="Google Shape;1040;p44"/>
              <p:cNvSpPr/>
              <p:nvPr/>
            </p:nvSpPr>
            <p:spPr>
              <a:xfrm>
                <a:off x="2084100" y="4652250"/>
                <a:ext cx="105325" cy="90050"/>
              </a:xfrm>
              <a:custGeom>
                <a:rect b="b" l="l" r="r" t="t"/>
                <a:pathLst>
                  <a:path extrusionOk="0" h="3602" w="4213">
                    <a:moveTo>
                      <a:pt x="2260" y="1"/>
                    </a:moveTo>
                    <a:cubicBezTo>
                      <a:pt x="2109" y="1"/>
                      <a:pt x="1966" y="60"/>
                      <a:pt x="1858" y="168"/>
                    </a:cubicBezTo>
                    <a:lnTo>
                      <a:pt x="259" y="1764"/>
                    </a:lnTo>
                    <a:cubicBezTo>
                      <a:pt x="0" y="2023"/>
                      <a:pt x="54" y="2457"/>
                      <a:pt x="367" y="2647"/>
                    </a:cubicBezTo>
                    <a:lnTo>
                      <a:pt x="1957" y="3601"/>
                    </a:lnTo>
                    <a:cubicBezTo>
                      <a:pt x="2078" y="3228"/>
                      <a:pt x="2274" y="2885"/>
                      <a:pt x="2533" y="2592"/>
                    </a:cubicBezTo>
                    <a:lnTo>
                      <a:pt x="4213" y="274"/>
                    </a:lnTo>
                    <a:lnTo>
                      <a:pt x="2337" y="6"/>
                    </a:lnTo>
                    <a:cubicBezTo>
                      <a:pt x="2311" y="2"/>
                      <a:pt x="2285" y="1"/>
                      <a:pt x="2260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435D74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041" name="Google Shape;1041;p44"/>
              <p:cNvSpPr/>
              <p:nvPr/>
            </p:nvSpPr>
            <p:spPr>
              <a:xfrm>
                <a:off x="2372575" y="4644175"/>
                <a:ext cx="175875" cy="226275"/>
              </a:xfrm>
              <a:custGeom>
                <a:rect b="b" l="l" r="r" t="t"/>
                <a:pathLst>
                  <a:path extrusionOk="0" h="9051" w="7035">
                    <a:moveTo>
                      <a:pt x="4469" y="1"/>
                    </a:moveTo>
                    <a:cubicBezTo>
                      <a:pt x="3981" y="467"/>
                      <a:pt x="3466" y="901"/>
                      <a:pt x="2927" y="1304"/>
                    </a:cubicBezTo>
                    <a:lnTo>
                      <a:pt x="0" y="3436"/>
                    </a:lnTo>
                    <a:lnTo>
                      <a:pt x="3406" y="8787"/>
                    </a:lnTo>
                    <a:cubicBezTo>
                      <a:pt x="3514" y="8960"/>
                      <a:pt x="3697" y="9050"/>
                      <a:pt x="3882" y="9050"/>
                    </a:cubicBezTo>
                    <a:cubicBezTo>
                      <a:pt x="4025" y="9050"/>
                      <a:pt x="4170" y="8996"/>
                      <a:pt x="4282" y="8884"/>
                    </a:cubicBezTo>
                    <a:cubicBezTo>
                      <a:pt x="5818" y="7348"/>
                      <a:pt x="5990" y="7173"/>
                      <a:pt x="6821" y="6345"/>
                    </a:cubicBezTo>
                    <a:cubicBezTo>
                      <a:pt x="7034" y="6125"/>
                      <a:pt x="7031" y="5773"/>
                      <a:pt x="6812" y="5553"/>
                    </a:cubicBezTo>
                    <a:cubicBezTo>
                      <a:pt x="6702" y="5444"/>
                      <a:pt x="6558" y="5389"/>
                      <a:pt x="6413" y="5389"/>
                    </a:cubicBezTo>
                    <a:cubicBezTo>
                      <a:pt x="6272" y="5389"/>
                      <a:pt x="6130" y="5441"/>
                      <a:pt x="6020" y="5547"/>
                    </a:cubicBezTo>
                    <a:lnTo>
                      <a:pt x="5800" y="5767"/>
                    </a:lnTo>
                    <a:lnTo>
                      <a:pt x="5201" y="3174"/>
                    </a:lnTo>
                    <a:lnTo>
                      <a:pt x="5920" y="2455"/>
                    </a:lnTo>
                    <a:cubicBezTo>
                      <a:pt x="6134" y="2232"/>
                      <a:pt x="6131" y="1880"/>
                      <a:pt x="5914" y="1663"/>
                    </a:cubicBezTo>
                    <a:cubicBezTo>
                      <a:pt x="5804" y="1551"/>
                      <a:pt x="5660" y="1496"/>
                      <a:pt x="5515" y="1496"/>
                    </a:cubicBezTo>
                    <a:cubicBezTo>
                      <a:pt x="5374" y="1496"/>
                      <a:pt x="5232" y="1548"/>
                      <a:pt x="5122" y="1654"/>
                    </a:cubicBezTo>
                    <a:lnTo>
                      <a:pt x="4903" y="1877"/>
                    </a:lnTo>
                    <a:lnTo>
                      <a:pt x="4469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435D74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042" name="Google Shape;1042;p44"/>
              <p:cNvSpPr/>
              <p:nvPr/>
            </p:nvSpPr>
            <p:spPr>
              <a:xfrm>
                <a:off x="2093950" y="4419400"/>
                <a:ext cx="228500" cy="174750"/>
              </a:xfrm>
              <a:custGeom>
                <a:rect b="b" l="l" r="r" t="t"/>
                <a:pathLst>
                  <a:path extrusionOk="0" h="6990" w="9140">
                    <a:moveTo>
                      <a:pt x="3194" y="1"/>
                    </a:moveTo>
                    <a:cubicBezTo>
                      <a:pt x="3049" y="1"/>
                      <a:pt x="2905" y="56"/>
                      <a:pt x="2795" y="166"/>
                    </a:cubicBezTo>
                    <a:lnTo>
                      <a:pt x="257" y="2704"/>
                    </a:lnTo>
                    <a:cubicBezTo>
                      <a:pt x="1" y="2960"/>
                      <a:pt x="46" y="3385"/>
                      <a:pt x="350" y="3580"/>
                    </a:cubicBezTo>
                    <a:lnTo>
                      <a:pt x="5707" y="6989"/>
                    </a:lnTo>
                    <a:lnTo>
                      <a:pt x="7824" y="4071"/>
                    </a:lnTo>
                    <a:cubicBezTo>
                      <a:pt x="8230" y="3526"/>
                      <a:pt x="8670" y="3008"/>
                      <a:pt x="9140" y="2517"/>
                    </a:cubicBezTo>
                    <a:lnTo>
                      <a:pt x="7264" y="2084"/>
                    </a:lnTo>
                    <a:lnTo>
                      <a:pt x="7484" y="1864"/>
                    </a:lnTo>
                    <a:cubicBezTo>
                      <a:pt x="7697" y="1641"/>
                      <a:pt x="7694" y="1289"/>
                      <a:pt x="7478" y="1072"/>
                    </a:cubicBezTo>
                    <a:cubicBezTo>
                      <a:pt x="7368" y="961"/>
                      <a:pt x="7223" y="905"/>
                      <a:pt x="7078" y="905"/>
                    </a:cubicBezTo>
                    <a:cubicBezTo>
                      <a:pt x="6937" y="905"/>
                      <a:pt x="6795" y="958"/>
                      <a:pt x="6686" y="1063"/>
                    </a:cubicBezTo>
                    <a:lnTo>
                      <a:pt x="5966" y="1786"/>
                    </a:lnTo>
                    <a:lnTo>
                      <a:pt x="3370" y="1186"/>
                    </a:lnTo>
                    <a:lnTo>
                      <a:pt x="3593" y="964"/>
                    </a:lnTo>
                    <a:cubicBezTo>
                      <a:pt x="3813" y="744"/>
                      <a:pt x="3813" y="385"/>
                      <a:pt x="3593" y="166"/>
                    </a:cubicBezTo>
                    <a:cubicBezTo>
                      <a:pt x="3483" y="56"/>
                      <a:pt x="3339" y="1"/>
                      <a:pt x="3194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435D74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043" name="Google Shape;1043;p44"/>
              <p:cNvSpPr/>
              <p:nvPr/>
            </p:nvSpPr>
            <p:spPr>
              <a:xfrm>
                <a:off x="2224425" y="4777500"/>
                <a:ext cx="90425" cy="102675"/>
              </a:xfrm>
              <a:custGeom>
                <a:rect b="b" l="l" r="r" t="t"/>
                <a:pathLst>
                  <a:path extrusionOk="0" h="4107" w="3617">
                    <a:moveTo>
                      <a:pt x="3324" y="0"/>
                    </a:moveTo>
                    <a:lnTo>
                      <a:pt x="846" y="1804"/>
                    </a:lnTo>
                    <a:cubicBezTo>
                      <a:pt x="638" y="1994"/>
                      <a:pt x="340" y="2144"/>
                      <a:pt x="0" y="2250"/>
                    </a:cubicBezTo>
                    <a:lnTo>
                      <a:pt x="949" y="3831"/>
                    </a:lnTo>
                    <a:cubicBezTo>
                      <a:pt x="1057" y="4011"/>
                      <a:pt x="1245" y="4106"/>
                      <a:pt x="1435" y="4106"/>
                    </a:cubicBezTo>
                    <a:cubicBezTo>
                      <a:pt x="1578" y="4106"/>
                      <a:pt x="1723" y="4052"/>
                      <a:pt x="1834" y="3939"/>
                    </a:cubicBezTo>
                    <a:lnTo>
                      <a:pt x="3430" y="2343"/>
                    </a:lnTo>
                    <a:cubicBezTo>
                      <a:pt x="3556" y="2217"/>
                      <a:pt x="3617" y="2039"/>
                      <a:pt x="3589" y="1864"/>
                    </a:cubicBezTo>
                    <a:lnTo>
                      <a:pt x="3324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435D74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044" name="Google Shape;1044;p44"/>
              <p:cNvSpPr/>
              <p:nvPr/>
            </p:nvSpPr>
            <p:spPr>
              <a:xfrm>
                <a:off x="2454100" y="4400250"/>
                <a:ext cx="116550" cy="107300"/>
              </a:xfrm>
              <a:custGeom>
                <a:rect b="b" l="l" r="r" t="t"/>
                <a:pathLst>
                  <a:path extrusionOk="0" h="4292" w="4662">
                    <a:moveTo>
                      <a:pt x="2188" y="0"/>
                    </a:moveTo>
                    <a:cubicBezTo>
                      <a:pt x="1911" y="0"/>
                      <a:pt x="1630" y="51"/>
                      <a:pt x="1361" y="155"/>
                    </a:cubicBezTo>
                    <a:cubicBezTo>
                      <a:pt x="1015" y="287"/>
                      <a:pt x="675" y="432"/>
                      <a:pt x="341" y="588"/>
                    </a:cubicBezTo>
                    <a:cubicBezTo>
                      <a:pt x="0" y="1600"/>
                      <a:pt x="265" y="2717"/>
                      <a:pt x="1021" y="3470"/>
                    </a:cubicBezTo>
                    <a:cubicBezTo>
                      <a:pt x="1558" y="4004"/>
                      <a:pt x="2275" y="4291"/>
                      <a:pt x="3007" y="4291"/>
                    </a:cubicBezTo>
                    <a:cubicBezTo>
                      <a:pt x="3307" y="4291"/>
                      <a:pt x="3609" y="4243"/>
                      <a:pt x="3903" y="4145"/>
                    </a:cubicBezTo>
                    <a:cubicBezTo>
                      <a:pt x="4060" y="3813"/>
                      <a:pt x="4204" y="3473"/>
                      <a:pt x="4337" y="3130"/>
                    </a:cubicBezTo>
                    <a:cubicBezTo>
                      <a:pt x="4662" y="2281"/>
                      <a:pt x="4457" y="1320"/>
                      <a:pt x="3816" y="676"/>
                    </a:cubicBezTo>
                    <a:cubicBezTo>
                      <a:pt x="3375" y="235"/>
                      <a:pt x="2787" y="0"/>
                      <a:pt x="2188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435D74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045" name="Google Shape;1045;p44"/>
              <p:cNvSpPr/>
              <p:nvPr/>
            </p:nvSpPr>
            <p:spPr>
              <a:xfrm>
                <a:off x="2152975" y="4431500"/>
                <a:ext cx="381925" cy="377725"/>
              </a:xfrm>
              <a:custGeom>
                <a:rect b="b" l="l" r="r" t="t"/>
                <a:pathLst>
                  <a:path extrusionOk="0" h="15109" w="15277">
                    <a:moveTo>
                      <a:pt x="11062" y="3658"/>
                    </a:moveTo>
                    <a:cubicBezTo>
                      <a:pt x="11207" y="3658"/>
                      <a:pt x="11353" y="3714"/>
                      <a:pt x="11464" y="3825"/>
                    </a:cubicBezTo>
                    <a:cubicBezTo>
                      <a:pt x="11681" y="4042"/>
                      <a:pt x="11684" y="4394"/>
                      <a:pt x="11470" y="4617"/>
                    </a:cubicBezTo>
                    <a:lnTo>
                      <a:pt x="9076" y="7011"/>
                    </a:lnTo>
                    <a:cubicBezTo>
                      <a:pt x="8965" y="7122"/>
                      <a:pt x="8820" y="7178"/>
                      <a:pt x="8675" y="7178"/>
                    </a:cubicBezTo>
                    <a:cubicBezTo>
                      <a:pt x="8530" y="7178"/>
                      <a:pt x="8385" y="7122"/>
                      <a:pt x="8275" y="7011"/>
                    </a:cubicBezTo>
                    <a:cubicBezTo>
                      <a:pt x="8055" y="6791"/>
                      <a:pt x="8055" y="6433"/>
                      <a:pt x="8275" y="6213"/>
                    </a:cubicBezTo>
                    <a:lnTo>
                      <a:pt x="10672" y="3816"/>
                    </a:lnTo>
                    <a:cubicBezTo>
                      <a:pt x="10781" y="3711"/>
                      <a:pt x="10921" y="3658"/>
                      <a:pt x="11062" y="3658"/>
                    </a:cubicBezTo>
                    <a:close/>
                    <a:moveTo>
                      <a:pt x="11136" y="1"/>
                    </a:moveTo>
                    <a:lnTo>
                      <a:pt x="11136" y="1"/>
                    </a:lnTo>
                    <a:cubicBezTo>
                      <a:pt x="9278" y="1079"/>
                      <a:pt x="7658" y="2524"/>
                      <a:pt x="6378" y="4253"/>
                    </a:cubicBezTo>
                    <a:lnTo>
                      <a:pt x="624" y="12169"/>
                    </a:lnTo>
                    <a:cubicBezTo>
                      <a:pt x="0" y="12877"/>
                      <a:pt x="15" y="13979"/>
                      <a:pt x="660" y="14623"/>
                    </a:cubicBezTo>
                    <a:cubicBezTo>
                      <a:pt x="992" y="14957"/>
                      <a:pt x="1464" y="15108"/>
                      <a:pt x="1921" y="15108"/>
                    </a:cubicBezTo>
                    <a:cubicBezTo>
                      <a:pt x="2351" y="15108"/>
                      <a:pt x="2767" y="14974"/>
                      <a:pt x="3039" y="14732"/>
                    </a:cubicBezTo>
                    <a:lnTo>
                      <a:pt x="11037" y="8905"/>
                    </a:lnTo>
                    <a:cubicBezTo>
                      <a:pt x="12759" y="7628"/>
                      <a:pt x="14201" y="6014"/>
                      <a:pt x="15276" y="4162"/>
                    </a:cubicBezTo>
                    <a:lnTo>
                      <a:pt x="15276" y="4162"/>
                    </a:lnTo>
                    <a:cubicBezTo>
                      <a:pt x="15201" y="4166"/>
                      <a:pt x="15126" y="4168"/>
                      <a:pt x="15052" y="4168"/>
                    </a:cubicBezTo>
                    <a:cubicBezTo>
                      <a:pt x="13942" y="4168"/>
                      <a:pt x="12979" y="3729"/>
                      <a:pt x="12265" y="3018"/>
                    </a:cubicBezTo>
                    <a:cubicBezTo>
                      <a:pt x="11446" y="2199"/>
                      <a:pt x="11076" y="1091"/>
                      <a:pt x="11136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435D74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</p:grpSp>
      <p:grpSp>
        <p:nvGrpSpPr>
          <p:cNvPr id="1046" name="Google Shape;1046;p44"/>
          <p:cNvGrpSpPr/>
          <p:nvPr/>
        </p:nvGrpSpPr>
        <p:grpSpPr>
          <a:xfrm>
            <a:off x="4259971" y="3384498"/>
            <a:ext cx="694800" cy="694800"/>
            <a:chOff x="4107600" y="2942935"/>
            <a:chExt cx="694800" cy="694800"/>
          </a:xfrm>
        </p:grpSpPr>
        <p:sp>
          <p:nvSpPr>
            <p:cNvPr id="1047" name="Google Shape;1047;p44"/>
            <p:cNvSpPr/>
            <p:nvPr/>
          </p:nvSpPr>
          <p:spPr>
            <a:xfrm>
              <a:off x="4107600" y="2942935"/>
              <a:ext cx="694800" cy="694800"/>
            </a:xfrm>
            <a:prstGeom prst="rect">
              <a:avLst/>
            </a:prstGeom>
            <a:solidFill>
              <a:schemeClr val="accent1"/>
            </a:solidFill>
            <a:ln cap="flat" cmpd="sng" w="9525">
              <a:solidFill>
                <a:schemeClr val="accen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1048" name="Google Shape;1048;p44"/>
            <p:cNvGrpSpPr/>
            <p:nvPr/>
          </p:nvGrpSpPr>
          <p:grpSpPr>
            <a:xfrm>
              <a:off x="4259211" y="3108702"/>
              <a:ext cx="391592" cy="391531"/>
              <a:chOff x="2685825" y="840375"/>
              <a:chExt cx="481900" cy="481825"/>
            </a:xfrm>
          </p:grpSpPr>
          <p:sp>
            <p:nvSpPr>
              <p:cNvPr id="1049" name="Google Shape;1049;p44"/>
              <p:cNvSpPr/>
              <p:nvPr/>
            </p:nvSpPr>
            <p:spPr>
              <a:xfrm>
                <a:off x="2685825" y="840375"/>
                <a:ext cx="481900" cy="481825"/>
              </a:xfrm>
              <a:custGeom>
                <a:rect b="b" l="l" r="r" t="t"/>
                <a:pathLst>
                  <a:path extrusionOk="0" h="19273" w="19276">
                    <a:moveTo>
                      <a:pt x="9600" y="4592"/>
                    </a:moveTo>
                    <a:cubicBezTo>
                      <a:pt x="12403" y="4592"/>
                      <a:pt x="14683" y="6872"/>
                      <a:pt x="14683" y="9675"/>
                    </a:cubicBezTo>
                    <a:cubicBezTo>
                      <a:pt x="14683" y="12476"/>
                      <a:pt x="12403" y="14755"/>
                      <a:pt x="9600" y="14755"/>
                    </a:cubicBezTo>
                    <a:cubicBezTo>
                      <a:pt x="6799" y="14755"/>
                      <a:pt x="4520" y="12476"/>
                      <a:pt x="4520" y="9675"/>
                    </a:cubicBezTo>
                    <a:cubicBezTo>
                      <a:pt x="4520" y="6872"/>
                      <a:pt x="6799" y="4592"/>
                      <a:pt x="9600" y="4592"/>
                    </a:cubicBezTo>
                    <a:close/>
                    <a:moveTo>
                      <a:pt x="8471" y="0"/>
                    </a:moveTo>
                    <a:cubicBezTo>
                      <a:pt x="8212" y="0"/>
                      <a:pt x="7986" y="175"/>
                      <a:pt x="7923" y="428"/>
                    </a:cubicBezTo>
                    <a:lnTo>
                      <a:pt x="7691" y="1427"/>
                    </a:lnTo>
                    <a:cubicBezTo>
                      <a:pt x="6778" y="1635"/>
                      <a:pt x="5908" y="1993"/>
                      <a:pt x="5116" y="2490"/>
                    </a:cubicBezTo>
                    <a:lnTo>
                      <a:pt x="4300" y="2002"/>
                    </a:lnTo>
                    <a:cubicBezTo>
                      <a:pt x="4210" y="1949"/>
                      <a:pt x="4110" y="1922"/>
                      <a:pt x="4010" y="1922"/>
                    </a:cubicBezTo>
                    <a:cubicBezTo>
                      <a:pt x="3864" y="1922"/>
                      <a:pt x="3719" y="1978"/>
                      <a:pt x="3611" y="2087"/>
                    </a:cubicBezTo>
                    <a:lnTo>
                      <a:pt x="2015" y="3683"/>
                    </a:lnTo>
                    <a:cubicBezTo>
                      <a:pt x="1831" y="3866"/>
                      <a:pt x="1798" y="4153"/>
                      <a:pt x="1930" y="4372"/>
                    </a:cubicBezTo>
                    <a:lnTo>
                      <a:pt x="2418" y="5188"/>
                    </a:lnTo>
                    <a:cubicBezTo>
                      <a:pt x="1921" y="5980"/>
                      <a:pt x="1563" y="6851"/>
                      <a:pt x="1355" y="7766"/>
                    </a:cubicBezTo>
                    <a:lnTo>
                      <a:pt x="431" y="7995"/>
                    </a:lnTo>
                    <a:cubicBezTo>
                      <a:pt x="178" y="8058"/>
                      <a:pt x="0" y="8284"/>
                      <a:pt x="3" y="8546"/>
                    </a:cubicBezTo>
                    <a:lnTo>
                      <a:pt x="3" y="10804"/>
                    </a:lnTo>
                    <a:cubicBezTo>
                      <a:pt x="0" y="11060"/>
                      <a:pt x="178" y="11286"/>
                      <a:pt x="428" y="11349"/>
                    </a:cubicBezTo>
                    <a:lnTo>
                      <a:pt x="1352" y="11581"/>
                    </a:lnTo>
                    <a:cubicBezTo>
                      <a:pt x="1560" y="12494"/>
                      <a:pt x="1921" y="13364"/>
                      <a:pt x="2418" y="14159"/>
                    </a:cubicBezTo>
                    <a:lnTo>
                      <a:pt x="1927" y="14972"/>
                    </a:lnTo>
                    <a:cubicBezTo>
                      <a:pt x="1795" y="15195"/>
                      <a:pt x="1831" y="15478"/>
                      <a:pt x="2012" y="15662"/>
                    </a:cubicBezTo>
                    <a:lnTo>
                      <a:pt x="3611" y="17261"/>
                    </a:lnTo>
                    <a:cubicBezTo>
                      <a:pt x="3720" y="17368"/>
                      <a:pt x="3864" y="17424"/>
                      <a:pt x="4011" y="17424"/>
                    </a:cubicBezTo>
                    <a:cubicBezTo>
                      <a:pt x="4110" y="17424"/>
                      <a:pt x="4210" y="17398"/>
                      <a:pt x="4300" y="17345"/>
                    </a:cubicBezTo>
                    <a:lnTo>
                      <a:pt x="5113" y="16854"/>
                    </a:lnTo>
                    <a:cubicBezTo>
                      <a:pt x="5908" y="17351"/>
                      <a:pt x="6778" y="17712"/>
                      <a:pt x="7691" y="17920"/>
                    </a:cubicBezTo>
                    <a:lnTo>
                      <a:pt x="7923" y="18844"/>
                    </a:lnTo>
                    <a:cubicBezTo>
                      <a:pt x="7983" y="19094"/>
                      <a:pt x="8212" y="19272"/>
                      <a:pt x="8471" y="19272"/>
                    </a:cubicBezTo>
                    <a:lnTo>
                      <a:pt x="10729" y="19272"/>
                    </a:lnTo>
                    <a:cubicBezTo>
                      <a:pt x="10988" y="19272"/>
                      <a:pt x="11214" y="19097"/>
                      <a:pt x="11277" y="18844"/>
                    </a:cubicBezTo>
                    <a:lnTo>
                      <a:pt x="11509" y="17920"/>
                    </a:lnTo>
                    <a:cubicBezTo>
                      <a:pt x="12421" y="17712"/>
                      <a:pt x="13292" y="17354"/>
                      <a:pt x="14084" y="16857"/>
                    </a:cubicBezTo>
                    <a:lnTo>
                      <a:pt x="14900" y="17345"/>
                    </a:lnTo>
                    <a:cubicBezTo>
                      <a:pt x="14989" y="17399"/>
                      <a:pt x="15090" y="17425"/>
                      <a:pt x="15190" y="17425"/>
                    </a:cubicBezTo>
                    <a:cubicBezTo>
                      <a:pt x="15336" y="17425"/>
                      <a:pt x="15480" y="17369"/>
                      <a:pt x="15589" y="17261"/>
                    </a:cubicBezTo>
                    <a:lnTo>
                      <a:pt x="17185" y="15665"/>
                    </a:lnTo>
                    <a:cubicBezTo>
                      <a:pt x="17369" y="15481"/>
                      <a:pt x="17402" y="15195"/>
                      <a:pt x="17270" y="14975"/>
                    </a:cubicBezTo>
                    <a:lnTo>
                      <a:pt x="16782" y="14159"/>
                    </a:lnTo>
                    <a:cubicBezTo>
                      <a:pt x="17279" y="13367"/>
                      <a:pt x="17637" y="12497"/>
                      <a:pt x="17845" y="11584"/>
                    </a:cubicBezTo>
                    <a:lnTo>
                      <a:pt x="18844" y="11352"/>
                    </a:lnTo>
                    <a:cubicBezTo>
                      <a:pt x="19097" y="11289"/>
                      <a:pt x="19275" y="11063"/>
                      <a:pt x="19275" y="10804"/>
                    </a:cubicBezTo>
                    <a:lnTo>
                      <a:pt x="19275" y="8546"/>
                    </a:lnTo>
                    <a:cubicBezTo>
                      <a:pt x="19275" y="8287"/>
                      <a:pt x="19097" y="8061"/>
                      <a:pt x="18847" y="7998"/>
                    </a:cubicBezTo>
                    <a:lnTo>
                      <a:pt x="17848" y="7766"/>
                    </a:lnTo>
                    <a:cubicBezTo>
                      <a:pt x="17640" y="6854"/>
                      <a:pt x="17279" y="5983"/>
                      <a:pt x="16782" y="5188"/>
                    </a:cubicBezTo>
                    <a:lnTo>
                      <a:pt x="17273" y="4375"/>
                    </a:lnTo>
                    <a:cubicBezTo>
                      <a:pt x="17405" y="4153"/>
                      <a:pt x="17369" y="3869"/>
                      <a:pt x="17188" y="3686"/>
                    </a:cubicBezTo>
                    <a:lnTo>
                      <a:pt x="15589" y="2090"/>
                    </a:lnTo>
                    <a:cubicBezTo>
                      <a:pt x="15480" y="1980"/>
                      <a:pt x="15335" y="1923"/>
                      <a:pt x="15188" y="1923"/>
                    </a:cubicBezTo>
                    <a:cubicBezTo>
                      <a:pt x="15089" y="1923"/>
                      <a:pt x="14989" y="1949"/>
                      <a:pt x="14900" y="2002"/>
                    </a:cubicBezTo>
                    <a:lnTo>
                      <a:pt x="14087" y="2493"/>
                    </a:lnTo>
                    <a:cubicBezTo>
                      <a:pt x="13292" y="1996"/>
                      <a:pt x="12421" y="1635"/>
                      <a:pt x="11509" y="1427"/>
                    </a:cubicBezTo>
                    <a:lnTo>
                      <a:pt x="11277" y="428"/>
                    </a:lnTo>
                    <a:cubicBezTo>
                      <a:pt x="11217" y="178"/>
                      <a:pt x="10988" y="0"/>
                      <a:pt x="10729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435D74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050" name="Google Shape;1050;p44"/>
              <p:cNvSpPr/>
              <p:nvPr/>
            </p:nvSpPr>
            <p:spPr>
              <a:xfrm>
                <a:off x="2819200" y="983400"/>
                <a:ext cx="205475" cy="197625"/>
              </a:xfrm>
              <a:custGeom>
                <a:rect b="b" l="l" r="r" t="t"/>
                <a:pathLst>
                  <a:path extrusionOk="0" h="7905" w="8219">
                    <a:moveTo>
                      <a:pt x="4265" y="1129"/>
                    </a:moveTo>
                    <a:cubicBezTo>
                      <a:pt x="4629" y="1129"/>
                      <a:pt x="4996" y="1199"/>
                      <a:pt x="5346" y="1343"/>
                    </a:cubicBezTo>
                    <a:cubicBezTo>
                      <a:pt x="6400" y="1780"/>
                      <a:pt x="7089" y="2810"/>
                      <a:pt x="7089" y="3954"/>
                    </a:cubicBezTo>
                    <a:cubicBezTo>
                      <a:pt x="7086" y="5511"/>
                      <a:pt x="5825" y="6773"/>
                      <a:pt x="4265" y="6776"/>
                    </a:cubicBezTo>
                    <a:cubicBezTo>
                      <a:pt x="3124" y="6776"/>
                      <a:pt x="2094" y="6089"/>
                      <a:pt x="1657" y="5032"/>
                    </a:cubicBezTo>
                    <a:cubicBezTo>
                      <a:pt x="1221" y="3978"/>
                      <a:pt x="1461" y="2765"/>
                      <a:pt x="2268" y="1958"/>
                    </a:cubicBezTo>
                    <a:cubicBezTo>
                      <a:pt x="2808" y="1416"/>
                      <a:pt x="3530" y="1129"/>
                      <a:pt x="4265" y="1129"/>
                    </a:cubicBezTo>
                    <a:close/>
                    <a:moveTo>
                      <a:pt x="4265" y="0"/>
                    </a:moveTo>
                    <a:cubicBezTo>
                      <a:pt x="2666" y="0"/>
                      <a:pt x="1227" y="964"/>
                      <a:pt x="612" y="2440"/>
                    </a:cubicBezTo>
                    <a:cubicBezTo>
                      <a:pt x="1" y="3918"/>
                      <a:pt x="341" y="5616"/>
                      <a:pt x="1470" y="6749"/>
                    </a:cubicBezTo>
                    <a:cubicBezTo>
                      <a:pt x="2226" y="7504"/>
                      <a:pt x="3237" y="7905"/>
                      <a:pt x="4265" y="7905"/>
                    </a:cubicBezTo>
                    <a:cubicBezTo>
                      <a:pt x="4774" y="7905"/>
                      <a:pt x="5288" y="7806"/>
                      <a:pt x="5777" y="7604"/>
                    </a:cubicBezTo>
                    <a:cubicBezTo>
                      <a:pt x="7255" y="6993"/>
                      <a:pt x="8219" y="5550"/>
                      <a:pt x="8219" y="3954"/>
                    </a:cubicBezTo>
                    <a:cubicBezTo>
                      <a:pt x="8216" y="1771"/>
                      <a:pt x="6448" y="3"/>
                      <a:pt x="4265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435D74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</p:grpSp>
      <p:sp>
        <p:nvSpPr>
          <p:cNvPr id="1051" name="Google Shape;1051;p44"/>
          <p:cNvSpPr txBox="1"/>
          <p:nvPr>
            <p:ph idx="1" type="subTitle"/>
          </p:nvPr>
        </p:nvSpPr>
        <p:spPr>
          <a:xfrm>
            <a:off x="1579347" y="2006550"/>
            <a:ext cx="2515200" cy="97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</a:pPr>
            <a:r>
              <a:rPr lang="en" sz="1000">
                <a:solidFill>
                  <a:schemeClr val="lt1"/>
                </a:solidFill>
                <a:highlight>
                  <a:schemeClr val="accent5"/>
                </a:highlight>
                <a:latin typeface="Oswald"/>
                <a:ea typeface="Oswald"/>
                <a:cs typeface="Oswald"/>
                <a:sym typeface="Oswald"/>
              </a:rPr>
              <a:t>избыток населения</a:t>
            </a:r>
            <a:endParaRPr sz="1000">
              <a:solidFill>
                <a:schemeClr val="lt1"/>
              </a:solidFill>
              <a:highlight>
                <a:schemeClr val="accent5"/>
              </a:highlight>
              <a:latin typeface="Oswald Regular"/>
              <a:ea typeface="Oswald Regular"/>
              <a:cs typeface="Oswald Regular"/>
              <a:sym typeface="Oswald Regular"/>
            </a:endParaRPr>
          </a:p>
        </p:txBody>
      </p:sp>
      <p:sp>
        <p:nvSpPr>
          <p:cNvPr id="1052" name="Google Shape;1052;p44"/>
          <p:cNvSpPr txBox="1"/>
          <p:nvPr>
            <p:ph idx="2" type="subTitle"/>
          </p:nvPr>
        </p:nvSpPr>
        <p:spPr>
          <a:xfrm>
            <a:off x="1547222" y="3501925"/>
            <a:ext cx="2515200" cy="97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</a:pPr>
            <a:r>
              <a:rPr lang="en" sz="10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вытеснение труда капиталом в эпоху научно-технической революции;</a:t>
            </a:r>
            <a:endParaRPr sz="1200">
              <a:solidFill>
                <a:schemeClr val="lt1"/>
              </a:solidFill>
            </a:endParaRPr>
          </a:p>
        </p:txBody>
      </p:sp>
      <p:sp>
        <p:nvSpPr>
          <p:cNvPr id="1053" name="Google Shape;1053;p44"/>
          <p:cNvSpPr txBox="1"/>
          <p:nvPr>
            <p:ph idx="3" type="subTitle"/>
          </p:nvPr>
        </p:nvSpPr>
        <p:spPr>
          <a:xfrm>
            <a:off x="1077550" y="725371"/>
            <a:ext cx="2186700" cy="7584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</a:pPr>
            <a:r>
              <a:rPr b="0" lang="en" sz="800">
                <a:solidFill>
                  <a:schemeClr val="lt1"/>
                </a:solidFill>
                <a:latin typeface="Oswald"/>
                <a:ea typeface="Oswald"/>
                <a:cs typeface="Oswald"/>
                <a:sym typeface="Oswald"/>
              </a:rPr>
              <a:t>Современная безработица в Российской Федерации – явление, порожденное стадией развития в процессе становления рыночных отношений.</a:t>
            </a:r>
            <a:endParaRPr sz="1400">
              <a:solidFill>
                <a:schemeClr val="lt1"/>
              </a:solidFill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1054" name="Google Shape;1054;p44"/>
          <p:cNvSpPr txBox="1"/>
          <p:nvPr>
            <p:ph idx="5" type="subTitle"/>
          </p:nvPr>
        </p:nvSpPr>
        <p:spPr>
          <a:xfrm>
            <a:off x="6012098" y="2006550"/>
            <a:ext cx="2515200" cy="97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</a:pPr>
            <a:r>
              <a:rPr lang="en" sz="1000">
                <a:solidFill>
                  <a:schemeClr val="lt1"/>
                </a:solidFill>
                <a:highlight>
                  <a:schemeClr val="accent5"/>
                </a:highlight>
                <a:latin typeface="Oswald"/>
                <a:ea typeface="Oswald"/>
                <a:cs typeface="Oswald"/>
                <a:sym typeface="Oswald"/>
              </a:rPr>
              <a:t>установление ставок заработной платы выше равновесного уровня под давлением действий профсоюзов и социально-экономической активности населения</a:t>
            </a:r>
            <a:r>
              <a:rPr lang="en" sz="1000">
                <a:solidFill>
                  <a:srgbClr val="000000"/>
                </a:solidFill>
                <a:highlight>
                  <a:srgbClr val="FFFFFF"/>
                </a:highlight>
                <a:latin typeface="Oswald"/>
                <a:ea typeface="Oswald"/>
                <a:cs typeface="Oswald"/>
                <a:sym typeface="Oswald"/>
              </a:rPr>
              <a:t> </a:t>
            </a:r>
            <a:endParaRPr sz="1000">
              <a:latin typeface="Oswald Regular"/>
              <a:ea typeface="Oswald Regular"/>
              <a:cs typeface="Oswald Regular"/>
              <a:sym typeface="Oswald Regular"/>
            </a:endParaRPr>
          </a:p>
        </p:txBody>
      </p:sp>
      <p:sp>
        <p:nvSpPr>
          <p:cNvPr id="1055" name="Google Shape;1055;p44"/>
          <p:cNvSpPr txBox="1"/>
          <p:nvPr>
            <p:ph idx="6" type="subTitle"/>
          </p:nvPr>
        </p:nvSpPr>
        <p:spPr>
          <a:xfrm>
            <a:off x="6148073" y="3501925"/>
            <a:ext cx="2515200" cy="97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</a:pPr>
            <a:r>
              <a:rPr lang="en" sz="10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наличие монопсонии на рынке труда (предприятия-монополисты диктуют условия оплаты труда и занижают объем занятости);</a:t>
            </a:r>
            <a:endParaRPr sz="1200">
              <a:solidFill>
                <a:schemeClr val="lt1"/>
              </a:solidFill>
            </a:endParaRPr>
          </a:p>
        </p:txBody>
      </p:sp>
      <p:sp>
        <p:nvSpPr>
          <p:cNvPr id="1056" name="Google Shape;1056;p44"/>
          <p:cNvSpPr txBox="1"/>
          <p:nvPr>
            <p:ph idx="7" type="subTitle"/>
          </p:nvPr>
        </p:nvSpPr>
        <p:spPr>
          <a:xfrm>
            <a:off x="6695200" y="687585"/>
            <a:ext cx="2186700" cy="11124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</a:pPr>
            <a:r>
              <a:rPr b="0" lang="en" sz="800">
                <a:solidFill>
                  <a:schemeClr val="lt1"/>
                </a:solidFill>
                <a:highlight>
                  <a:schemeClr val="dk1"/>
                </a:highlight>
                <a:latin typeface="Oswald"/>
                <a:ea typeface="Oswald"/>
                <a:cs typeface="Oswald"/>
                <a:sym typeface="Oswald"/>
              </a:rPr>
              <a:t>Отношение к безработице как социально-экономическому критерию состояния общества с течением времени менялось, но ущерб, нанесенный безработицей, влечет за собой значительное отставание страны в экономическом развитии.</a:t>
            </a:r>
            <a:r>
              <a:rPr b="0" lang="en" sz="800">
                <a:solidFill>
                  <a:schemeClr val="lt1"/>
                </a:solidFill>
                <a:highlight>
                  <a:schemeClr val="dk1"/>
                </a:highlight>
                <a:latin typeface="Courier New"/>
                <a:ea typeface="Courier New"/>
                <a:cs typeface="Courier New"/>
                <a:sym typeface="Courier New"/>
              </a:rPr>
              <a:t> </a:t>
            </a:r>
            <a:endParaRPr sz="1400">
              <a:solidFill>
                <a:schemeClr val="lt1"/>
              </a:solidFill>
              <a:highlight>
                <a:schemeClr val="dk1"/>
              </a:highlight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1057" name="Google Shape;1057;p44"/>
          <p:cNvSpPr txBox="1"/>
          <p:nvPr/>
        </p:nvSpPr>
        <p:spPr>
          <a:xfrm>
            <a:off x="3766975" y="1265525"/>
            <a:ext cx="23811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dk1"/>
                </a:solidFill>
                <a:highlight>
                  <a:schemeClr val="dk2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4.1 Причины безработицы</a:t>
            </a:r>
            <a:r>
              <a:rPr lang="en">
                <a:solidFill>
                  <a:schemeClr val="dk1"/>
                </a:solidFill>
                <a:highlight>
                  <a:schemeClr val="dk2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endParaRPr>
              <a:latin typeface="Spartan Thin"/>
              <a:ea typeface="Spartan Thin"/>
              <a:cs typeface="Spartan Thin"/>
              <a:sym typeface="Spartan Thin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61" name="Shape 10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2" name="Google Shape;1062;p45"/>
          <p:cNvSpPr txBox="1"/>
          <p:nvPr>
            <p:ph type="ctrTitle"/>
          </p:nvPr>
        </p:nvSpPr>
        <p:spPr>
          <a:xfrm>
            <a:off x="945000" y="540000"/>
            <a:ext cx="7254000" cy="607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</a:pPr>
            <a:r>
              <a:rPr lang="en" sz="1400">
                <a:solidFill>
                  <a:srgbClr val="000000"/>
                </a:solidFill>
                <a:highlight>
                  <a:schemeClr val="lt2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4.3 Социальные последствия безработицы</a:t>
            </a:r>
            <a:r>
              <a:rPr b="0" lang="en" sz="1400">
                <a:solidFill>
                  <a:srgbClr val="000000"/>
                </a:solidFill>
                <a:highlight>
                  <a:schemeClr val="lt2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endParaRPr>
              <a:highlight>
                <a:schemeClr val="lt2"/>
              </a:highlight>
            </a:endParaRPr>
          </a:p>
        </p:txBody>
      </p:sp>
      <p:sp>
        <p:nvSpPr>
          <p:cNvPr id="1063" name="Google Shape;1063;p45"/>
          <p:cNvSpPr/>
          <p:nvPr/>
        </p:nvSpPr>
        <p:spPr>
          <a:xfrm>
            <a:off x="65875" y="379575"/>
            <a:ext cx="2515800" cy="3579900"/>
          </a:xfrm>
          <a:prstGeom prst="plus">
            <a:avLst>
              <a:gd fmla="val 25000" name="adj"/>
            </a:avLst>
          </a:prstGeom>
          <a:solidFill>
            <a:schemeClr val="lt1"/>
          </a:solidFill>
          <a:ln cap="flat" cmpd="sng" w="9525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64" name="Google Shape;1064;p45"/>
          <p:cNvSpPr txBox="1"/>
          <p:nvPr/>
        </p:nvSpPr>
        <p:spPr>
          <a:xfrm>
            <a:off x="460375" y="947475"/>
            <a:ext cx="1726800" cy="2955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latin typeface="Oswald"/>
                <a:ea typeface="Oswald"/>
                <a:cs typeface="Oswald"/>
                <a:sym typeface="Oswald"/>
              </a:rPr>
              <a:t>Вынужденная бездеятельность значительной массы трудоспособного населения и каждого человека в отдельности ведет к появлению жизненной депрессии, потери квалификации и практических навыков; снижаются моральные устои, растет преступность, теряется самоуважение, распадаются семьи, растет социальная напряженность в обществе, которая характеризуется также повышением числа самоубийств, психических и сердечно-сосудистых заболеваний</a:t>
            </a:r>
            <a:r>
              <a:rPr lang="en" sz="900">
                <a:latin typeface="Oswald"/>
                <a:ea typeface="Oswald"/>
                <a:cs typeface="Oswald"/>
                <a:sym typeface="Oswald"/>
              </a:rPr>
              <a:t>.</a:t>
            </a:r>
            <a:endParaRPr sz="900">
              <a:latin typeface="Oswald Regular"/>
              <a:ea typeface="Oswald Regular"/>
              <a:cs typeface="Oswald Regular"/>
              <a:sym typeface="Oswald Regular"/>
            </a:endParaRPr>
          </a:p>
        </p:txBody>
      </p:sp>
      <p:sp>
        <p:nvSpPr>
          <p:cNvPr id="1065" name="Google Shape;1065;p45"/>
          <p:cNvSpPr/>
          <p:nvPr/>
        </p:nvSpPr>
        <p:spPr>
          <a:xfrm>
            <a:off x="2938075" y="1169325"/>
            <a:ext cx="2967600" cy="1361700"/>
          </a:xfrm>
          <a:prstGeom prst="round2DiagRect">
            <a:avLst>
              <a:gd fmla="val 16667" name="adj1"/>
              <a:gd fmla="val 0" name="adj2"/>
            </a:avLst>
          </a:prstGeom>
          <a:solidFill>
            <a:schemeClr val="lt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66" name="Google Shape;1066;p45"/>
          <p:cNvSpPr txBox="1"/>
          <p:nvPr/>
        </p:nvSpPr>
        <p:spPr>
          <a:xfrm>
            <a:off x="2915875" y="1169325"/>
            <a:ext cx="3027000" cy="954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highlight>
                  <a:schemeClr val="lt1"/>
                </a:highlight>
                <a:latin typeface="Oswald"/>
                <a:ea typeface="Oswald"/>
                <a:cs typeface="Oswald"/>
                <a:sym typeface="Oswald"/>
              </a:rPr>
              <a:t>Бедность – это такое экономическое состояние людей, которые не имеют минимума (по нормам страны) средств к существованию. Количество бедного населения в нашей стране резко увеличилось после 1991 года и в течение 15 лет неумолимо продолжает расти. </a:t>
            </a:r>
            <a:endParaRPr sz="1000">
              <a:highlight>
                <a:schemeClr val="lt1"/>
              </a:highlight>
              <a:latin typeface="Oswald Regular"/>
              <a:ea typeface="Oswald Regular"/>
              <a:cs typeface="Oswald Regular"/>
              <a:sym typeface="Oswald Regular"/>
            </a:endParaRPr>
          </a:p>
        </p:txBody>
      </p:sp>
      <p:sp>
        <p:nvSpPr>
          <p:cNvPr id="1067" name="Google Shape;1067;p45"/>
          <p:cNvSpPr/>
          <p:nvPr/>
        </p:nvSpPr>
        <p:spPr>
          <a:xfrm>
            <a:off x="6312825" y="1198925"/>
            <a:ext cx="2515800" cy="1465200"/>
          </a:xfrm>
          <a:prstGeom prst="snip2DiagRect">
            <a:avLst>
              <a:gd fmla="val 0" name="adj1"/>
              <a:gd fmla="val 16667" name="adj2"/>
            </a:avLst>
          </a:prstGeom>
          <a:solidFill>
            <a:schemeClr val="accent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68" name="Google Shape;1068;p45"/>
          <p:cNvSpPr txBox="1"/>
          <p:nvPr/>
        </p:nvSpPr>
        <p:spPr>
          <a:xfrm>
            <a:off x="6452925" y="1161875"/>
            <a:ext cx="2375700" cy="1416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latin typeface="Oswald"/>
                <a:ea typeface="Oswald"/>
                <a:cs typeface="Oswald"/>
                <a:sym typeface="Oswald"/>
              </a:rPr>
              <a:t>Неустойчивая ситуация на рынке труда, экономические реформы, безработица, социальная незащищенность особенно молодежи влечет рост преступлений, наркомании и алкоголизма относительно молодого населения нашей страны, в связи с этим увеличивается число самоубийств среди молодежи.</a:t>
            </a:r>
            <a:endParaRPr sz="1000">
              <a:latin typeface="Oswald Regular"/>
              <a:ea typeface="Oswald Regular"/>
              <a:cs typeface="Oswald Regular"/>
              <a:sym typeface="Oswald Regular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72" name="Shape 10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3" name="Google Shape;1073;p46"/>
          <p:cNvSpPr txBox="1"/>
          <p:nvPr>
            <p:ph type="ctrTitle"/>
          </p:nvPr>
        </p:nvSpPr>
        <p:spPr>
          <a:xfrm>
            <a:off x="1668738" y="540000"/>
            <a:ext cx="6757500" cy="607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</a:pPr>
            <a:r>
              <a:rPr lang="en" sz="2400">
                <a:solidFill>
                  <a:srgbClr val="000000"/>
                </a:solidFill>
                <a:highlight>
                  <a:schemeClr val="dk2"/>
                </a:highlight>
                <a:latin typeface="Oswald"/>
                <a:ea typeface="Oswald"/>
                <a:cs typeface="Oswald"/>
                <a:sym typeface="Oswald"/>
              </a:rPr>
              <a:t>4.4 Меры по снижению уровня безработицы</a:t>
            </a:r>
            <a:r>
              <a:rPr b="0" lang="en" sz="2400">
                <a:solidFill>
                  <a:srgbClr val="000000"/>
                </a:solidFill>
                <a:highlight>
                  <a:schemeClr val="dk2"/>
                </a:highlight>
                <a:latin typeface="Oswald"/>
                <a:ea typeface="Oswald"/>
                <a:cs typeface="Oswald"/>
                <a:sym typeface="Oswald"/>
              </a:rPr>
              <a:t> </a:t>
            </a:r>
            <a:endParaRPr sz="2400">
              <a:highlight>
                <a:schemeClr val="dk2"/>
              </a:highlight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1074" name="Google Shape;1074;p46"/>
          <p:cNvSpPr txBox="1"/>
          <p:nvPr>
            <p:ph idx="1" type="subTitle"/>
          </p:nvPr>
        </p:nvSpPr>
        <p:spPr>
          <a:xfrm>
            <a:off x="1763388" y="3426148"/>
            <a:ext cx="1680600" cy="97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</a:pPr>
            <a:r>
              <a:rPr lang="en" sz="1000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rPr>
              <a:t>ориентация на сокращение безработицы, оживление производства; преодоление практики несвоевременной выплаты заработной платы и возврат накопившейся задолженности</a:t>
            </a:r>
            <a:endParaRPr sz="1000">
              <a:latin typeface="Oswald Regular"/>
              <a:ea typeface="Oswald Regular"/>
              <a:cs typeface="Oswald Regular"/>
              <a:sym typeface="Oswald Regular"/>
            </a:endParaRPr>
          </a:p>
        </p:txBody>
      </p:sp>
      <p:sp>
        <p:nvSpPr>
          <p:cNvPr id="1075" name="Google Shape;1075;p46"/>
          <p:cNvSpPr txBox="1"/>
          <p:nvPr>
            <p:ph idx="3" type="subTitle"/>
          </p:nvPr>
        </p:nvSpPr>
        <p:spPr>
          <a:xfrm>
            <a:off x="4207189" y="3426148"/>
            <a:ext cx="1680600" cy="97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</a:pPr>
            <a:r>
              <a:rPr lang="en" sz="1000">
                <a:solidFill>
                  <a:srgbClr val="000000"/>
                </a:solidFill>
                <a:highlight>
                  <a:schemeClr val="dk2"/>
                </a:highlight>
                <a:latin typeface="Oswald"/>
                <a:ea typeface="Oswald"/>
                <a:cs typeface="Oswald"/>
                <a:sym typeface="Oswald"/>
              </a:rPr>
              <a:t>становление эффективного рынка труда, предполагающее повышение цены труда по мере роста национальной экономики</a:t>
            </a:r>
            <a:endParaRPr sz="1000">
              <a:highlight>
                <a:schemeClr val="dk2"/>
              </a:highlight>
              <a:latin typeface="Oswald Regular"/>
              <a:ea typeface="Oswald Regular"/>
              <a:cs typeface="Oswald Regular"/>
              <a:sym typeface="Oswald Regular"/>
            </a:endParaRPr>
          </a:p>
        </p:txBody>
      </p:sp>
      <p:sp>
        <p:nvSpPr>
          <p:cNvPr id="1076" name="Google Shape;1076;p46"/>
          <p:cNvSpPr txBox="1"/>
          <p:nvPr>
            <p:ph idx="5" type="subTitle"/>
          </p:nvPr>
        </p:nvSpPr>
        <p:spPr>
          <a:xfrm>
            <a:off x="6650988" y="3426148"/>
            <a:ext cx="1680600" cy="97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</a:pPr>
            <a:r>
              <a:rPr lang="en" sz="1000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rPr>
              <a:t>целенаправленное формирование государственного сектора экономики, его предпринимательского и не предпринимательского сегментов для сохранения рабочих мест, в частности увеличение практики общественных работ</a:t>
            </a:r>
            <a:endParaRPr sz="1000">
              <a:latin typeface="Oswald Regular"/>
              <a:ea typeface="Oswald Regular"/>
              <a:cs typeface="Oswald Regular"/>
              <a:sym typeface="Oswald Regular"/>
            </a:endParaRPr>
          </a:p>
        </p:txBody>
      </p:sp>
      <p:sp>
        <p:nvSpPr>
          <p:cNvPr id="1077" name="Google Shape;1077;p46"/>
          <p:cNvSpPr txBox="1"/>
          <p:nvPr>
            <p:ph idx="7" type="subTitle"/>
          </p:nvPr>
        </p:nvSpPr>
        <p:spPr>
          <a:xfrm>
            <a:off x="1763388" y="1691248"/>
            <a:ext cx="1680600" cy="97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</a:pPr>
            <a:r>
              <a:rPr lang="en" sz="1000">
                <a:solidFill>
                  <a:srgbClr val="000000"/>
                </a:solidFill>
                <a:highlight>
                  <a:schemeClr val="dk2"/>
                </a:highlight>
                <a:latin typeface="Oswald"/>
                <a:ea typeface="Oswald"/>
                <a:cs typeface="Oswald"/>
                <a:sym typeface="Oswald"/>
              </a:rPr>
              <a:t>Содействие развитию малого предпринимательства на разных уровнях управления; </a:t>
            </a:r>
            <a:endParaRPr sz="1000">
              <a:highlight>
                <a:schemeClr val="dk2"/>
              </a:highlight>
              <a:latin typeface="Oswald Regular"/>
              <a:ea typeface="Oswald Regular"/>
              <a:cs typeface="Oswald Regular"/>
              <a:sym typeface="Oswald Regular"/>
            </a:endParaRPr>
          </a:p>
        </p:txBody>
      </p:sp>
      <p:sp>
        <p:nvSpPr>
          <p:cNvPr id="1078" name="Google Shape;1078;p46"/>
          <p:cNvSpPr txBox="1"/>
          <p:nvPr>
            <p:ph idx="9" type="subTitle"/>
          </p:nvPr>
        </p:nvSpPr>
        <p:spPr>
          <a:xfrm>
            <a:off x="4207189" y="1691261"/>
            <a:ext cx="1680600" cy="97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</a:pPr>
            <a:r>
              <a:rPr lang="en" sz="1000">
                <a:solidFill>
                  <a:srgbClr val="000000"/>
                </a:solidFill>
                <a:highlight>
                  <a:schemeClr val="dk2"/>
                </a:highlight>
                <a:latin typeface="Oswald"/>
                <a:ea typeface="Oswald"/>
                <a:cs typeface="Oswald"/>
                <a:sym typeface="Oswald"/>
              </a:rPr>
              <a:t>разработка концепции обеспечения занятости и выживания населения малых городов в условиях привязки их к одному – двум предприятиям;</a:t>
            </a:r>
            <a:r>
              <a:rPr lang="en" sz="1400">
                <a:solidFill>
                  <a:srgbClr val="000000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endParaRPr sz="1400"/>
          </a:p>
        </p:txBody>
      </p:sp>
      <p:sp>
        <p:nvSpPr>
          <p:cNvPr id="1079" name="Google Shape;1079;p46"/>
          <p:cNvSpPr txBox="1"/>
          <p:nvPr>
            <p:ph idx="14" type="subTitle"/>
          </p:nvPr>
        </p:nvSpPr>
        <p:spPr>
          <a:xfrm>
            <a:off x="6650988" y="1691261"/>
            <a:ext cx="1680600" cy="97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</a:pPr>
            <a:r>
              <a:rPr lang="en" sz="1000">
                <a:solidFill>
                  <a:srgbClr val="000000"/>
                </a:solidFill>
                <a:highlight>
                  <a:schemeClr val="dk2"/>
                </a:highlight>
                <a:latin typeface="Oswald"/>
                <a:ea typeface="Oswald"/>
                <a:cs typeface="Oswald"/>
                <a:sym typeface="Oswald"/>
              </a:rPr>
              <a:t>стимулирование инвестиций в человека через общее, профессиональное и бизнес-образование, систему повышения квалификации и переподготовку</a:t>
            </a:r>
            <a:endParaRPr sz="1100">
              <a:highlight>
                <a:schemeClr val="dk2"/>
              </a:highlight>
              <a:latin typeface="Oswald Regular"/>
              <a:ea typeface="Oswald Regular"/>
              <a:cs typeface="Oswald Regular"/>
              <a:sym typeface="Oswald Regular"/>
            </a:endParaRPr>
          </a:p>
        </p:txBody>
      </p:sp>
      <p:sp>
        <p:nvSpPr>
          <p:cNvPr id="1080" name="Google Shape;1080;p46"/>
          <p:cNvSpPr/>
          <p:nvPr/>
        </p:nvSpPr>
        <p:spPr>
          <a:xfrm>
            <a:off x="2498250" y="1467608"/>
            <a:ext cx="210900" cy="2109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81" name="Google Shape;1081;p46"/>
          <p:cNvSpPr/>
          <p:nvPr/>
        </p:nvSpPr>
        <p:spPr>
          <a:xfrm>
            <a:off x="2498250" y="3045683"/>
            <a:ext cx="210900" cy="2109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82" name="Google Shape;1082;p46"/>
          <p:cNvSpPr/>
          <p:nvPr/>
        </p:nvSpPr>
        <p:spPr>
          <a:xfrm>
            <a:off x="4942050" y="1469604"/>
            <a:ext cx="210900" cy="2109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83" name="Google Shape;1083;p46"/>
          <p:cNvSpPr/>
          <p:nvPr/>
        </p:nvSpPr>
        <p:spPr>
          <a:xfrm>
            <a:off x="4942050" y="3042372"/>
            <a:ext cx="210900" cy="2109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84" name="Google Shape;1084;p46"/>
          <p:cNvSpPr/>
          <p:nvPr/>
        </p:nvSpPr>
        <p:spPr>
          <a:xfrm>
            <a:off x="7385850" y="1467583"/>
            <a:ext cx="210900" cy="2109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85" name="Google Shape;1085;p46"/>
          <p:cNvSpPr/>
          <p:nvPr/>
        </p:nvSpPr>
        <p:spPr>
          <a:xfrm>
            <a:off x="7385850" y="3045683"/>
            <a:ext cx="210900" cy="2109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89" name="Shape 10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0" name="Google Shape;1090;p47"/>
          <p:cNvSpPr txBox="1"/>
          <p:nvPr>
            <p:ph type="ctrTitle"/>
          </p:nvPr>
        </p:nvSpPr>
        <p:spPr>
          <a:xfrm>
            <a:off x="1193238" y="447375"/>
            <a:ext cx="6757500" cy="607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</a:pPr>
            <a:r>
              <a:rPr lang="en" sz="2400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rPr>
              <a:t>Два пути решения проблем безработицы</a:t>
            </a:r>
            <a:endParaRPr sz="2400"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1091" name="Google Shape;1091;p47"/>
          <p:cNvSpPr txBox="1"/>
          <p:nvPr>
            <p:ph idx="4294967295" type="subTitle"/>
          </p:nvPr>
        </p:nvSpPr>
        <p:spPr>
          <a:xfrm>
            <a:off x="1190900" y="2003472"/>
            <a:ext cx="2545200" cy="118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Spartan Thin"/>
              <a:buNone/>
            </a:pPr>
            <a:r>
              <a:rPr lang="en" sz="1400">
                <a:solidFill>
                  <a:srgbClr val="000000"/>
                </a:solidFill>
                <a:highlight>
                  <a:schemeClr val="dk2"/>
                </a:highlight>
                <a:latin typeface="Oswald"/>
                <a:ea typeface="Oswald"/>
                <a:cs typeface="Oswald"/>
                <a:sym typeface="Oswald"/>
              </a:rPr>
              <a:t>Прямой путь – это возрождение отечественного производства, организация новых </a:t>
            </a:r>
            <a:r>
              <a:rPr lang="en" sz="1400">
                <a:solidFill>
                  <a:srgbClr val="000000"/>
                </a:solidFill>
                <a:highlight>
                  <a:schemeClr val="dk2"/>
                </a:highlight>
                <a:latin typeface="Oswald"/>
                <a:ea typeface="Oswald"/>
                <a:cs typeface="Oswald"/>
                <a:sym typeface="Oswald"/>
              </a:rPr>
              <a:t>рабочих</a:t>
            </a:r>
            <a:r>
              <a:rPr lang="en" sz="1400">
                <a:solidFill>
                  <a:srgbClr val="000000"/>
                </a:solidFill>
                <a:highlight>
                  <a:schemeClr val="dk2"/>
                </a:highlight>
                <a:latin typeface="Oswald"/>
                <a:ea typeface="Oswald"/>
                <a:cs typeface="Oswald"/>
                <a:sym typeface="Oswald"/>
              </a:rPr>
              <a:t> мест во всех сферах хозяйственной деятельности. </a:t>
            </a:r>
            <a:endParaRPr i="0" sz="1400" u="none" cap="none" strike="noStrike">
              <a:solidFill>
                <a:schemeClr val="dk1"/>
              </a:solidFill>
              <a:highlight>
                <a:schemeClr val="dk2"/>
              </a:highlight>
              <a:latin typeface="Oswald Regular"/>
              <a:ea typeface="Oswald Regular"/>
              <a:cs typeface="Oswald Regular"/>
              <a:sym typeface="Oswald Regular"/>
            </a:endParaRPr>
          </a:p>
        </p:txBody>
      </p:sp>
      <p:sp>
        <p:nvSpPr>
          <p:cNvPr id="1092" name="Google Shape;1092;p47"/>
          <p:cNvSpPr txBox="1"/>
          <p:nvPr>
            <p:ph idx="4294967295" type="subTitle"/>
          </p:nvPr>
        </p:nvSpPr>
        <p:spPr>
          <a:xfrm>
            <a:off x="5224300" y="2031973"/>
            <a:ext cx="2545200" cy="1008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Spartan Thin"/>
              <a:buNone/>
            </a:pPr>
            <a:r>
              <a:rPr lang="en" sz="1400">
                <a:solidFill>
                  <a:srgbClr val="000000"/>
                </a:solidFill>
                <a:highlight>
                  <a:schemeClr val="lt2"/>
                </a:highlight>
                <a:latin typeface="Oswald"/>
                <a:ea typeface="Oswald"/>
                <a:cs typeface="Oswald"/>
                <a:sym typeface="Oswald"/>
              </a:rPr>
              <a:t>Косвенный</a:t>
            </a:r>
            <a:r>
              <a:rPr b="1" lang="en" sz="1400">
                <a:solidFill>
                  <a:srgbClr val="3C3B3B"/>
                </a:solidFill>
                <a:highlight>
                  <a:schemeClr val="lt2"/>
                </a:highlight>
                <a:latin typeface="Oswald"/>
                <a:ea typeface="Oswald"/>
                <a:cs typeface="Oswald"/>
                <a:sym typeface="Oswald"/>
              </a:rPr>
              <a:t> </a:t>
            </a:r>
            <a:r>
              <a:rPr lang="en" sz="1400">
                <a:solidFill>
                  <a:srgbClr val="000000"/>
                </a:solidFill>
                <a:highlight>
                  <a:schemeClr val="lt2"/>
                </a:highlight>
                <a:latin typeface="Oswald"/>
                <a:ea typeface="Oswald"/>
                <a:cs typeface="Oswald"/>
                <a:sym typeface="Oswald"/>
              </a:rPr>
              <a:t>– это административное или законодательное регулирование занятости. Это означает</a:t>
            </a:r>
            <a:endParaRPr i="0" sz="1400" u="none" cap="none" strike="noStrike">
              <a:solidFill>
                <a:schemeClr val="dk1"/>
              </a:solidFill>
              <a:highlight>
                <a:schemeClr val="lt2"/>
              </a:highlight>
              <a:latin typeface="Oswald Regular"/>
              <a:ea typeface="Oswald Regular"/>
              <a:cs typeface="Oswald Regular"/>
              <a:sym typeface="Oswald Regular"/>
            </a:endParaRPr>
          </a:p>
        </p:txBody>
      </p:sp>
      <p:sp>
        <p:nvSpPr>
          <p:cNvPr id="1093" name="Google Shape;1093;p47"/>
          <p:cNvSpPr/>
          <p:nvPr/>
        </p:nvSpPr>
        <p:spPr>
          <a:xfrm>
            <a:off x="6391450" y="1367450"/>
            <a:ext cx="210900" cy="2109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94" name="Google Shape;1094;p47"/>
          <p:cNvSpPr/>
          <p:nvPr/>
        </p:nvSpPr>
        <p:spPr>
          <a:xfrm>
            <a:off x="2358062" y="1367445"/>
            <a:ext cx="210900" cy="2109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98" name="Shape 10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9" name="Google Shape;1099;p48"/>
          <p:cNvSpPr txBox="1"/>
          <p:nvPr>
            <p:ph type="ctrTitle"/>
          </p:nvPr>
        </p:nvSpPr>
        <p:spPr>
          <a:xfrm>
            <a:off x="2597413" y="1158870"/>
            <a:ext cx="3949200" cy="631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</a:pPr>
            <a:r>
              <a:rPr lang="en" sz="1800">
                <a:solidFill>
                  <a:srgbClr val="000000"/>
                </a:solidFill>
                <a:highlight>
                  <a:schemeClr val="dk2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Заключение</a:t>
            </a:r>
            <a:r>
              <a:rPr b="0" lang="en" sz="1400">
                <a:solidFill>
                  <a:srgbClr val="000000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endParaRPr/>
          </a:p>
        </p:txBody>
      </p:sp>
      <p:sp>
        <p:nvSpPr>
          <p:cNvPr id="1100" name="Google Shape;1100;p48"/>
          <p:cNvSpPr/>
          <p:nvPr/>
        </p:nvSpPr>
        <p:spPr>
          <a:xfrm>
            <a:off x="1600272" y="2402997"/>
            <a:ext cx="694800" cy="694800"/>
          </a:xfrm>
          <a:prstGeom prst="roundRect">
            <a:avLst>
              <a:gd fmla="val 0" name="adj"/>
            </a:avLst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</a:pPr>
            <a:r>
              <a:rPr b="1" lang="en" sz="3000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rPr>
              <a:t>I</a:t>
            </a:r>
            <a:endParaRPr b="1" i="0" sz="3000" u="none" cap="none" strike="noStrike">
              <a:solidFill>
                <a:schemeClr val="dk2"/>
              </a:solidFill>
              <a:latin typeface="Playfair Display"/>
              <a:ea typeface="Playfair Display"/>
              <a:cs typeface="Playfair Display"/>
              <a:sym typeface="Playfair Display"/>
            </a:endParaRPr>
          </a:p>
        </p:txBody>
      </p:sp>
      <p:sp>
        <p:nvSpPr>
          <p:cNvPr id="1101" name="Google Shape;1101;p48"/>
          <p:cNvSpPr/>
          <p:nvPr/>
        </p:nvSpPr>
        <p:spPr>
          <a:xfrm>
            <a:off x="3346776" y="2406146"/>
            <a:ext cx="694800" cy="694800"/>
          </a:xfrm>
          <a:prstGeom prst="roundRect">
            <a:avLst>
              <a:gd fmla="val 0" name="adj"/>
            </a:avLst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</a:pPr>
            <a:r>
              <a:rPr b="1" lang="en" sz="3000">
                <a:solidFill>
                  <a:schemeClr val="lt1"/>
                </a:solidFill>
                <a:latin typeface="Playfair Display"/>
                <a:ea typeface="Playfair Display"/>
                <a:cs typeface="Playfair Display"/>
                <a:sym typeface="Playfair Display"/>
              </a:rPr>
              <a:t>II</a:t>
            </a:r>
            <a:endParaRPr b="1" i="0" sz="3000" u="none" cap="none" strike="noStrike">
              <a:solidFill>
                <a:schemeClr val="lt1"/>
              </a:solidFill>
              <a:latin typeface="Playfair Display"/>
              <a:ea typeface="Playfair Display"/>
              <a:cs typeface="Playfair Display"/>
              <a:sym typeface="Playfair Display"/>
            </a:endParaRPr>
          </a:p>
        </p:txBody>
      </p:sp>
      <p:sp>
        <p:nvSpPr>
          <p:cNvPr id="1102" name="Google Shape;1102;p48"/>
          <p:cNvSpPr/>
          <p:nvPr/>
        </p:nvSpPr>
        <p:spPr>
          <a:xfrm>
            <a:off x="5102424" y="2406146"/>
            <a:ext cx="694800" cy="694800"/>
          </a:xfrm>
          <a:prstGeom prst="roundRect">
            <a:avLst>
              <a:gd fmla="val 0" name="adj"/>
            </a:avLst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</a:pPr>
            <a:r>
              <a:rPr b="1" lang="en" sz="3000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rPr>
              <a:t>III</a:t>
            </a:r>
            <a:endParaRPr b="1" i="0" sz="3000" u="none" cap="none" strike="noStrike">
              <a:solidFill>
                <a:schemeClr val="dk2"/>
              </a:solidFill>
              <a:latin typeface="Playfair Display"/>
              <a:ea typeface="Playfair Display"/>
              <a:cs typeface="Playfair Display"/>
              <a:sym typeface="Playfair Display"/>
            </a:endParaRPr>
          </a:p>
        </p:txBody>
      </p:sp>
      <p:sp>
        <p:nvSpPr>
          <p:cNvPr id="1103" name="Google Shape;1103;p48"/>
          <p:cNvSpPr/>
          <p:nvPr/>
        </p:nvSpPr>
        <p:spPr>
          <a:xfrm>
            <a:off x="6848928" y="2406146"/>
            <a:ext cx="694800" cy="694800"/>
          </a:xfrm>
          <a:prstGeom prst="roundRect">
            <a:avLst>
              <a:gd fmla="val 0" name="adj"/>
            </a:avLst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</a:pPr>
            <a:r>
              <a:rPr b="1" lang="en" sz="3000">
                <a:solidFill>
                  <a:schemeClr val="lt1"/>
                </a:solidFill>
                <a:latin typeface="Playfair Display"/>
                <a:ea typeface="Playfair Display"/>
                <a:cs typeface="Playfair Display"/>
                <a:sym typeface="Playfair Display"/>
              </a:rPr>
              <a:t>IV</a:t>
            </a:r>
            <a:endParaRPr b="1" i="0" sz="3000" u="none" cap="none" strike="noStrike">
              <a:solidFill>
                <a:schemeClr val="lt1"/>
              </a:solidFill>
              <a:latin typeface="Playfair Display"/>
              <a:ea typeface="Playfair Display"/>
              <a:cs typeface="Playfair Display"/>
              <a:sym typeface="Playfair Display"/>
            </a:endParaRPr>
          </a:p>
        </p:txBody>
      </p:sp>
      <p:sp>
        <p:nvSpPr>
          <p:cNvPr id="1104" name="Google Shape;1104;p48"/>
          <p:cNvSpPr txBox="1"/>
          <p:nvPr/>
        </p:nvSpPr>
        <p:spPr>
          <a:xfrm>
            <a:off x="6356028" y="3165645"/>
            <a:ext cx="1680600" cy="97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">
                <a:highlight>
                  <a:schemeClr val="accent1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Способы ее </a:t>
            </a:r>
            <a:r>
              <a:rPr lang="en">
                <a:highlight>
                  <a:schemeClr val="accent1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устранения</a:t>
            </a:r>
            <a:r>
              <a:rPr lang="en">
                <a:highlight>
                  <a:schemeClr val="accent1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"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endParaRPr b="0" i="0" sz="1400" u="none" cap="none" strike="noStrike">
              <a:solidFill>
                <a:schemeClr val="lt1"/>
              </a:solidFill>
              <a:latin typeface="Spartan Thin"/>
              <a:ea typeface="Spartan Thin"/>
              <a:cs typeface="Spartan Thin"/>
              <a:sym typeface="Spartan Thin"/>
            </a:endParaRPr>
          </a:p>
        </p:txBody>
      </p:sp>
      <p:sp>
        <p:nvSpPr>
          <p:cNvPr id="1105" name="Google Shape;1105;p48"/>
          <p:cNvSpPr txBox="1"/>
          <p:nvPr/>
        </p:nvSpPr>
        <p:spPr>
          <a:xfrm>
            <a:off x="2856924" y="3165645"/>
            <a:ext cx="1680600" cy="97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">
                <a:highlight>
                  <a:schemeClr val="lt1"/>
                </a:highlight>
                <a:latin typeface="Courier New"/>
                <a:ea typeface="Courier New"/>
                <a:cs typeface="Courier New"/>
                <a:sym typeface="Courier New"/>
              </a:rPr>
              <a:t>Причины появления безработицы </a:t>
            </a:r>
            <a:endParaRPr i="0" sz="1400" u="none" cap="none" strike="noStrike">
              <a:solidFill>
                <a:schemeClr val="lt1"/>
              </a:solidFill>
              <a:highlight>
                <a:schemeClr val="lt1"/>
              </a:highlight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1106" name="Google Shape;1106;p48"/>
          <p:cNvSpPr txBox="1"/>
          <p:nvPr/>
        </p:nvSpPr>
        <p:spPr>
          <a:xfrm>
            <a:off x="4606476" y="3165645"/>
            <a:ext cx="1680600" cy="97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">
                <a:highlight>
                  <a:schemeClr val="dk2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Виды безработицы</a:t>
            </a:r>
            <a:r>
              <a:rPr lang="en"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endParaRPr b="0" i="0" sz="1400" u="none" cap="none" strike="noStrike">
              <a:solidFill>
                <a:schemeClr val="lt1"/>
              </a:solidFill>
              <a:latin typeface="Spartan Thin"/>
              <a:ea typeface="Spartan Thin"/>
              <a:cs typeface="Spartan Thin"/>
              <a:sym typeface="Spartan Thin"/>
            </a:endParaRPr>
          </a:p>
        </p:txBody>
      </p:sp>
      <p:sp>
        <p:nvSpPr>
          <p:cNvPr id="1107" name="Google Shape;1107;p48"/>
          <p:cNvSpPr txBox="1"/>
          <p:nvPr/>
        </p:nvSpPr>
        <p:spPr>
          <a:xfrm>
            <a:off x="1107372" y="3165647"/>
            <a:ext cx="1680600" cy="97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">
                <a:highlight>
                  <a:schemeClr val="dk2"/>
                </a:highlight>
                <a:latin typeface="Courier New"/>
                <a:ea typeface="Courier New"/>
                <a:cs typeface="Courier New"/>
                <a:sym typeface="Courier New"/>
              </a:rPr>
              <a:t> Узнал суть безработицы</a:t>
            </a:r>
            <a:endParaRPr i="0" sz="1400" u="none" cap="none" strike="noStrike">
              <a:solidFill>
                <a:schemeClr val="lt1"/>
              </a:solidFill>
              <a:highlight>
                <a:schemeClr val="dk2"/>
              </a:highlight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1108" name="Google Shape;1108;p48"/>
          <p:cNvSpPr txBox="1"/>
          <p:nvPr/>
        </p:nvSpPr>
        <p:spPr>
          <a:xfrm>
            <a:off x="1198925" y="1768775"/>
            <a:ext cx="6927000" cy="6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highlight>
                  <a:schemeClr val="accent1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В процессе изучения проблемы безработицы в России в начале XX века и в современный период я: </a:t>
            </a:r>
            <a:endParaRPr>
              <a:highlight>
                <a:schemeClr val="accent1"/>
              </a:highlight>
              <a:latin typeface="Spartan Thin"/>
              <a:ea typeface="Spartan Thin"/>
              <a:cs typeface="Spartan Thin"/>
              <a:sym typeface="Spartan Thin"/>
            </a:endParaRPr>
          </a:p>
        </p:txBody>
      </p:sp>
      <p:sp>
        <p:nvSpPr>
          <p:cNvPr id="1109" name="Google Shape;1109;p48"/>
          <p:cNvSpPr/>
          <p:nvPr/>
        </p:nvSpPr>
        <p:spPr>
          <a:xfrm>
            <a:off x="347825" y="4033400"/>
            <a:ext cx="8570100" cy="917700"/>
          </a:xfrm>
          <a:prstGeom prst="roundRect">
            <a:avLst>
              <a:gd fmla="val 16667" name="adj"/>
            </a:avLst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10" name="Google Shape;1110;p48"/>
          <p:cNvSpPr txBox="1"/>
          <p:nvPr/>
        </p:nvSpPr>
        <p:spPr>
          <a:xfrm>
            <a:off x="347825" y="4092050"/>
            <a:ext cx="8703300" cy="800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highlight>
                  <a:schemeClr val="lt1"/>
                </a:highlight>
                <a:latin typeface="Courier New"/>
                <a:ea typeface="Courier New"/>
                <a:cs typeface="Courier New"/>
                <a:sym typeface="Courier New"/>
              </a:rPr>
              <a:t>Низкий уровень безработицы в большей мере связан с действующей системой регистрации безработицы, чрезвычайно низким пособием по безработице, ограниченными возможностями переподготовки безработных и низкой вероятностью последующего трудоустройства, предложением, как правило, низкооплачиваемых рабочих мест, которое сдерживает поступление квалифицированной рабочей силы на рынок труда. </a:t>
            </a:r>
            <a:endParaRPr sz="1000">
              <a:highlight>
                <a:schemeClr val="lt1"/>
              </a:highlight>
              <a:latin typeface="Courier New"/>
              <a:ea typeface="Courier New"/>
              <a:cs typeface="Courier New"/>
              <a:sym typeface="Courier New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14" name="Shape 1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5" name="Google Shape;1115;p49"/>
          <p:cNvSpPr txBox="1"/>
          <p:nvPr>
            <p:ph type="ctrTitle"/>
          </p:nvPr>
        </p:nvSpPr>
        <p:spPr>
          <a:xfrm>
            <a:off x="1550313" y="251375"/>
            <a:ext cx="6757500" cy="607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</a:pPr>
            <a:r>
              <a:rPr lang="en"/>
              <a:t>Список литературы</a:t>
            </a:r>
            <a:endParaRPr/>
          </a:p>
        </p:txBody>
      </p:sp>
      <p:sp>
        <p:nvSpPr>
          <p:cNvPr id="1116" name="Google Shape;1116;p49"/>
          <p:cNvSpPr/>
          <p:nvPr/>
        </p:nvSpPr>
        <p:spPr>
          <a:xfrm>
            <a:off x="1147100" y="806675"/>
            <a:ext cx="7844700" cy="4299900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highlight>
                <a:schemeClr val="accent1"/>
              </a:highlight>
            </a:endParaRPr>
          </a:p>
        </p:txBody>
      </p:sp>
      <p:sp>
        <p:nvSpPr>
          <p:cNvPr id="1117" name="Google Shape;1117;p49"/>
          <p:cNvSpPr txBox="1"/>
          <p:nvPr/>
        </p:nvSpPr>
        <p:spPr>
          <a:xfrm>
            <a:off x="1550325" y="1080500"/>
            <a:ext cx="7245300" cy="5031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-292100" lvl="0" marL="6858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000"/>
              <a:buFont typeface="Calibri"/>
              <a:buAutoNum type="arabicPeriod"/>
            </a:pPr>
            <a:r>
              <a:rPr b="1" lang="en" sz="1000">
                <a:highlight>
                  <a:schemeClr val="dk2"/>
                </a:highlight>
                <a:latin typeface="Courier New"/>
                <a:ea typeface="Courier New"/>
                <a:cs typeface="Courier New"/>
                <a:sym typeface="Courier New"/>
              </a:rPr>
              <a:t>Ефимова Е.Г</a:t>
            </a:r>
            <a:r>
              <a:rPr lang="en" sz="1000">
                <a:highlight>
                  <a:schemeClr val="dk2"/>
                </a:highlight>
                <a:latin typeface="Courier New"/>
                <a:ea typeface="Courier New"/>
                <a:cs typeface="Courier New"/>
                <a:sym typeface="Courier New"/>
              </a:rPr>
              <a:t>. Экономическая теория в схемах, таблицах, графиках и формулах. – М.: Флинта, 2003. – 156 с.  </a:t>
            </a:r>
            <a:endParaRPr sz="1000">
              <a:highlight>
                <a:schemeClr val="dk2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-292100" lvl="0" marL="6858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000"/>
              <a:buFont typeface="Calibri"/>
              <a:buAutoNum type="arabicPeriod" startAt="2"/>
            </a:pPr>
            <a:r>
              <a:rPr b="1" lang="en" sz="1000">
                <a:highlight>
                  <a:schemeClr val="dk2"/>
                </a:highlight>
                <a:latin typeface="Courier New"/>
                <a:ea typeface="Courier New"/>
                <a:cs typeface="Courier New"/>
                <a:sym typeface="Courier New"/>
              </a:rPr>
              <a:t>Октябрьский П.Я</a:t>
            </a:r>
            <a:r>
              <a:rPr lang="en" sz="1000">
                <a:highlight>
                  <a:schemeClr val="dk2"/>
                </a:highlight>
                <a:latin typeface="Courier New"/>
                <a:ea typeface="Courier New"/>
                <a:cs typeface="Courier New"/>
                <a:sym typeface="Courier New"/>
              </a:rPr>
              <a:t>. Статистика: Учебник. – М.: Проспект, 2006. – 328с.   </a:t>
            </a:r>
            <a:endParaRPr sz="1000">
              <a:highlight>
                <a:schemeClr val="dk2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-292100" lvl="0" marL="6858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000"/>
              <a:buFont typeface="Calibri"/>
              <a:buAutoNum type="arabicPeriod" startAt="3"/>
            </a:pPr>
            <a:r>
              <a:rPr b="1" lang="en" sz="1000">
                <a:highlight>
                  <a:schemeClr val="dk2"/>
                </a:highlight>
                <a:latin typeface="Courier New"/>
                <a:ea typeface="Courier New"/>
                <a:cs typeface="Courier New"/>
                <a:sym typeface="Courier New"/>
              </a:rPr>
              <a:t> Э. Бородянский, В. Кузьмин</a:t>
            </a:r>
            <a:r>
              <a:rPr lang="en" sz="1000">
                <a:highlight>
                  <a:schemeClr val="dk2"/>
                </a:highlight>
                <a:latin typeface="Courier New"/>
                <a:ea typeface="Courier New"/>
                <a:cs typeface="Courier New"/>
                <a:sym typeface="Courier New"/>
              </a:rPr>
              <a:t> «Реальный путь противодействия безработице», «Человек и труд» № 9 - 1996  </a:t>
            </a:r>
            <a:endParaRPr sz="1000">
              <a:highlight>
                <a:schemeClr val="dk2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-292100" lvl="0" marL="6858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000"/>
              <a:buFont typeface="Calibri"/>
              <a:buAutoNum type="arabicPeriod" startAt="4"/>
            </a:pPr>
            <a:r>
              <a:rPr b="1" lang="en" sz="1000">
                <a:highlight>
                  <a:schemeClr val="dk2"/>
                </a:highlight>
                <a:latin typeface="Courier New"/>
                <a:ea typeface="Courier New"/>
                <a:cs typeface="Courier New"/>
                <a:sym typeface="Courier New"/>
              </a:rPr>
              <a:t>Ведяпин </a:t>
            </a:r>
            <a:r>
              <a:rPr lang="en" sz="1000">
                <a:highlight>
                  <a:schemeClr val="dk2"/>
                </a:highlight>
                <a:latin typeface="Courier New"/>
                <a:ea typeface="Courier New"/>
                <a:cs typeface="Courier New"/>
                <a:sym typeface="Courier New"/>
              </a:rPr>
              <a:t>«Общая экономическая теория», Москва, 1995 г.  </a:t>
            </a:r>
            <a:endParaRPr sz="1000">
              <a:highlight>
                <a:schemeClr val="dk2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-292100" lvl="0" marL="6858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000"/>
              <a:buFont typeface="Calibri"/>
              <a:buAutoNum type="arabicPeriod" startAt="5"/>
            </a:pPr>
            <a:r>
              <a:rPr b="1" lang="en" sz="1000">
                <a:highlight>
                  <a:schemeClr val="dk2"/>
                </a:highlight>
                <a:latin typeface="Courier New"/>
                <a:ea typeface="Courier New"/>
                <a:cs typeface="Courier New"/>
                <a:sym typeface="Courier New"/>
              </a:rPr>
              <a:t>А. Кашепов</a:t>
            </a:r>
            <a:r>
              <a:rPr lang="en" sz="1000">
                <a:highlight>
                  <a:schemeClr val="dk2"/>
                </a:highlight>
                <a:latin typeface="Courier New"/>
                <a:ea typeface="Courier New"/>
                <a:cs typeface="Courier New"/>
                <a:sym typeface="Courier New"/>
              </a:rPr>
              <a:t> «Проблемы предотвращения массовой безработицы в России», «Вопросы экономики», № 5 – 1995 </a:t>
            </a:r>
            <a:endParaRPr sz="1000">
              <a:highlight>
                <a:schemeClr val="dk2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-292100" lvl="0" marL="6858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000"/>
              <a:buFont typeface="Times New Roman"/>
              <a:buAutoNum type="arabicPeriod" startAt="6"/>
            </a:pPr>
            <a:r>
              <a:rPr b="1" lang="en" sz="1000">
                <a:highlight>
                  <a:schemeClr val="dk2"/>
                </a:highlight>
                <a:latin typeface="Courier New"/>
                <a:ea typeface="Courier New"/>
                <a:cs typeface="Courier New"/>
                <a:sym typeface="Courier New"/>
              </a:rPr>
              <a:t>  Ю.В. Попков, Е.А. Тюгашев, Д.О. Серов</a:t>
            </a:r>
            <a:r>
              <a:rPr lang="en" sz="1000">
                <a:highlight>
                  <a:schemeClr val="dk2"/>
                </a:highlight>
                <a:latin typeface="Courier New"/>
                <a:ea typeface="Courier New"/>
                <a:cs typeface="Courier New"/>
                <a:sym typeface="Courier New"/>
              </a:rPr>
              <a:t> «Новые лишние», «ЭКО», №8 – 1997г.  </a:t>
            </a:r>
            <a:endParaRPr sz="1000">
              <a:highlight>
                <a:schemeClr val="dk2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-292100" lvl="0" marL="6858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000"/>
              <a:buFont typeface="Courier New"/>
              <a:buAutoNum type="arabicPeriod" startAt="7"/>
            </a:pPr>
            <a:r>
              <a:rPr lang="en" sz="1000">
                <a:highlight>
                  <a:schemeClr val="dk2"/>
                </a:highlight>
                <a:latin typeface="Courier New"/>
                <a:ea typeface="Courier New"/>
                <a:cs typeface="Courier New"/>
                <a:sym typeface="Courier New"/>
              </a:rPr>
              <a:t>https://www.youtube.com/watch?v=8SuQ7_ZjbgQ&amp;list=RDEMjW4Cr6Kb_ACC9tmUNkFZbw&amp;index=18 </a:t>
            </a:r>
            <a:endParaRPr sz="1000">
              <a:highlight>
                <a:schemeClr val="dk2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-292100" lvl="0" marL="6858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000"/>
              <a:buFont typeface="Courier New"/>
              <a:buAutoNum type="arabicPeriod" startAt="8"/>
            </a:pPr>
            <a:r>
              <a:rPr lang="en" sz="1000">
                <a:highlight>
                  <a:schemeClr val="dk2"/>
                </a:highlight>
                <a:latin typeface="Courier New"/>
                <a:ea typeface="Courier New"/>
                <a:cs typeface="Courier New"/>
                <a:sym typeface="Courier New"/>
              </a:rPr>
              <a:t>https://www.dissercat.com/content/bezrabotitsa-v-istorii-rossii-xx-veka-prichiny-osobennosti-posledstviya </a:t>
            </a:r>
            <a:endParaRPr sz="1000">
              <a:highlight>
                <a:schemeClr val="dk2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-292100" lvl="0" marL="6858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000"/>
              <a:buFont typeface="Courier New"/>
              <a:buAutoNum type="arabicPeriod" startAt="9"/>
            </a:pPr>
            <a:r>
              <a:rPr lang="en" sz="1000">
                <a:highlight>
                  <a:schemeClr val="dk2"/>
                </a:highlight>
                <a:latin typeface="Courier New"/>
                <a:ea typeface="Courier New"/>
                <a:cs typeface="Courier New"/>
                <a:sym typeface="Courier New"/>
              </a:rPr>
              <a:t>http://www.dslib.net/istoria-otechestva/bezrabotica-v-istorii-rossii-xx-veka-prichiny-osobennosti-posledstvija.html </a:t>
            </a:r>
            <a:endParaRPr sz="1000">
              <a:highlight>
                <a:schemeClr val="dk2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-292100" lvl="0" marL="6858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000"/>
              <a:buFont typeface="Courier New"/>
              <a:buAutoNum type="arabicPeriod" startAt="10"/>
            </a:pPr>
            <a:r>
              <a:rPr lang="en" sz="1000">
                <a:highlight>
                  <a:schemeClr val="dk2"/>
                </a:highlight>
                <a:latin typeface="Courier New"/>
                <a:ea typeface="Courier New"/>
                <a:cs typeface="Courier New"/>
                <a:sym typeface="Courier New"/>
              </a:rPr>
              <a:t>https://cyberleninka.ru/article/n/razvitie-otechestvennogo-rynka-truda-v-nachale-xx-veka </a:t>
            </a:r>
            <a:endParaRPr sz="1000">
              <a:highlight>
                <a:schemeClr val="dk2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-292100" lvl="0" marL="6858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000"/>
              <a:buFont typeface="Courier New"/>
              <a:buAutoNum type="arabicPeriod" startAt="11"/>
            </a:pPr>
            <a:r>
              <a:rPr lang="en" sz="1000">
                <a:highlight>
                  <a:schemeClr val="dk2"/>
                </a:highlight>
                <a:latin typeface="Courier New"/>
                <a:ea typeface="Courier New"/>
                <a:cs typeface="Courier New"/>
                <a:sym typeface="Courier New"/>
              </a:rPr>
              <a:t>https://ru.wikipedia.org/wiki/%D0%91%D0%B5%D0%B7%D1%80%D0%B0%D0%B1%D0%BE%D1%82%D0%B8%D1%86%D0%B0_%D0%B2_%D0%A0%D0%BE%D1%81%D1%81%D0%B8%D0%B8 </a:t>
            </a:r>
            <a:endParaRPr sz="1000">
              <a:highlight>
                <a:schemeClr val="dk2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-292100" lvl="0" marL="6858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000"/>
              <a:buFont typeface="Courier New"/>
              <a:buAutoNum type="arabicPeriod" startAt="12"/>
            </a:pPr>
            <a:r>
              <a:rPr lang="en" sz="1000">
                <a:highlight>
                  <a:schemeClr val="dk2"/>
                </a:highlight>
                <a:latin typeface="Courier New"/>
                <a:ea typeface="Courier New"/>
                <a:cs typeface="Courier New"/>
                <a:sym typeface="Courier New"/>
              </a:rPr>
              <a:t>https://yandex.ru/q/question/pochemu_v_sssr_bylo_0_bezrabotitsy_ne_byt_72b67e44/ </a:t>
            </a:r>
            <a:endParaRPr sz="1000">
              <a:highlight>
                <a:schemeClr val="dk2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-292100" lvl="0" marL="6858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000"/>
              <a:buFont typeface="Courier New"/>
              <a:buAutoNum type="arabicPeriod" startAt="13"/>
            </a:pPr>
            <a:r>
              <a:rPr lang="en" sz="1000">
                <a:highlight>
                  <a:schemeClr val="dk2"/>
                </a:highlight>
                <a:latin typeface="Courier New"/>
                <a:ea typeface="Courier New"/>
                <a:cs typeface="Courier New"/>
                <a:sym typeface="Courier New"/>
              </a:rPr>
              <a:t>https://history.wikireading.ru/128034 </a:t>
            </a:r>
            <a:endParaRPr sz="1000">
              <a:highlight>
                <a:schemeClr val="dk2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32443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highlight>
                  <a:srgbClr val="FFFFFF"/>
                </a:highlight>
                <a:latin typeface="Calibri"/>
                <a:ea typeface="Calibri"/>
                <a:cs typeface="Calibri"/>
                <a:sym typeface="Calibri"/>
              </a:rPr>
              <a:t> </a:t>
            </a:r>
            <a:endParaRPr sz="1100">
              <a:highlight>
                <a:srgbClr val="FFFFFF"/>
              </a:highlight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highlight>
                  <a:srgbClr val="FFFFFF"/>
                </a:highlight>
                <a:latin typeface="Calibri"/>
                <a:ea typeface="Calibri"/>
                <a:cs typeface="Calibri"/>
                <a:sym typeface="Calibri"/>
              </a:rPr>
              <a:t> </a:t>
            </a:r>
            <a:endParaRPr sz="1100">
              <a:highlight>
                <a:srgbClr val="FFFFFF"/>
              </a:highlight>
              <a:latin typeface="Calibri"/>
              <a:ea typeface="Calibri"/>
              <a:cs typeface="Calibri"/>
              <a:sym typeface="Calibri"/>
            </a:endParaRPr>
          </a:p>
          <a:p>
            <a:pPr indent="444500" lvl="0" marL="0" rtl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3C3B3B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endParaRPr>
              <a:solidFill>
                <a:srgbClr val="3C3B3B"/>
              </a:solidFill>
              <a:highlight>
                <a:srgbClr val="FFFFFF"/>
              </a:highlight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endParaRPr>
              <a:highlight>
                <a:srgbClr val="FFFFFF"/>
              </a:highlight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Spartan Thin"/>
              <a:ea typeface="Spartan Thin"/>
              <a:cs typeface="Spartan Thin"/>
              <a:sym typeface="Spartan Thin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21" name="Shape 1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2" name="Google Shape;1122;p50"/>
          <p:cNvSpPr/>
          <p:nvPr/>
        </p:nvSpPr>
        <p:spPr>
          <a:xfrm>
            <a:off x="1147100" y="451450"/>
            <a:ext cx="7785600" cy="4470000"/>
          </a:xfrm>
          <a:prstGeom prst="roundRect">
            <a:avLst>
              <a:gd fmla="val 16667" name="adj"/>
            </a:avLst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23" name="Google Shape;1123;p50"/>
          <p:cNvSpPr txBox="1"/>
          <p:nvPr/>
        </p:nvSpPr>
        <p:spPr>
          <a:xfrm>
            <a:off x="1694775" y="495850"/>
            <a:ext cx="6912300" cy="646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latin typeface="Courier New"/>
                <a:ea typeface="Courier New"/>
                <a:cs typeface="Courier New"/>
                <a:sym typeface="Courier New"/>
              </a:rPr>
              <a:t>Данная презентация является продуктом к проектной работе на тему “ Проблемы безработицы в России в начале XX века и в современный период” и выложена в открытый доступ для ознакомления другими людьми. Ссылка:</a:t>
            </a:r>
            <a:endParaRPr>
              <a:latin typeface="Courier New"/>
              <a:ea typeface="Courier New"/>
              <a:cs typeface="Courier New"/>
              <a:sym typeface="Courier New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20" name="Shape 9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" name="Google Shape;921;p35"/>
          <p:cNvSpPr txBox="1"/>
          <p:nvPr>
            <p:ph idx="1" type="subTitle"/>
          </p:nvPr>
        </p:nvSpPr>
        <p:spPr>
          <a:xfrm>
            <a:off x="111000" y="229425"/>
            <a:ext cx="8895600" cy="4610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700"/>
              <a:buFont typeface="Arial"/>
              <a:buNone/>
            </a:pPr>
            <a:r>
              <a:t/>
            </a:r>
            <a:endParaRPr sz="14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45720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</a:pPr>
            <a:r>
              <a:rPr b="1" lang="en" sz="1400">
                <a:solidFill>
                  <a:srgbClr val="000000"/>
                </a:solidFill>
                <a:highlight>
                  <a:schemeClr val="lt2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Цель: </a:t>
            </a:r>
            <a:r>
              <a:rPr lang="en" sz="1400">
                <a:solidFill>
                  <a:srgbClr val="000000"/>
                </a:solidFill>
                <a:highlight>
                  <a:schemeClr val="lt2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рассмотрение и обоснование причин безработицы</a:t>
            </a:r>
            <a:endParaRPr sz="1400">
              <a:solidFill>
                <a:srgbClr val="000000"/>
              </a:solidFill>
              <a:highlight>
                <a:schemeClr val="lt2"/>
              </a:highlight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</a:pPr>
            <a:r>
              <a:t/>
            </a:r>
            <a:endParaRPr sz="1400">
              <a:solidFill>
                <a:srgbClr val="000000"/>
              </a:solidFill>
              <a:highlight>
                <a:schemeClr val="lt2"/>
              </a:highlight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45720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400">
                <a:solidFill>
                  <a:srgbClr val="000000"/>
                </a:solidFill>
                <a:highlight>
                  <a:schemeClr val="dk2"/>
                </a:highlight>
                <a:latin typeface="Calibri"/>
                <a:ea typeface="Calibri"/>
                <a:cs typeface="Calibri"/>
                <a:sym typeface="Calibri"/>
              </a:rPr>
              <a:t>Задачи:</a:t>
            </a:r>
            <a:r>
              <a:rPr b="1" lang="en" sz="1100">
                <a:solidFill>
                  <a:srgbClr val="000000"/>
                </a:solidFill>
                <a:highlight>
                  <a:schemeClr val="dk2"/>
                </a:highlight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" sz="1100">
                <a:solidFill>
                  <a:srgbClr val="000000"/>
                </a:solidFill>
                <a:highlight>
                  <a:schemeClr val="dk2"/>
                </a:highlight>
                <a:latin typeface="Calibri"/>
                <a:ea typeface="Calibri"/>
                <a:cs typeface="Calibri"/>
                <a:sym typeface="Calibri"/>
              </a:rPr>
              <a:t> </a:t>
            </a:r>
            <a:endParaRPr sz="1100">
              <a:solidFill>
                <a:srgbClr val="000000"/>
              </a:solidFill>
              <a:highlight>
                <a:schemeClr val="dk2"/>
              </a:highlight>
              <a:latin typeface="Calibri"/>
              <a:ea typeface="Calibri"/>
              <a:cs typeface="Calibri"/>
              <a:sym typeface="Calibri"/>
            </a:endParaRPr>
          </a:p>
          <a:p>
            <a:pPr indent="-317500" lvl="0" marL="6858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●"/>
            </a:pPr>
            <a:r>
              <a:rPr lang="en" sz="1400">
                <a:solidFill>
                  <a:srgbClr val="000000"/>
                </a:solidFill>
                <a:highlight>
                  <a:schemeClr val="dk2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раскрытие понятия, причин и видов безработицы; </a:t>
            </a:r>
            <a:endParaRPr sz="1400">
              <a:solidFill>
                <a:srgbClr val="000000"/>
              </a:solidFill>
              <a:highlight>
                <a:schemeClr val="dk2"/>
              </a:highlight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17500" lvl="0" marL="6858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●"/>
            </a:pPr>
            <a:r>
              <a:rPr lang="en" sz="1400">
                <a:solidFill>
                  <a:srgbClr val="000000"/>
                </a:solidFill>
                <a:highlight>
                  <a:schemeClr val="dk2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 изучение экономической сущности занятости населения;  </a:t>
            </a:r>
            <a:endParaRPr sz="1400">
              <a:solidFill>
                <a:srgbClr val="000000"/>
              </a:solidFill>
              <a:highlight>
                <a:schemeClr val="dk2"/>
              </a:highlight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17500" lvl="0" marL="6858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●"/>
            </a:pPr>
            <a:r>
              <a:rPr lang="en" sz="1400">
                <a:solidFill>
                  <a:srgbClr val="000000"/>
                </a:solidFill>
                <a:highlight>
                  <a:schemeClr val="dk2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определение форм государственного регулирования безработицы; </a:t>
            </a:r>
            <a:endParaRPr sz="1400">
              <a:solidFill>
                <a:srgbClr val="000000"/>
              </a:solidFill>
              <a:highlight>
                <a:schemeClr val="dk2"/>
              </a:highlight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17500" lvl="0" marL="6858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●"/>
            </a:pPr>
            <a:r>
              <a:rPr lang="en" sz="1400">
                <a:solidFill>
                  <a:srgbClr val="000000"/>
                </a:solidFill>
                <a:highlight>
                  <a:schemeClr val="dk2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 проведение анализа динамики безработицы в Российской Федерации;  </a:t>
            </a:r>
            <a:endParaRPr sz="1400">
              <a:solidFill>
                <a:srgbClr val="000000"/>
              </a:solidFill>
              <a:highlight>
                <a:schemeClr val="dk2"/>
              </a:highlight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17500" lvl="0" marL="6858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●"/>
            </a:pPr>
            <a:r>
              <a:rPr lang="en" sz="1400">
                <a:solidFill>
                  <a:srgbClr val="000000"/>
                </a:solidFill>
                <a:highlight>
                  <a:schemeClr val="dk2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выявление путей решения проблемы занятости в рыночной экономике. </a:t>
            </a:r>
            <a:endParaRPr sz="1400">
              <a:solidFill>
                <a:srgbClr val="000000"/>
              </a:solidFill>
              <a:highlight>
                <a:schemeClr val="dk2"/>
              </a:highlight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17500" lvl="0" marL="6858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Char char="●"/>
            </a:pPr>
            <a:r>
              <a:t/>
            </a:r>
            <a:endParaRPr sz="1400">
              <a:solidFill>
                <a:srgbClr val="000000"/>
              </a:solidFill>
              <a:highlight>
                <a:schemeClr val="dk2"/>
              </a:highlight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45720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400">
                <a:solidFill>
                  <a:srgbClr val="000000"/>
                </a:solidFill>
                <a:highlight>
                  <a:schemeClr val="dk2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Объект исследования:</a:t>
            </a:r>
            <a:r>
              <a:rPr lang="en" sz="1400">
                <a:solidFill>
                  <a:srgbClr val="000000"/>
                </a:solidFill>
                <a:highlight>
                  <a:schemeClr val="dk2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 проблема занятости населения и политика в области безработицы. Предмет: экономические отношения, возникающие между экономическими субъектами в сфере занятости и безработицы в условиях рыночной экономики.</a:t>
            </a:r>
            <a:endParaRPr sz="1400">
              <a:solidFill>
                <a:srgbClr val="000000"/>
              </a:solidFill>
              <a:highlight>
                <a:schemeClr val="dk2"/>
              </a:highlight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45720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>
                <a:solidFill>
                  <a:srgbClr val="000000"/>
                </a:solidFill>
                <a:highlight>
                  <a:schemeClr val="dk2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  </a:t>
            </a:r>
            <a:endParaRPr sz="1400">
              <a:solidFill>
                <a:srgbClr val="000000"/>
              </a:solidFill>
              <a:highlight>
                <a:schemeClr val="dk2"/>
              </a:highlight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45720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400">
                <a:solidFill>
                  <a:srgbClr val="000000"/>
                </a:solidFill>
                <a:highlight>
                  <a:schemeClr val="dk2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Актуальность работы:</a:t>
            </a:r>
            <a:r>
              <a:rPr lang="en" sz="1400">
                <a:solidFill>
                  <a:srgbClr val="000000"/>
                </a:solidFill>
                <a:highlight>
                  <a:schemeClr val="dk2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 обусловлена неустойчивым экономическим положением многих людей и необходимостью создания эффективных механизмов использования трудовых ресурсов. </a:t>
            </a:r>
            <a:endParaRPr sz="1400">
              <a:solidFill>
                <a:srgbClr val="000000"/>
              </a:solidFill>
              <a:highlight>
                <a:schemeClr val="dk2"/>
              </a:highlight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</a:pPr>
            <a:r>
              <a:t/>
            </a:r>
            <a:endParaRPr sz="1400">
              <a:solidFill>
                <a:srgbClr val="000000"/>
              </a:solidFill>
              <a:highlight>
                <a:schemeClr val="lt2"/>
              </a:highlight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25" name="Shape 9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6" name="Google Shape;926;p36"/>
          <p:cNvSpPr txBox="1"/>
          <p:nvPr/>
        </p:nvSpPr>
        <p:spPr>
          <a:xfrm>
            <a:off x="1694775" y="333025"/>
            <a:ext cx="6993600" cy="109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600">
                <a:solidFill>
                  <a:schemeClr val="dk1"/>
                </a:solidFill>
                <a:highlight>
                  <a:schemeClr val="lt1"/>
                </a:highlight>
              </a:rPr>
              <a:t> </a:t>
            </a:r>
            <a:r>
              <a:rPr b="1" lang="en" sz="1800">
                <a:solidFill>
                  <a:schemeClr val="dk1"/>
                </a:solidFill>
                <a:highlight>
                  <a:schemeClr val="lt1"/>
                </a:highlight>
                <a:latin typeface="Calibri"/>
                <a:ea typeface="Calibri"/>
                <a:cs typeface="Calibri"/>
                <a:sym typeface="Calibri"/>
              </a:rPr>
              <a:t>Глава </a:t>
            </a:r>
            <a:r>
              <a:rPr b="1" lang="en" sz="1800">
                <a:solidFill>
                  <a:schemeClr val="dk1"/>
                </a:solidFill>
                <a:highlight>
                  <a:schemeClr val="lt1"/>
                </a:highlight>
                <a:latin typeface="Calibri"/>
                <a:ea typeface="Calibri"/>
                <a:cs typeface="Calibri"/>
                <a:sym typeface="Calibri"/>
              </a:rPr>
              <a:t>1</a:t>
            </a:r>
            <a:r>
              <a:rPr b="1" lang="en" sz="1800">
                <a:solidFill>
                  <a:schemeClr val="dk2"/>
                </a:solidFill>
                <a:highlight>
                  <a:schemeClr val="lt1"/>
                </a:highlight>
                <a:latin typeface="Calibri"/>
                <a:ea typeface="Calibri"/>
                <a:cs typeface="Calibri"/>
                <a:sym typeface="Calibri"/>
              </a:rPr>
              <a:t>.</a:t>
            </a:r>
            <a:r>
              <a:rPr b="1" lang="en" sz="1800">
                <a:solidFill>
                  <a:schemeClr val="dk2"/>
                </a:solidFill>
                <a:highlight>
                  <a:schemeClr val="lt1"/>
                </a:highlight>
              </a:rPr>
              <a:t> </a:t>
            </a:r>
            <a:r>
              <a:rPr lang="en" sz="1600">
                <a:solidFill>
                  <a:schemeClr val="dk2"/>
                </a:solidFill>
                <a:highlight>
                  <a:schemeClr val="dk2"/>
                </a:highlight>
              </a:rPr>
              <a:t> </a:t>
            </a:r>
            <a:endParaRPr sz="1600">
              <a:solidFill>
                <a:schemeClr val="dk2"/>
              </a:solidFill>
              <a:highlight>
                <a:schemeClr val="dk2"/>
              </a:highlight>
            </a:endParaRPr>
          </a:p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800">
                <a:solidFill>
                  <a:schemeClr val="dk2"/>
                </a:solidFill>
                <a:highlight>
                  <a:schemeClr val="accent5"/>
                </a:highlight>
              </a:rPr>
              <a:t>1.1 История возникновения безработицы в России</a:t>
            </a:r>
            <a:r>
              <a:rPr lang="en" sz="1800">
                <a:solidFill>
                  <a:srgbClr val="2F5496"/>
                </a:solidFill>
                <a:highlight>
                  <a:schemeClr val="accent5"/>
                </a:highlight>
              </a:rPr>
              <a:t> </a:t>
            </a:r>
            <a:endParaRPr sz="1800">
              <a:solidFill>
                <a:srgbClr val="2F5496"/>
              </a:solidFill>
              <a:highlight>
                <a:schemeClr val="accent5"/>
              </a:highlight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partan Thin"/>
              <a:ea typeface="Spartan Thin"/>
              <a:cs typeface="Spartan Thin"/>
              <a:sym typeface="Spartan Thin"/>
            </a:endParaRPr>
          </a:p>
        </p:txBody>
      </p:sp>
      <p:graphicFrame>
        <p:nvGraphicFramePr>
          <p:cNvPr id="927" name="Google Shape;927;p36"/>
          <p:cNvGraphicFramePr/>
          <p:nvPr/>
        </p:nvGraphicFramePr>
        <p:xfrm>
          <a:off x="1873800" y="11658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{5B8A0390-7C85-44F7-A901-3722C0E48C78}</a:tableStyleId>
              </a:tblPr>
              <a:tblGrid>
                <a:gridCol w="1577450"/>
                <a:gridCol w="1577450"/>
                <a:gridCol w="1577450"/>
                <a:gridCol w="1577450"/>
              </a:tblGrid>
              <a:tr h="140645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"/>
                        <a:buFont typeface="Arial"/>
                        <a:buNone/>
                      </a:pPr>
                      <a:r>
                        <a:rPr b="1" lang="en" sz="1000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Переход российского общества к рыночной экономике актуализировал проблемы безработицы и занятости населения</a:t>
                      </a:r>
                      <a:endParaRPr b="1" sz="1000" u="none" cap="none" strike="noStrike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"/>
                        <a:buFont typeface="Arial"/>
                        <a:buNone/>
                      </a:pPr>
                      <a:r>
                        <a:rPr b="1" lang="en" sz="1000">
                          <a:highlight>
                            <a:schemeClr val="lt1"/>
                          </a:highlight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Объектом исследования выступает государственная политика регулирования занятости населения и противодействия безработице в России в XX в.</a:t>
                      </a:r>
                      <a:r>
                        <a:rPr lang="en" sz="1000">
                          <a:highlight>
                            <a:schemeClr val="lt1"/>
                          </a:highlight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 </a:t>
                      </a:r>
                      <a:endParaRPr sz="600" u="none" cap="none" strike="noStrike">
                        <a:highlight>
                          <a:schemeClr val="lt1"/>
                        </a:highlight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"/>
                        <a:buFont typeface="Arial"/>
                        <a:buNone/>
                      </a:pPr>
                      <a:r>
                        <a:rPr b="1" lang="en" sz="1000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Предметом настоящей работы является исследование основных причин возникновения безработицы в России в XX в.</a:t>
                      </a:r>
                      <a:endParaRPr b="1" sz="600" u="none" cap="none" strike="noStrike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"/>
                        <a:buFont typeface="Arial"/>
                        <a:buNone/>
                      </a:pPr>
                      <a:r>
                        <a:rPr b="1" lang="en" sz="1000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1901 г. - создание первой в России биржи труда Хитровским</a:t>
                      </a:r>
                      <a:endParaRPr b="1" sz="600" u="none" cap="none" strike="noStrike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5297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"/>
                        <a:buFont typeface="Arial"/>
                        <a:buNone/>
                      </a:pPr>
                      <a:r>
                        <a:rPr b="1" lang="en" sz="1000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2000 г. - становление и функционирование национального рынка труда в Российской Федерации.</a:t>
                      </a:r>
                      <a:endParaRPr b="1" sz="100" u="none" cap="none" strike="noStrike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"/>
                        <a:buFont typeface="Arial"/>
                        <a:buNone/>
                      </a:pPr>
                      <a:r>
                        <a:rPr b="1" lang="en" sz="1000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Как результат рыночных реформ и структурных преобразований в национальной экономике.</a:t>
                      </a:r>
                      <a:endParaRPr b="1" sz="100" u="none" cap="none" strike="noStrike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"/>
                        <a:buFont typeface="Arial"/>
                        <a:buNone/>
                      </a:pPr>
                      <a:r>
                        <a:rPr b="1" lang="en" sz="1000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В 1931 г. безработица в СССР была ликвидирована</a:t>
                      </a:r>
                      <a:endParaRPr b="1" sz="100" u="none" cap="none" strike="noStrike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"/>
                        <a:buFont typeface="Arial"/>
                        <a:buNone/>
                      </a:pPr>
                      <a:r>
                        <a:rPr b="1" lang="en" sz="1000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В результате таких масштабных мероприятий как индустриализация и коллективизация, и вплоть до начала 1990-х гг. данное явление официально не существовало</a:t>
                      </a:r>
                      <a:endParaRPr b="1" sz="100" u="none" cap="none" strike="noStrike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31" name="Shape 9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2" name="Google Shape;932;p37"/>
          <p:cNvSpPr txBox="1"/>
          <p:nvPr/>
        </p:nvSpPr>
        <p:spPr>
          <a:xfrm>
            <a:off x="3209525" y="710450"/>
            <a:ext cx="2449800" cy="73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800">
                <a:highlight>
                  <a:schemeClr val="lt1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1.2 Понятие безработицы</a:t>
            </a:r>
            <a:r>
              <a:rPr lang="en" sz="1800">
                <a:highlight>
                  <a:schemeClr val="lt1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endParaRPr sz="1800">
              <a:highlight>
                <a:schemeClr val="lt1"/>
              </a:highlight>
              <a:latin typeface="Spartan Thin"/>
              <a:ea typeface="Spartan Thin"/>
              <a:cs typeface="Spartan Thin"/>
              <a:sym typeface="Spartan Thin"/>
            </a:endParaRPr>
          </a:p>
        </p:txBody>
      </p:sp>
      <p:graphicFrame>
        <p:nvGraphicFramePr>
          <p:cNvPr id="933" name="Google Shape;933;p37"/>
          <p:cNvGraphicFramePr/>
          <p:nvPr/>
        </p:nvGraphicFramePr>
        <p:xfrm>
          <a:off x="482500" y="134530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{309C47EB-FC27-40E4-9FDA-4CBC372C8BD3}</a:tableStyleId>
              </a:tblPr>
              <a:tblGrid>
                <a:gridCol w="2511900"/>
                <a:gridCol w="2802500"/>
                <a:gridCol w="2589450"/>
              </a:tblGrid>
              <a:tr h="13139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000">
                          <a:solidFill>
                            <a:srgbClr val="202124"/>
                          </a:solidFill>
                          <a:highlight>
                            <a:schemeClr val="lt1"/>
                          </a:highlight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Безработица — наличие в стране людей, составляющих часть экономически активного населения, которые способны и желают трудиться, но не могут найти работу. </a:t>
                      </a:r>
                      <a:endParaRPr b="1" sz="1000">
                        <a:highlight>
                          <a:schemeClr val="lt1"/>
                        </a:highlight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000">
                          <a:highlight>
                            <a:schemeClr val="lt1"/>
                          </a:highlight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К безработным относят людей трудоспособного возраста, которые не имеют работы в течение некоторого периода времени.</a:t>
                      </a:r>
                      <a:endParaRPr b="1" sz="1000">
                        <a:highlight>
                          <a:schemeClr val="lt1"/>
                        </a:highlight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000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Для обеспечения международной сопоставимости данных, МОТ рекомендует относить к трудоспособным всех людей старше 15 лет.</a:t>
                      </a:r>
                      <a:endParaRPr b="1" sz="1000">
                        <a:highlight>
                          <a:schemeClr val="accent1"/>
                        </a:highlight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16344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000">
                          <a:highlight>
                            <a:schemeClr val="lt1"/>
                          </a:highlight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Безработица -это отсутствие занятости по экономическим причинам у определенной, большей или меньшей степени в данный момент, части рабочего населения страны, способной и желающей трудиться.</a:t>
                      </a:r>
                      <a:endParaRPr b="1" sz="1000">
                        <a:highlight>
                          <a:schemeClr val="lt1"/>
                        </a:highlight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000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При этом безработных подсчитывают на основе тех данных, которые предоставляют соответствующие органы и институты</a:t>
                      </a:r>
                      <a:endParaRPr b="1" sz="1000">
                        <a:highlight>
                          <a:schemeClr val="accent1"/>
                        </a:highlight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000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В России методику оценки уровня безработицы разрабатывает Росстат. Согласно официальным документам Росстата, трудоспособными считаются граждане в возрасте от 15 до 72 лет.</a:t>
                      </a:r>
                      <a:endParaRPr b="1" sz="1000">
                        <a:highlight>
                          <a:schemeClr val="accent1"/>
                        </a:highlight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37" name="Shape 9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38" name="Google Shape;938;p38"/>
          <p:cNvCxnSpPr/>
          <p:nvPr/>
        </p:nvCxnSpPr>
        <p:spPr>
          <a:xfrm flipH="1" rot="10800000">
            <a:off x="602775" y="1465485"/>
            <a:ext cx="8818500" cy="18600"/>
          </a:xfrm>
          <a:prstGeom prst="straightConnector1">
            <a:avLst/>
          </a:prstGeom>
          <a:noFill/>
          <a:ln cap="flat" cmpd="sng" w="28575">
            <a:solidFill>
              <a:schemeClr val="dk1"/>
            </a:solidFill>
            <a:prstDash val="solid"/>
            <a:round/>
            <a:headEnd len="sm" w="sm" type="none"/>
            <a:tailEnd len="med" w="med" type="triangle"/>
          </a:ln>
        </p:spPr>
      </p:cxnSp>
      <p:sp>
        <p:nvSpPr>
          <p:cNvPr id="939" name="Google Shape;939;p38"/>
          <p:cNvSpPr/>
          <p:nvPr/>
        </p:nvSpPr>
        <p:spPr>
          <a:xfrm>
            <a:off x="207222" y="1060478"/>
            <a:ext cx="1423500" cy="746100"/>
          </a:xfrm>
          <a:prstGeom prst="roundRect">
            <a:avLst>
              <a:gd fmla="val 0" name="adj"/>
            </a:avLst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1" lang="en">
                <a:latin typeface="Times New Roman"/>
                <a:ea typeface="Times New Roman"/>
                <a:cs typeface="Times New Roman"/>
                <a:sym typeface="Times New Roman"/>
              </a:rPr>
              <a:t>Фрикционная (текущая) безработица</a:t>
            </a:r>
            <a:endParaRPr b="1" i="0" sz="1600" u="none" cap="none" strike="noStrike">
              <a:solidFill>
                <a:schemeClr val="dk1"/>
              </a:solidFill>
              <a:latin typeface="Spartan"/>
              <a:ea typeface="Spartan"/>
              <a:cs typeface="Spartan"/>
              <a:sym typeface="Spartan"/>
            </a:endParaRPr>
          </a:p>
        </p:txBody>
      </p:sp>
      <p:sp>
        <p:nvSpPr>
          <p:cNvPr id="940" name="Google Shape;940;p38"/>
          <p:cNvSpPr/>
          <p:nvPr/>
        </p:nvSpPr>
        <p:spPr>
          <a:xfrm>
            <a:off x="1956775" y="1109078"/>
            <a:ext cx="1423500" cy="746100"/>
          </a:xfrm>
          <a:prstGeom prst="roundRect">
            <a:avLst>
              <a:gd fmla="val 0" name="adj"/>
            </a:avLst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1" lang="en">
                <a:latin typeface="Times New Roman"/>
                <a:ea typeface="Times New Roman"/>
                <a:cs typeface="Times New Roman"/>
                <a:sym typeface="Times New Roman"/>
              </a:rPr>
              <a:t>Структурная безработица</a:t>
            </a:r>
            <a:endParaRPr b="1" i="0" sz="1600" u="none" cap="none" strike="noStrike">
              <a:solidFill>
                <a:schemeClr val="dk1"/>
              </a:solidFill>
              <a:latin typeface="Spartan"/>
              <a:ea typeface="Spartan"/>
              <a:cs typeface="Spartan"/>
              <a:sym typeface="Spartan"/>
            </a:endParaRPr>
          </a:p>
        </p:txBody>
      </p:sp>
      <p:sp>
        <p:nvSpPr>
          <p:cNvPr id="941" name="Google Shape;941;p38"/>
          <p:cNvSpPr/>
          <p:nvPr/>
        </p:nvSpPr>
        <p:spPr>
          <a:xfrm>
            <a:off x="3706327" y="1060478"/>
            <a:ext cx="1423500" cy="746100"/>
          </a:xfrm>
          <a:prstGeom prst="roundRect">
            <a:avLst>
              <a:gd fmla="val 0" name="adj"/>
            </a:avLst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1" lang="en">
                <a:latin typeface="Times New Roman"/>
                <a:ea typeface="Times New Roman"/>
                <a:cs typeface="Times New Roman"/>
                <a:sym typeface="Times New Roman"/>
              </a:rPr>
              <a:t>Естественная безработица</a:t>
            </a:r>
            <a:endParaRPr b="1" i="0" sz="1600" u="none" cap="none" strike="noStrike">
              <a:solidFill>
                <a:schemeClr val="dk1"/>
              </a:solidFill>
              <a:latin typeface="Spartan"/>
              <a:ea typeface="Spartan"/>
              <a:cs typeface="Spartan"/>
              <a:sym typeface="Spartan"/>
            </a:endParaRPr>
          </a:p>
        </p:txBody>
      </p:sp>
      <p:sp>
        <p:nvSpPr>
          <p:cNvPr id="942" name="Google Shape;942;p38"/>
          <p:cNvSpPr/>
          <p:nvPr/>
        </p:nvSpPr>
        <p:spPr>
          <a:xfrm>
            <a:off x="5515280" y="1060478"/>
            <a:ext cx="1423500" cy="746100"/>
          </a:xfrm>
          <a:prstGeom prst="roundRect">
            <a:avLst>
              <a:gd fmla="val 0" name="adj"/>
            </a:avLst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1" lang="en">
                <a:latin typeface="Times New Roman"/>
                <a:ea typeface="Times New Roman"/>
                <a:cs typeface="Times New Roman"/>
                <a:sym typeface="Times New Roman"/>
              </a:rPr>
              <a:t>Циклическая безработица</a:t>
            </a:r>
            <a:endParaRPr b="1" i="0" sz="1600" u="none" cap="none" strike="noStrike">
              <a:solidFill>
                <a:schemeClr val="dk1"/>
              </a:solidFill>
              <a:latin typeface="Spartan"/>
              <a:ea typeface="Spartan"/>
              <a:cs typeface="Spartan"/>
              <a:sym typeface="Spartan"/>
            </a:endParaRPr>
          </a:p>
        </p:txBody>
      </p:sp>
      <p:sp>
        <p:nvSpPr>
          <p:cNvPr id="943" name="Google Shape;943;p38"/>
          <p:cNvSpPr/>
          <p:nvPr/>
        </p:nvSpPr>
        <p:spPr>
          <a:xfrm>
            <a:off x="647180" y="680217"/>
            <a:ext cx="543600" cy="543600"/>
          </a:xfrm>
          <a:prstGeom prst="ellipse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b="1" i="0" lang="en" sz="2000" u="none" cap="none" strike="noStrike">
                <a:solidFill>
                  <a:schemeClr val="dk2"/>
                </a:solidFill>
                <a:latin typeface="Spartan"/>
                <a:ea typeface="Spartan"/>
                <a:cs typeface="Spartan"/>
                <a:sym typeface="Spartan"/>
              </a:rPr>
              <a:t>1</a:t>
            </a:r>
            <a:endParaRPr b="1" i="0" sz="2000" u="none" cap="none" strike="noStrike">
              <a:solidFill>
                <a:schemeClr val="dk2"/>
              </a:solidFill>
              <a:latin typeface="Spartan"/>
              <a:ea typeface="Spartan"/>
              <a:cs typeface="Spartan"/>
              <a:sym typeface="Spartan"/>
            </a:endParaRPr>
          </a:p>
        </p:txBody>
      </p:sp>
      <p:sp>
        <p:nvSpPr>
          <p:cNvPr id="944" name="Google Shape;944;p38"/>
          <p:cNvSpPr/>
          <p:nvPr/>
        </p:nvSpPr>
        <p:spPr>
          <a:xfrm>
            <a:off x="2396746" y="680217"/>
            <a:ext cx="543600" cy="543600"/>
          </a:xfrm>
          <a:prstGeom prst="ellipse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b="1" i="0" lang="en" sz="2000" u="none" cap="none" strike="noStrike">
                <a:solidFill>
                  <a:schemeClr val="dk2"/>
                </a:solidFill>
                <a:latin typeface="Spartan"/>
                <a:ea typeface="Spartan"/>
                <a:cs typeface="Spartan"/>
                <a:sym typeface="Spartan"/>
              </a:rPr>
              <a:t>2</a:t>
            </a:r>
            <a:endParaRPr b="1" i="0" sz="2000" u="none" cap="none" strike="noStrike">
              <a:solidFill>
                <a:schemeClr val="dk2"/>
              </a:solidFill>
              <a:latin typeface="Spartan"/>
              <a:ea typeface="Spartan"/>
              <a:cs typeface="Spartan"/>
              <a:sym typeface="Spartan"/>
            </a:endParaRPr>
          </a:p>
        </p:txBody>
      </p:sp>
      <p:sp>
        <p:nvSpPr>
          <p:cNvPr id="945" name="Google Shape;945;p38"/>
          <p:cNvSpPr/>
          <p:nvPr/>
        </p:nvSpPr>
        <p:spPr>
          <a:xfrm>
            <a:off x="4146313" y="680217"/>
            <a:ext cx="543600" cy="543600"/>
          </a:xfrm>
          <a:prstGeom prst="ellipse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b="1" i="0" lang="en" sz="2000" u="none" cap="none" strike="noStrike">
                <a:solidFill>
                  <a:schemeClr val="dk2"/>
                </a:solidFill>
                <a:latin typeface="Spartan"/>
                <a:ea typeface="Spartan"/>
                <a:cs typeface="Spartan"/>
                <a:sym typeface="Spartan"/>
              </a:rPr>
              <a:t>3</a:t>
            </a:r>
            <a:endParaRPr b="1" i="0" sz="2000" u="none" cap="none" strike="noStrike">
              <a:solidFill>
                <a:schemeClr val="dk2"/>
              </a:solidFill>
              <a:latin typeface="Spartan"/>
              <a:ea typeface="Spartan"/>
              <a:cs typeface="Spartan"/>
              <a:sym typeface="Spartan"/>
            </a:endParaRPr>
          </a:p>
        </p:txBody>
      </p:sp>
      <p:sp>
        <p:nvSpPr>
          <p:cNvPr id="946" name="Google Shape;946;p38"/>
          <p:cNvSpPr/>
          <p:nvPr/>
        </p:nvSpPr>
        <p:spPr>
          <a:xfrm>
            <a:off x="5955230" y="680217"/>
            <a:ext cx="543600" cy="543600"/>
          </a:xfrm>
          <a:prstGeom prst="ellipse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b="1" i="0" lang="en" sz="2000" u="none" cap="none" strike="noStrike">
                <a:solidFill>
                  <a:schemeClr val="dk2"/>
                </a:solidFill>
                <a:latin typeface="Spartan"/>
                <a:ea typeface="Spartan"/>
                <a:cs typeface="Spartan"/>
                <a:sym typeface="Spartan"/>
              </a:rPr>
              <a:t>4</a:t>
            </a:r>
            <a:endParaRPr b="1" i="0" sz="2000" u="none" cap="none" strike="noStrike">
              <a:solidFill>
                <a:schemeClr val="dk2"/>
              </a:solidFill>
              <a:latin typeface="Spartan"/>
              <a:ea typeface="Spartan"/>
              <a:cs typeface="Spartan"/>
              <a:sym typeface="Spartan"/>
            </a:endParaRPr>
          </a:p>
        </p:txBody>
      </p:sp>
      <p:sp>
        <p:nvSpPr>
          <p:cNvPr id="947" name="Google Shape;947;p38"/>
          <p:cNvSpPr txBox="1"/>
          <p:nvPr>
            <p:ph idx="4294967295" type="subTitle"/>
          </p:nvPr>
        </p:nvSpPr>
        <p:spPr>
          <a:xfrm>
            <a:off x="147825" y="1864552"/>
            <a:ext cx="1542300" cy="746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1600"/>
              </a:spcAft>
              <a:buClr>
                <a:schemeClr val="dk1"/>
              </a:buClr>
              <a:buSzPts val="1800"/>
              <a:buFont typeface="Spartan Thin"/>
              <a:buNone/>
            </a:pPr>
            <a:r>
              <a:rPr b="1" lang="en" sz="90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Временная безработица, которая возникает при добровольной перемене человеком рабочего места</a:t>
            </a:r>
            <a:endParaRPr b="1" i="0" sz="700" u="none" cap="none" strike="noStrike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948" name="Google Shape;948;p38"/>
          <p:cNvSpPr txBox="1"/>
          <p:nvPr>
            <p:ph idx="4294967295" type="subTitle"/>
          </p:nvPr>
        </p:nvSpPr>
        <p:spPr>
          <a:xfrm>
            <a:off x="1897374" y="1864388"/>
            <a:ext cx="1542300" cy="649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Spartan Thin"/>
              <a:buNone/>
            </a:pPr>
            <a:r>
              <a:rPr b="1" lang="en" sz="900">
                <a:solidFill>
                  <a:srgbClr val="000000"/>
                </a:solidFill>
                <a:highlight>
                  <a:schemeClr val="dk2"/>
                </a:highlight>
                <a:latin typeface="Courier New"/>
                <a:ea typeface="Courier New"/>
                <a:cs typeface="Courier New"/>
                <a:sym typeface="Courier New"/>
              </a:rPr>
              <a:t>Неполная занятость, т.е. рабочие, заняты неполный рабочий день или по распоряжению администрации вынуждены идти в отпуск и т. д.</a:t>
            </a:r>
            <a:endParaRPr b="1" i="0" sz="900" u="none" cap="none" strike="noStrike">
              <a:solidFill>
                <a:schemeClr val="dk1"/>
              </a:solidFill>
              <a:highlight>
                <a:schemeClr val="dk2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1800"/>
              <a:buFont typeface="Spartan Thin"/>
              <a:buNone/>
            </a:pPr>
            <a:r>
              <a:t/>
            </a:r>
            <a:endParaRPr b="0" i="0" sz="1400" u="none" cap="none" strike="noStrike">
              <a:solidFill>
                <a:schemeClr val="dk1"/>
              </a:solidFill>
              <a:latin typeface="Spartan Thin"/>
              <a:ea typeface="Spartan Thin"/>
              <a:cs typeface="Spartan Thin"/>
              <a:sym typeface="Spartan Thin"/>
            </a:endParaRPr>
          </a:p>
        </p:txBody>
      </p:sp>
      <p:sp>
        <p:nvSpPr>
          <p:cNvPr id="949" name="Google Shape;949;p38"/>
          <p:cNvSpPr txBox="1"/>
          <p:nvPr>
            <p:ph idx="4294967295" type="subTitle"/>
          </p:nvPr>
        </p:nvSpPr>
        <p:spPr>
          <a:xfrm>
            <a:off x="3646926" y="1864388"/>
            <a:ext cx="1542300" cy="649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Spartan Thin"/>
              <a:buNone/>
            </a:pPr>
            <a:r>
              <a:rPr b="1" lang="en" sz="900">
                <a:solidFill>
                  <a:srgbClr val="000000"/>
                </a:solidFill>
                <a:highlight>
                  <a:schemeClr val="dk2"/>
                </a:highlight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b="1" lang="en" sz="90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Необходимый резерв рабочей силы, который может быть использован в случае необходимости.</a:t>
            </a:r>
            <a:endParaRPr b="1" i="0" sz="900" u="none" cap="none" strike="noStrike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1800"/>
              <a:buFont typeface="Spartan Thin"/>
              <a:buNone/>
            </a:pPr>
            <a:r>
              <a:t/>
            </a:r>
            <a:endParaRPr b="0" i="0" sz="1400" u="none" cap="none" strike="noStrike">
              <a:solidFill>
                <a:schemeClr val="dk1"/>
              </a:solidFill>
              <a:latin typeface="Spartan Thin"/>
              <a:ea typeface="Spartan Thin"/>
              <a:cs typeface="Spartan Thin"/>
              <a:sym typeface="Spartan Thin"/>
            </a:endParaRPr>
          </a:p>
        </p:txBody>
      </p:sp>
      <p:sp>
        <p:nvSpPr>
          <p:cNvPr id="950" name="Google Shape;950;p38"/>
          <p:cNvSpPr txBox="1"/>
          <p:nvPr>
            <p:ph idx="4294967295" type="subTitle"/>
          </p:nvPr>
        </p:nvSpPr>
        <p:spPr>
          <a:xfrm>
            <a:off x="5396478" y="1864388"/>
            <a:ext cx="1542300" cy="649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1600"/>
              </a:spcAft>
              <a:buClr>
                <a:schemeClr val="dk1"/>
              </a:buClr>
              <a:buSzPts val="1800"/>
              <a:buFont typeface="Spartan Thin"/>
              <a:buNone/>
            </a:pPr>
            <a:r>
              <a:rPr b="1" lang="en" sz="90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Безработица, вызванная фазой спада экономического цикла</a:t>
            </a:r>
            <a:endParaRPr b="1" i="0" sz="900" u="none" cap="none" strike="noStrike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951" name="Google Shape;951;p38"/>
          <p:cNvSpPr txBox="1"/>
          <p:nvPr>
            <p:ph type="ctrTitle"/>
          </p:nvPr>
        </p:nvSpPr>
        <p:spPr>
          <a:xfrm>
            <a:off x="2926075" y="295775"/>
            <a:ext cx="2694000" cy="333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</a:pPr>
            <a:r>
              <a:rPr lang="en" sz="1800">
                <a:solidFill>
                  <a:srgbClr val="000000"/>
                </a:solidFill>
                <a:highlight>
                  <a:schemeClr val="lt1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1.3 Виды безработицы</a:t>
            </a:r>
            <a:r>
              <a:rPr b="0" lang="en" sz="1800">
                <a:solidFill>
                  <a:srgbClr val="000000"/>
                </a:solidFill>
                <a:highlight>
                  <a:schemeClr val="lt1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endParaRPr sz="3400">
              <a:highlight>
                <a:schemeClr val="lt1"/>
              </a:highlight>
            </a:endParaRPr>
          </a:p>
        </p:txBody>
      </p:sp>
      <p:sp>
        <p:nvSpPr>
          <p:cNvPr id="952" name="Google Shape;952;p38"/>
          <p:cNvSpPr/>
          <p:nvPr/>
        </p:nvSpPr>
        <p:spPr>
          <a:xfrm>
            <a:off x="7205430" y="1060478"/>
            <a:ext cx="1423500" cy="746100"/>
          </a:xfrm>
          <a:prstGeom prst="roundRect">
            <a:avLst>
              <a:gd fmla="val 0" name="adj"/>
            </a:avLst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1" lang="en">
                <a:latin typeface="Times New Roman"/>
                <a:ea typeface="Times New Roman"/>
                <a:cs typeface="Times New Roman"/>
                <a:sym typeface="Times New Roman"/>
              </a:rPr>
              <a:t>Сезонная безработица</a:t>
            </a:r>
            <a:endParaRPr b="1" i="0" sz="1600" u="none" cap="none" strike="noStrike">
              <a:solidFill>
                <a:schemeClr val="dk1"/>
              </a:solidFill>
              <a:latin typeface="Spartan"/>
              <a:ea typeface="Spartan"/>
              <a:cs typeface="Spartan"/>
              <a:sym typeface="Spartan"/>
            </a:endParaRPr>
          </a:p>
        </p:txBody>
      </p:sp>
      <p:sp>
        <p:nvSpPr>
          <p:cNvPr id="953" name="Google Shape;953;p38"/>
          <p:cNvSpPr/>
          <p:nvPr/>
        </p:nvSpPr>
        <p:spPr>
          <a:xfrm>
            <a:off x="7645375" y="629075"/>
            <a:ext cx="543600" cy="543600"/>
          </a:xfrm>
          <a:prstGeom prst="ellipse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b="1" lang="en" sz="2000">
                <a:solidFill>
                  <a:schemeClr val="dk2"/>
                </a:solidFill>
                <a:latin typeface="Spartan"/>
                <a:ea typeface="Spartan"/>
                <a:cs typeface="Spartan"/>
                <a:sym typeface="Spartan"/>
              </a:rPr>
              <a:t>5</a:t>
            </a:r>
            <a:endParaRPr b="1" i="0" sz="2000" u="none" cap="none" strike="noStrike">
              <a:solidFill>
                <a:schemeClr val="dk2"/>
              </a:solidFill>
              <a:latin typeface="Spartan"/>
              <a:ea typeface="Spartan"/>
              <a:cs typeface="Spartan"/>
              <a:sym typeface="Spartan"/>
            </a:endParaRPr>
          </a:p>
        </p:txBody>
      </p:sp>
      <p:sp>
        <p:nvSpPr>
          <p:cNvPr id="954" name="Google Shape;954;p38"/>
          <p:cNvSpPr txBox="1"/>
          <p:nvPr/>
        </p:nvSpPr>
        <p:spPr>
          <a:xfrm>
            <a:off x="7178700" y="1909375"/>
            <a:ext cx="1620900" cy="87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900">
                <a:latin typeface="Courier New"/>
                <a:ea typeface="Courier New"/>
                <a:cs typeface="Courier New"/>
                <a:sym typeface="Courier New"/>
              </a:rPr>
              <a:t>Появляется из-за природных факторов, легко прогнозируется по причине своей цикличности.</a:t>
            </a:r>
            <a:r>
              <a:rPr lang="en" sz="800">
                <a:latin typeface="Courier New"/>
                <a:ea typeface="Courier New"/>
                <a:cs typeface="Courier New"/>
                <a:sym typeface="Courier New"/>
              </a:rPr>
              <a:t> </a:t>
            </a:r>
            <a:endParaRPr sz="800">
              <a:latin typeface="Courier New"/>
              <a:ea typeface="Courier New"/>
              <a:cs typeface="Courier New"/>
              <a:sym typeface="Courier New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58" name="Shape 9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59" name="Google Shape;959;p39"/>
          <p:cNvCxnSpPr/>
          <p:nvPr/>
        </p:nvCxnSpPr>
        <p:spPr>
          <a:xfrm flipH="1" rot="10800000">
            <a:off x="-222025" y="2511350"/>
            <a:ext cx="9006600" cy="12300"/>
          </a:xfrm>
          <a:prstGeom prst="straightConnector1">
            <a:avLst/>
          </a:prstGeom>
          <a:noFill/>
          <a:ln cap="flat" cmpd="sng" w="28575">
            <a:solidFill>
              <a:schemeClr val="dk1"/>
            </a:solidFill>
            <a:prstDash val="solid"/>
            <a:round/>
            <a:headEnd len="sm" w="sm" type="none"/>
            <a:tailEnd len="med" w="med" type="triangle"/>
          </a:ln>
        </p:spPr>
      </p:cxnSp>
      <p:sp>
        <p:nvSpPr>
          <p:cNvPr id="960" name="Google Shape;960;p39"/>
          <p:cNvSpPr/>
          <p:nvPr/>
        </p:nvSpPr>
        <p:spPr>
          <a:xfrm>
            <a:off x="1158999" y="2144451"/>
            <a:ext cx="1423500" cy="746100"/>
          </a:xfrm>
          <a:prstGeom prst="roundRect">
            <a:avLst>
              <a:gd fmla="val 0" name="adj"/>
            </a:avLst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1" lang="en">
                <a:latin typeface="Times New Roman"/>
                <a:ea typeface="Times New Roman"/>
                <a:cs typeface="Times New Roman"/>
                <a:sym typeface="Times New Roman"/>
              </a:rPr>
              <a:t>Застойная безработица</a:t>
            </a:r>
            <a:endParaRPr b="1" i="0" sz="1600" u="none" cap="none" strike="noStrike">
              <a:solidFill>
                <a:schemeClr val="dk1"/>
              </a:solidFill>
              <a:latin typeface="Spartan"/>
              <a:ea typeface="Spartan"/>
              <a:cs typeface="Spartan"/>
              <a:sym typeface="Spartan"/>
            </a:endParaRPr>
          </a:p>
        </p:txBody>
      </p:sp>
      <p:sp>
        <p:nvSpPr>
          <p:cNvPr id="961" name="Google Shape;961;p39"/>
          <p:cNvSpPr/>
          <p:nvPr/>
        </p:nvSpPr>
        <p:spPr>
          <a:xfrm>
            <a:off x="3022325" y="2144451"/>
            <a:ext cx="1423500" cy="746100"/>
          </a:xfrm>
          <a:prstGeom prst="roundRect">
            <a:avLst>
              <a:gd fmla="val 0" name="adj"/>
            </a:avLst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1" lang="en">
                <a:latin typeface="Times New Roman"/>
                <a:ea typeface="Times New Roman"/>
                <a:cs typeface="Times New Roman"/>
                <a:sym typeface="Times New Roman"/>
              </a:rPr>
              <a:t>Институциональная безработица</a:t>
            </a:r>
            <a:endParaRPr b="1" i="0" sz="1600" u="none" cap="none" strike="noStrike">
              <a:solidFill>
                <a:schemeClr val="dk1"/>
              </a:solidFill>
              <a:latin typeface="Spartan"/>
              <a:ea typeface="Spartan"/>
              <a:cs typeface="Spartan"/>
              <a:sym typeface="Spartan"/>
            </a:endParaRPr>
          </a:p>
        </p:txBody>
      </p:sp>
      <p:sp>
        <p:nvSpPr>
          <p:cNvPr id="962" name="Google Shape;962;p39"/>
          <p:cNvSpPr/>
          <p:nvPr/>
        </p:nvSpPr>
        <p:spPr>
          <a:xfrm>
            <a:off x="1598956" y="1529015"/>
            <a:ext cx="543600" cy="543600"/>
          </a:xfrm>
          <a:prstGeom prst="ellipse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b="1" lang="en" sz="2000">
                <a:solidFill>
                  <a:schemeClr val="dk2"/>
                </a:solidFill>
                <a:latin typeface="Spartan"/>
                <a:ea typeface="Spartan"/>
                <a:cs typeface="Spartan"/>
                <a:sym typeface="Spartan"/>
              </a:rPr>
              <a:t>6</a:t>
            </a:r>
            <a:endParaRPr b="1" i="0" sz="2000" u="none" cap="none" strike="noStrike">
              <a:solidFill>
                <a:schemeClr val="dk2"/>
              </a:solidFill>
              <a:latin typeface="Spartan"/>
              <a:ea typeface="Spartan"/>
              <a:cs typeface="Spartan"/>
              <a:sym typeface="Spartan"/>
            </a:endParaRPr>
          </a:p>
        </p:txBody>
      </p:sp>
      <p:sp>
        <p:nvSpPr>
          <p:cNvPr id="963" name="Google Shape;963;p39"/>
          <p:cNvSpPr/>
          <p:nvPr/>
        </p:nvSpPr>
        <p:spPr>
          <a:xfrm>
            <a:off x="3492675" y="1529015"/>
            <a:ext cx="543600" cy="543600"/>
          </a:xfrm>
          <a:prstGeom prst="ellipse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b="1" lang="en" sz="2000">
                <a:solidFill>
                  <a:schemeClr val="dk2"/>
                </a:solidFill>
                <a:latin typeface="Spartan"/>
                <a:ea typeface="Spartan"/>
                <a:cs typeface="Spartan"/>
                <a:sym typeface="Spartan"/>
              </a:rPr>
              <a:t>7</a:t>
            </a:r>
            <a:endParaRPr b="1" i="0" sz="2000" u="none" cap="none" strike="noStrike">
              <a:solidFill>
                <a:schemeClr val="dk2"/>
              </a:solidFill>
              <a:latin typeface="Spartan"/>
              <a:ea typeface="Spartan"/>
              <a:cs typeface="Spartan"/>
              <a:sym typeface="Spartan"/>
            </a:endParaRPr>
          </a:p>
        </p:txBody>
      </p:sp>
      <p:sp>
        <p:nvSpPr>
          <p:cNvPr id="964" name="Google Shape;964;p39"/>
          <p:cNvSpPr txBox="1"/>
          <p:nvPr/>
        </p:nvSpPr>
        <p:spPr>
          <a:xfrm>
            <a:off x="857475" y="2888450"/>
            <a:ext cx="1937700" cy="708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1" lang="en" sz="900">
                <a:latin typeface="Courier New"/>
                <a:ea typeface="Courier New"/>
                <a:cs typeface="Courier New"/>
                <a:sym typeface="Courier New"/>
              </a:rPr>
              <a:t>Включает работающих не на фабриках и заводах, а у себя на дому.</a:t>
            </a:r>
            <a:endParaRPr b="1" i="0" sz="900" u="none" cap="none" strike="noStrike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t/>
            </a:r>
            <a:endParaRPr b="0" i="0" sz="1600" u="none" cap="none" strike="noStrike">
              <a:solidFill>
                <a:schemeClr val="dk1"/>
              </a:solidFill>
              <a:latin typeface="Spartan Thin"/>
              <a:ea typeface="Spartan Thin"/>
              <a:cs typeface="Spartan Thin"/>
              <a:sym typeface="Spartan Thin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t/>
            </a:r>
            <a:endParaRPr b="0" i="0" sz="1600" u="none" cap="none" strike="noStrike">
              <a:solidFill>
                <a:schemeClr val="dk1"/>
              </a:solidFill>
              <a:latin typeface="Spartan Thin"/>
              <a:ea typeface="Spartan Thin"/>
              <a:cs typeface="Spartan Thin"/>
              <a:sym typeface="Spartan Thin"/>
            </a:endParaRPr>
          </a:p>
        </p:txBody>
      </p:sp>
      <p:sp>
        <p:nvSpPr>
          <p:cNvPr id="965" name="Google Shape;965;p39"/>
          <p:cNvSpPr txBox="1"/>
          <p:nvPr/>
        </p:nvSpPr>
        <p:spPr>
          <a:xfrm>
            <a:off x="2795175" y="2921150"/>
            <a:ext cx="1937700" cy="1218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1" lang="en" sz="900">
                <a:highlight>
                  <a:schemeClr val="dk2"/>
                </a:highlight>
                <a:latin typeface="Courier New"/>
                <a:ea typeface="Courier New"/>
                <a:cs typeface="Courier New"/>
                <a:sym typeface="Courier New"/>
              </a:rPr>
              <a:t>Возникает, когда сама организация рынка труда недостаточно эффективна: информация о вакансиях неполна, пособие по безработице завышено, налоги на доходы занижены. </a:t>
            </a:r>
            <a:endParaRPr b="1" i="0" sz="700" u="none" cap="none" strike="noStrike">
              <a:solidFill>
                <a:schemeClr val="dk1"/>
              </a:solidFill>
              <a:highlight>
                <a:schemeClr val="dk2"/>
              </a:highlight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966" name="Google Shape;966;p39"/>
          <p:cNvSpPr/>
          <p:nvPr/>
        </p:nvSpPr>
        <p:spPr>
          <a:xfrm>
            <a:off x="5351231" y="1529015"/>
            <a:ext cx="543600" cy="543600"/>
          </a:xfrm>
          <a:prstGeom prst="ellipse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b="1" lang="en" sz="2000">
                <a:solidFill>
                  <a:schemeClr val="dk2"/>
                </a:solidFill>
                <a:latin typeface="Spartan"/>
                <a:ea typeface="Spartan"/>
                <a:cs typeface="Spartan"/>
                <a:sym typeface="Spartan"/>
              </a:rPr>
              <a:t>8</a:t>
            </a:r>
            <a:endParaRPr b="1" i="0" sz="2000" u="none" cap="none" strike="noStrike">
              <a:solidFill>
                <a:schemeClr val="dk2"/>
              </a:solidFill>
              <a:latin typeface="Spartan"/>
              <a:ea typeface="Spartan"/>
              <a:cs typeface="Spartan"/>
              <a:sym typeface="Spartan"/>
            </a:endParaRPr>
          </a:p>
        </p:txBody>
      </p:sp>
      <p:sp>
        <p:nvSpPr>
          <p:cNvPr id="967" name="Google Shape;967;p39"/>
          <p:cNvSpPr/>
          <p:nvPr/>
        </p:nvSpPr>
        <p:spPr>
          <a:xfrm>
            <a:off x="4885650" y="2144451"/>
            <a:ext cx="1423500" cy="746100"/>
          </a:xfrm>
          <a:prstGeom prst="roundRect">
            <a:avLst>
              <a:gd fmla="val 0" name="adj"/>
            </a:avLst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1" lang="en">
                <a:latin typeface="Times New Roman"/>
                <a:ea typeface="Times New Roman"/>
                <a:cs typeface="Times New Roman"/>
                <a:sym typeface="Times New Roman"/>
              </a:rPr>
              <a:t>Скрытая безработица</a:t>
            </a:r>
            <a:endParaRPr b="1" i="0" sz="1600" u="none" cap="none" strike="noStrike">
              <a:solidFill>
                <a:schemeClr val="dk1"/>
              </a:solidFill>
              <a:latin typeface="Spartan"/>
              <a:ea typeface="Spartan"/>
              <a:cs typeface="Spartan"/>
              <a:sym typeface="Spartan"/>
            </a:endParaRPr>
          </a:p>
        </p:txBody>
      </p:sp>
      <p:sp>
        <p:nvSpPr>
          <p:cNvPr id="968" name="Google Shape;968;p39"/>
          <p:cNvSpPr txBox="1"/>
          <p:nvPr/>
        </p:nvSpPr>
        <p:spPr>
          <a:xfrm>
            <a:off x="4733775" y="2888450"/>
            <a:ext cx="1902000" cy="1431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900">
                <a:latin typeface="Courier New"/>
                <a:ea typeface="Courier New"/>
                <a:cs typeface="Courier New"/>
                <a:sym typeface="Courier New"/>
              </a:rPr>
              <a:t>Суть заключается в том, что в условиях неполного использования ресурсов предприятия, вызванного экономическим кризисом, предприятия не увольняют работников, а переводят на сокращенный режим рабочего времени </a:t>
            </a:r>
            <a:endParaRPr b="1" sz="900"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969" name="Google Shape;969;p39"/>
          <p:cNvSpPr/>
          <p:nvPr/>
        </p:nvSpPr>
        <p:spPr>
          <a:xfrm>
            <a:off x="7246781" y="1529015"/>
            <a:ext cx="543600" cy="543600"/>
          </a:xfrm>
          <a:prstGeom prst="ellipse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b="1" lang="en" sz="2000">
                <a:solidFill>
                  <a:schemeClr val="dk2"/>
                </a:solidFill>
                <a:latin typeface="Spartan"/>
                <a:ea typeface="Spartan"/>
                <a:cs typeface="Spartan"/>
                <a:sym typeface="Spartan"/>
              </a:rPr>
              <a:t>9</a:t>
            </a:r>
            <a:endParaRPr b="1" i="0" sz="2000" u="none" cap="none" strike="noStrike">
              <a:solidFill>
                <a:schemeClr val="dk2"/>
              </a:solidFill>
              <a:latin typeface="Spartan"/>
              <a:ea typeface="Spartan"/>
              <a:cs typeface="Spartan"/>
              <a:sym typeface="Spartan"/>
            </a:endParaRPr>
          </a:p>
        </p:txBody>
      </p:sp>
      <p:sp>
        <p:nvSpPr>
          <p:cNvPr id="970" name="Google Shape;970;p39"/>
          <p:cNvSpPr/>
          <p:nvPr/>
        </p:nvSpPr>
        <p:spPr>
          <a:xfrm>
            <a:off x="6769825" y="2144451"/>
            <a:ext cx="1423500" cy="746100"/>
          </a:xfrm>
          <a:prstGeom prst="roundRect">
            <a:avLst>
              <a:gd fmla="val 0" name="adj"/>
            </a:avLst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1" lang="en">
                <a:latin typeface="Times New Roman"/>
                <a:ea typeface="Times New Roman"/>
                <a:cs typeface="Times New Roman"/>
                <a:sym typeface="Times New Roman"/>
              </a:rPr>
              <a:t>Технологическая безработица</a:t>
            </a:r>
            <a:endParaRPr b="1" i="0" sz="1600" u="none" cap="none" strike="noStrike">
              <a:solidFill>
                <a:schemeClr val="dk1"/>
              </a:solidFill>
              <a:latin typeface="Spartan"/>
              <a:ea typeface="Spartan"/>
              <a:cs typeface="Spartan"/>
              <a:sym typeface="Spartan"/>
            </a:endParaRPr>
          </a:p>
        </p:txBody>
      </p:sp>
      <p:sp>
        <p:nvSpPr>
          <p:cNvPr id="971" name="Google Shape;971;p39"/>
          <p:cNvSpPr txBox="1"/>
          <p:nvPr/>
        </p:nvSpPr>
        <p:spPr>
          <a:xfrm>
            <a:off x="6769825" y="2890550"/>
            <a:ext cx="1820700" cy="1154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900">
                <a:latin typeface="Courier New"/>
                <a:ea typeface="Courier New"/>
                <a:cs typeface="Courier New"/>
                <a:sym typeface="Courier New"/>
              </a:rPr>
              <a:t>Новейшая форма сокращения занятости рабочей силы, связанная с внедрением малолюдной и безлюдной технологии, основанной на электронной технике</a:t>
            </a:r>
            <a:endParaRPr b="1" sz="900">
              <a:latin typeface="Courier New"/>
              <a:ea typeface="Courier New"/>
              <a:cs typeface="Courier New"/>
              <a:sym typeface="Courier New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75" name="Shape 9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6" name="Google Shape;976;p40"/>
          <p:cNvSpPr txBox="1"/>
          <p:nvPr/>
        </p:nvSpPr>
        <p:spPr>
          <a:xfrm>
            <a:off x="2457050" y="273825"/>
            <a:ext cx="4462500" cy="461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highlight>
                  <a:schemeClr val="lt1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Глава 2. Безработица в царское время</a:t>
            </a:r>
            <a:endParaRPr sz="1800">
              <a:highlight>
                <a:schemeClr val="lt1"/>
              </a:highlight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977" name="Google Shape;977;p40"/>
          <p:cNvSpPr/>
          <p:nvPr/>
        </p:nvSpPr>
        <p:spPr>
          <a:xfrm>
            <a:off x="673475" y="873275"/>
            <a:ext cx="7082400" cy="947400"/>
          </a:xfrm>
          <a:prstGeom prst="roundRect">
            <a:avLst>
              <a:gd fmla="val 16667" name="adj"/>
            </a:avLst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78" name="Google Shape;978;p40"/>
          <p:cNvSpPr txBox="1"/>
          <p:nvPr/>
        </p:nvSpPr>
        <p:spPr>
          <a:xfrm>
            <a:off x="732675" y="917700"/>
            <a:ext cx="6956700" cy="831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latin typeface="Oswald"/>
                <a:ea typeface="Oswald"/>
                <a:cs typeface="Oswald"/>
                <a:sym typeface="Oswald"/>
              </a:rPr>
              <a:t>Сельское население фактически выступало значительной постоянной резервной армией труда, которая не обладала ни достаточной квалификацией, ни знаниями для </a:t>
            </a:r>
            <a:r>
              <a:rPr b="1" lang="en">
                <a:latin typeface="Oswald"/>
                <a:ea typeface="Oswald"/>
                <a:cs typeface="Oswald"/>
                <a:sym typeface="Oswald"/>
              </a:rPr>
              <a:t>развивающейся</a:t>
            </a:r>
            <a:r>
              <a:rPr b="1" lang="en">
                <a:latin typeface="Oswald"/>
                <a:ea typeface="Oswald"/>
                <a:cs typeface="Oswald"/>
                <a:sym typeface="Oswald"/>
              </a:rPr>
              <a:t> индустрии.</a:t>
            </a:r>
            <a:endParaRPr b="1">
              <a:latin typeface="Staatliches"/>
              <a:ea typeface="Staatliches"/>
              <a:cs typeface="Staatliches"/>
              <a:sym typeface="Staatliches"/>
            </a:endParaRPr>
          </a:p>
        </p:txBody>
      </p:sp>
      <p:graphicFrame>
        <p:nvGraphicFramePr>
          <p:cNvPr id="979" name="Google Shape;979;p40"/>
          <p:cNvGraphicFramePr/>
          <p:nvPr/>
        </p:nvGraphicFramePr>
        <p:xfrm>
          <a:off x="4216200" y="186695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{309C47EB-FC27-40E4-9FDA-4CBC372C8BD3}</a:tableStyleId>
              </a:tblPr>
              <a:tblGrid>
                <a:gridCol w="1436300"/>
                <a:gridCol w="762825"/>
              </a:tblGrid>
              <a:tr h="1649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highlight>
                            <a:schemeClr val="dk2"/>
                          </a:highlight>
                        </a:rPr>
                        <a:t>1900г.</a:t>
                      </a:r>
                      <a:endParaRPr>
                        <a:highlight>
                          <a:schemeClr val="dk2"/>
                        </a:highlight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highlight>
                            <a:schemeClr val="lt1"/>
                          </a:highlight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1,5%</a:t>
                      </a:r>
                      <a:endParaRPr>
                        <a:highlight>
                          <a:schemeClr val="lt1"/>
                        </a:highlight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1649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highlight>
                            <a:schemeClr val="lt1"/>
                          </a:highlight>
                        </a:rPr>
                        <a:t>1901г.</a:t>
                      </a:r>
                      <a:endParaRPr>
                        <a:highlight>
                          <a:schemeClr val="lt1"/>
                        </a:highlight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highlight>
                            <a:schemeClr val="dk2"/>
                          </a:highlight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6,6% </a:t>
                      </a:r>
                      <a:r>
                        <a:rPr lang="en">
                          <a:highlight>
                            <a:srgbClr val="FFFFFF"/>
                          </a:highlight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 </a:t>
                      </a:r>
                      <a:endParaRPr>
                        <a:highlight>
                          <a:schemeClr val="lt1"/>
                        </a:highlight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1649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highlight>
                            <a:schemeClr val="dk2"/>
                          </a:highlight>
                        </a:rPr>
                        <a:t>1902г.</a:t>
                      </a:r>
                      <a:endParaRPr>
                        <a:highlight>
                          <a:schemeClr val="dk2"/>
                        </a:highlight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highlight>
                            <a:schemeClr val="lt1"/>
                          </a:highlight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1%</a:t>
                      </a:r>
                      <a:endParaRPr>
                        <a:highlight>
                          <a:schemeClr val="lt1"/>
                        </a:highlight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1649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highlight>
                            <a:schemeClr val="lt1"/>
                          </a:highlight>
                        </a:rPr>
                        <a:t>1903г.</a:t>
                      </a:r>
                      <a:endParaRPr>
                        <a:highlight>
                          <a:schemeClr val="lt1"/>
                        </a:highlight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highlight>
                            <a:schemeClr val="dk2"/>
                          </a:highlight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0,6%</a:t>
                      </a:r>
                      <a:endParaRPr>
                        <a:highlight>
                          <a:schemeClr val="dk2"/>
                        </a:highlight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1649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highlight>
                            <a:schemeClr val="dk2"/>
                          </a:highlight>
                        </a:rPr>
                        <a:t>1904г.</a:t>
                      </a:r>
                      <a:endParaRPr>
                        <a:highlight>
                          <a:schemeClr val="dk2"/>
                        </a:highlight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highlight>
                            <a:schemeClr val="lt1"/>
                          </a:highlight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1,6%</a:t>
                      </a:r>
                      <a:endParaRPr>
                        <a:highlight>
                          <a:schemeClr val="lt1"/>
                        </a:highlight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1649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highlight>
                            <a:schemeClr val="lt1"/>
                          </a:highlight>
                        </a:rPr>
                        <a:t>1905г.</a:t>
                      </a:r>
                      <a:endParaRPr>
                        <a:highlight>
                          <a:schemeClr val="lt1"/>
                        </a:highlight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highlight>
                            <a:schemeClr val="lt2"/>
                          </a:highlight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7,7%</a:t>
                      </a:r>
                      <a:endParaRPr>
                        <a:highlight>
                          <a:schemeClr val="lt2"/>
                        </a:highlight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1649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highlight>
                            <a:schemeClr val="dk2"/>
                          </a:highlight>
                        </a:rPr>
                        <a:t>1906г.</a:t>
                      </a:r>
                      <a:endParaRPr>
                        <a:highlight>
                          <a:schemeClr val="dk2"/>
                        </a:highlight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highlight>
                            <a:schemeClr val="lt1"/>
                          </a:highlight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17,3%</a:t>
                      </a:r>
                      <a:endParaRPr>
                        <a:highlight>
                          <a:schemeClr val="lt1"/>
                        </a:highlight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1649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highlight>
                            <a:schemeClr val="lt1"/>
                          </a:highlight>
                        </a:rPr>
                        <a:t>1911г.</a:t>
                      </a:r>
                      <a:endParaRPr>
                        <a:highlight>
                          <a:schemeClr val="lt1"/>
                        </a:highlight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highlight>
                            <a:schemeClr val="dk2"/>
                          </a:highlight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14,9%</a:t>
                      </a:r>
                      <a:endParaRPr>
                        <a:highlight>
                          <a:schemeClr val="dk2"/>
                        </a:highlight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</a:tbl>
          </a:graphicData>
        </a:graphic>
      </p:graphicFrame>
      <p:sp>
        <p:nvSpPr>
          <p:cNvPr id="980" name="Google Shape;980;p40"/>
          <p:cNvSpPr/>
          <p:nvPr/>
        </p:nvSpPr>
        <p:spPr>
          <a:xfrm>
            <a:off x="370025" y="2545850"/>
            <a:ext cx="3056400" cy="1635600"/>
          </a:xfrm>
          <a:prstGeom prst="roundRect">
            <a:avLst>
              <a:gd fmla="val 16667" name="adj"/>
            </a:avLst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81" name="Google Shape;981;p40"/>
          <p:cNvSpPr txBox="1"/>
          <p:nvPr/>
        </p:nvSpPr>
        <p:spPr>
          <a:xfrm>
            <a:off x="388475" y="2663300"/>
            <a:ext cx="3019500" cy="1400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300">
                <a:highlight>
                  <a:schemeClr val="dk2"/>
                </a:highlight>
                <a:latin typeface="Oswald"/>
                <a:ea typeface="Oswald"/>
                <a:cs typeface="Oswald"/>
                <a:sym typeface="Oswald"/>
              </a:rPr>
              <a:t>Не смотря на то, что в конце Х1Х-начале XX вв. Россия превратилась в крупнейшего экспортера хлеба в Европе, год от года количество голодающих в Центральной России увеличивалось на:</a:t>
            </a:r>
            <a:r>
              <a:rPr b="1" lang="en">
                <a:highlight>
                  <a:srgbClr val="FFFFFF"/>
                </a:highlight>
                <a:latin typeface="Oswald"/>
                <a:ea typeface="Oswald"/>
                <a:cs typeface="Oswald"/>
                <a:sym typeface="Oswald"/>
              </a:rPr>
              <a:t>  </a:t>
            </a:r>
            <a:endParaRPr b="1">
              <a:latin typeface="Oswald"/>
              <a:ea typeface="Oswald"/>
              <a:cs typeface="Oswald"/>
              <a:sym typeface="Oswald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85" name="Shape 9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6" name="Google Shape;986;p41"/>
          <p:cNvSpPr/>
          <p:nvPr/>
        </p:nvSpPr>
        <p:spPr>
          <a:xfrm>
            <a:off x="532850" y="651275"/>
            <a:ext cx="2797500" cy="3263700"/>
          </a:xfrm>
          <a:prstGeom prst="snip2SameRect">
            <a:avLst>
              <a:gd fmla="val 16667" name="adj1"/>
              <a:gd fmla="val 0" name="adj2"/>
            </a:avLst>
          </a:prstGeom>
          <a:solidFill>
            <a:schemeClr val="lt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87" name="Google Shape;987;p41"/>
          <p:cNvSpPr txBox="1"/>
          <p:nvPr/>
        </p:nvSpPr>
        <p:spPr>
          <a:xfrm>
            <a:off x="536600" y="740375"/>
            <a:ext cx="2790000" cy="3263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000">
                <a:latin typeface="Courier New"/>
                <a:ea typeface="Courier New"/>
                <a:cs typeface="Courier New"/>
                <a:sym typeface="Courier New"/>
              </a:rPr>
              <a:t>Бурное пореформенное развитие промышленности, сельского хозяйства, социальной инфраструктуры на основе функционирования рынка, не могло развиваться стабильно и однолинейно. Отдельные отрасли, особо опекаемые и финансово поддерживаемые правительством (железнодорожное строительство, производство военной техники и вооружений), развивались ускоренными темпами, испытывая большую потребность в рабочей силе и поглощая ее. Другие же - легкая, пищевая, перерабатывающая, в большей степени были подвержены колебаниям рыночной конъюнктуры, то поглощая, то высвобождая часть трудовых ресурсов.</a:t>
            </a:r>
            <a:endParaRPr b="1" sz="1000"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988" name="Google Shape;988;p41"/>
          <p:cNvSpPr/>
          <p:nvPr/>
        </p:nvSpPr>
        <p:spPr>
          <a:xfrm>
            <a:off x="4965875" y="1028700"/>
            <a:ext cx="3426600" cy="2627400"/>
          </a:xfrm>
          <a:prstGeom prst="trapezoid">
            <a:avLst>
              <a:gd fmla="val 25000" name="adj"/>
            </a:avLst>
          </a:prstGeom>
          <a:solidFill>
            <a:schemeClr val="lt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89" name="Google Shape;989;p41"/>
          <p:cNvSpPr txBox="1"/>
          <p:nvPr/>
        </p:nvSpPr>
        <p:spPr>
          <a:xfrm>
            <a:off x="5498725" y="1403550"/>
            <a:ext cx="2471700" cy="1877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000">
                <a:latin typeface="Courier New"/>
                <a:ea typeface="Courier New"/>
                <a:cs typeface="Courier New"/>
                <a:sym typeface="Courier New"/>
              </a:rPr>
              <a:t>По состоянию на конец 1898 г. из России выехало по паспортам всего 401792 чел., из них подданных России - 175796 граждан, иностранцев - 225996 человек. В это же время прибыло из-за границы в Россию всего 416045 человек, из них поданных России - 136354 иностранных граждан - 279691 человек.</a:t>
            </a:r>
            <a:endParaRPr b="1" sz="1000"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990" name="Google Shape;990;p41"/>
          <p:cNvSpPr/>
          <p:nvPr/>
        </p:nvSpPr>
        <p:spPr>
          <a:xfrm>
            <a:off x="2005600" y="74000"/>
            <a:ext cx="4003800" cy="540300"/>
          </a:xfrm>
          <a:prstGeom prst="rect">
            <a:avLst/>
          </a:prstGeom>
          <a:solidFill>
            <a:schemeClr val="accent5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highlight>
                  <a:schemeClr val="lt1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Глава 2. Безработица в царское время</a:t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94" name="Shape 9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5" name="Google Shape;995;p42"/>
          <p:cNvSpPr txBox="1"/>
          <p:nvPr>
            <p:ph type="ctrTitle"/>
          </p:nvPr>
        </p:nvSpPr>
        <p:spPr>
          <a:xfrm>
            <a:off x="720000" y="540000"/>
            <a:ext cx="6757500" cy="607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</a:pPr>
            <a:r>
              <a:rPr lang="en"/>
              <a:t>Безработица в ссср</a:t>
            </a:r>
            <a:endParaRPr/>
          </a:p>
        </p:txBody>
      </p:sp>
      <p:sp>
        <p:nvSpPr>
          <p:cNvPr id="996" name="Google Shape;996;p42"/>
          <p:cNvSpPr/>
          <p:nvPr/>
        </p:nvSpPr>
        <p:spPr>
          <a:xfrm>
            <a:off x="2624425" y="3858300"/>
            <a:ext cx="1487400" cy="746100"/>
          </a:xfrm>
          <a:prstGeom prst="roundRect">
            <a:avLst>
              <a:gd fmla="val 0" name="adj"/>
            </a:avLst>
          </a:prstGeom>
          <a:solidFill>
            <a:schemeClr val="lt2"/>
          </a:solidFill>
          <a:ln cap="flat" cmpd="sng" w="381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1" lang="en" sz="1000">
                <a:latin typeface="Oswald"/>
                <a:ea typeface="Oswald"/>
                <a:cs typeface="Oswald"/>
                <a:sym typeface="Oswald"/>
              </a:rPr>
              <a:t>систему социального страхования на случай безработицы.</a:t>
            </a:r>
            <a:endParaRPr b="1" i="0" sz="1200" u="none" cap="none" strike="noStrike">
              <a:solidFill>
                <a:schemeClr val="dk1"/>
              </a:solidFill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997" name="Google Shape;997;p42"/>
          <p:cNvSpPr/>
          <p:nvPr/>
        </p:nvSpPr>
        <p:spPr>
          <a:xfrm>
            <a:off x="2064932" y="3097583"/>
            <a:ext cx="2046900" cy="746100"/>
          </a:xfrm>
          <a:prstGeom prst="roundRect">
            <a:avLst>
              <a:gd fmla="val 0" name="adj"/>
            </a:avLst>
          </a:prstGeom>
          <a:solidFill>
            <a:schemeClr val="accent1"/>
          </a:solidFill>
          <a:ln cap="flat" cmpd="sng" w="381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1" lang="en" sz="800">
                <a:latin typeface="Oswald"/>
                <a:ea typeface="Oswald"/>
                <a:cs typeface="Oswald"/>
                <a:sym typeface="Oswald"/>
              </a:rPr>
              <a:t>аграрное</a:t>
            </a:r>
            <a:r>
              <a:rPr b="1" lang="en" sz="1200">
                <a:latin typeface="Oswald"/>
                <a:ea typeface="Oswald"/>
                <a:cs typeface="Oswald"/>
                <a:sym typeface="Oswald"/>
              </a:rPr>
              <a:t> </a:t>
            </a:r>
            <a:r>
              <a:rPr b="1" lang="en" sz="800">
                <a:latin typeface="Oswald"/>
                <a:ea typeface="Oswald"/>
                <a:cs typeface="Oswald"/>
                <a:sym typeface="Oswald"/>
              </a:rPr>
              <a:t>перенаселение, унаследованное от дореволюционного времени и </a:t>
            </a:r>
            <a:r>
              <a:rPr b="1" lang="en" sz="800">
                <a:latin typeface="Oswald"/>
                <a:ea typeface="Oswald"/>
                <a:cs typeface="Oswald"/>
                <a:sym typeface="Oswald"/>
              </a:rPr>
              <a:t>сохранившееся</a:t>
            </a:r>
            <a:r>
              <a:rPr b="1" lang="en" sz="800">
                <a:latin typeface="Oswald"/>
                <a:ea typeface="Oswald"/>
                <a:cs typeface="Oswald"/>
                <a:sym typeface="Oswald"/>
              </a:rPr>
              <a:t> в связи с преобладанием мелкого товарного производства в деревне.</a:t>
            </a:r>
            <a:endParaRPr b="1" i="0" sz="1000" u="none" cap="none" strike="noStrike">
              <a:solidFill>
                <a:schemeClr val="dk1"/>
              </a:solidFill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998" name="Google Shape;998;p42"/>
          <p:cNvSpPr/>
          <p:nvPr/>
        </p:nvSpPr>
        <p:spPr>
          <a:xfrm>
            <a:off x="1390525" y="2272050"/>
            <a:ext cx="2721300" cy="810900"/>
          </a:xfrm>
          <a:prstGeom prst="roundRect">
            <a:avLst>
              <a:gd fmla="val 0" name="adj"/>
            </a:avLst>
          </a:prstGeom>
          <a:solidFill>
            <a:schemeClr val="lt2"/>
          </a:solidFill>
          <a:ln cap="flat" cmpd="sng" w="381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t/>
            </a:r>
            <a:endParaRPr b="1" sz="1000">
              <a:latin typeface="Oswald"/>
              <a:ea typeface="Oswald"/>
              <a:cs typeface="Oswald"/>
              <a:sym typeface="Oswald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1" lang="en" sz="1000">
                <a:latin typeface="Oswald"/>
                <a:ea typeface="Oswald"/>
                <a:cs typeface="Oswald"/>
                <a:sym typeface="Oswald"/>
              </a:rPr>
              <a:t>Советская власть ставила своей главной и конечной целью не поддержание определенного уровня, а полную и окончательную ликвидацию безработицы.</a:t>
            </a:r>
            <a:endParaRPr b="1" sz="1000">
              <a:latin typeface="Oswald"/>
              <a:ea typeface="Oswald"/>
              <a:cs typeface="Oswald"/>
              <a:sym typeface="Oswald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t/>
            </a:r>
            <a:endParaRPr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999" name="Google Shape;999;p42"/>
          <p:cNvSpPr/>
          <p:nvPr/>
        </p:nvSpPr>
        <p:spPr>
          <a:xfrm>
            <a:off x="720750" y="1576150"/>
            <a:ext cx="3391200" cy="644100"/>
          </a:xfrm>
          <a:prstGeom prst="roundRect">
            <a:avLst>
              <a:gd fmla="val 0" name="adj"/>
            </a:avLst>
          </a:prstGeom>
          <a:solidFill>
            <a:schemeClr val="accent1"/>
          </a:solidFill>
          <a:ln cap="flat" cmpd="sng" w="381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1" lang="en" sz="1000">
                <a:solidFill>
                  <a:srgbClr val="202122"/>
                </a:solidFill>
                <a:highlight>
                  <a:schemeClr val="lt1"/>
                </a:highlight>
                <a:latin typeface="Oswald"/>
                <a:ea typeface="Oswald"/>
                <a:cs typeface="Oswald"/>
                <a:sym typeface="Oswald"/>
              </a:rPr>
              <a:t>В начале 1920-х годов, </a:t>
            </a:r>
            <a:r>
              <a:rPr b="1" lang="en" sz="1000">
                <a:highlight>
                  <a:schemeClr val="lt1"/>
                </a:highlight>
                <a:latin typeface="Oswald"/>
                <a:ea typeface="Oswald"/>
                <a:cs typeface="Oswald"/>
                <a:sym typeface="Oswald"/>
              </a:rPr>
              <a:t>НЭП</a:t>
            </a:r>
            <a:r>
              <a:rPr b="1" lang="en" sz="1000">
                <a:solidFill>
                  <a:srgbClr val="202122"/>
                </a:solidFill>
                <a:highlight>
                  <a:schemeClr val="lt1"/>
                </a:highlight>
                <a:latin typeface="Oswald"/>
                <a:ea typeface="Oswald"/>
                <a:cs typeface="Oswald"/>
                <a:sym typeface="Oswald"/>
              </a:rPr>
              <a:t> в </a:t>
            </a:r>
            <a:r>
              <a:rPr b="1" lang="en" sz="1000">
                <a:highlight>
                  <a:schemeClr val="lt1"/>
                </a:highlight>
                <a:latin typeface="Oswald"/>
                <a:ea typeface="Oswald"/>
                <a:cs typeface="Oswald"/>
                <a:sym typeface="Oswald"/>
              </a:rPr>
              <a:t>СССР</a:t>
            </a:r>
            <a:r>
              <a:rPr b="1" lang="en" sz="1000">
                <a:solidFill>
                  <a:srgbClr val="202122"/>
                </a:solidFill>
                <a:highlight>
                  <a:schemeClr val="lt1"/>
                </a:highlight>
                <a:latin typeface="Oswald"/>
                <a:ea typeface="Oswald"/>
                <a:cs typeface="Oswald"/>
                <a:sym typeface="Oswald"/>
              </a:rPr>
              <a:t> привел к появлению трестов, частных предприятий, стали закрываться убыточные предприятия, сокращаться рабочие и </a:t>
            </a:r>
            <a:r>
              <a:rPr b="1" lang="en" sz="1000">
                <a:solidFill>
                  <a:srgbClr val="202122"/>
                </a:solidFill>
                <a:highlight>
                  <a:schemeClr val="lt1"/>
                </a:highlight>
                <a:latin typeface="Oswald"/>
                <a:ea typeface="Oswald"/>
                <a:cs typeface="Oswald"/>
                <a:sym typeface="Oswald"/>
              </a:rPr>
              <a:t>служащие</a:t>
            </a:r>
            <a:endParaRPr b="1" i="0" sz="1000" u="none" cap="none" strike="noStrike">
              <a:solidFill>
                <a:schemeClr val="dk1"/>
              </a:solidFill>
              <a:highlight>
                <a:schemeClr val="lt1"/>
              </a:highlight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1000" name="Google Shape;1000;p42"/>
          <p:cNvSpPr/>
          <p:nvPr/>
        </p:nvSpPr>
        <p:spPr>
          <a:xfrm>
            <a:off x="4168150" y="1576150"/>
            <a:ext cx="1487400" cy="644100"/>
          </a:xfrm>
          <a:prstGeom prst="roundRect">
            <a:avLst>
              <a:gd fmla="val 0" name="adj"/>
            </a:avLst>
          </a:prstGeom>
          <a:solidFill>
            <a:schemeClr val="lt2"/>
          </a:solidFill>
          <a:ln cap="flat" cmpd="sng" w="381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1" lang="en" sz="1000">
                <a:highlight>
                  <a:schemeClr val="dk2"/>
                </a:highlight>
                <a:latin typeface="Oswald"/>
                <a:ea typeface="Oswald"/>
                <a:cs typeface="Oswald"/>
                <a:sym typeface="Oswald"/>
              </a:rPr>
              <a:t>Право на труд </a:t>
            </a:r>
            <a:r>
              <a:rPr b="1" lang="en" sz="1000">
                <a:highlight>
                  <a:schemeClr val="dk2"/>
                </a:highlight>
                <a:latin typeface="Oswald"/>
                <a:ea typeface="Oswald"/>
                <a:cs typeface="Oswald"/>
                <a:sym typeface="Oswald"/>
              </a:rPr>
              <a:t>закреплено</a:t>
            </a:r>
            <a:r>
              <a:rPr b="1" lang="en" sz="1000">
                <a:highlight>
                  <a:schemeClr val="dk2"/>
                </a:highlight>
                <a:latin typeface="Oswald"/>
                <a:ea typeface="Oswald"/>
                <a:cs typeface="Oswald"/>
                <a:sym typeface="Oswald"/>
              </a:rPr>
              <a:t> в статье 118 Конституции СССР 1936 года</a:t>
            </a:r>
            <a:endParaRPr b="1" i="0" sz="1600" u="none" cap="none" strike="noStrike">
              <a:solidFill>
                <a:schemeClr val="dk1"/>
              </a:solidFill>
              <a:highlight>
                <a:schemeClr val="dk2"/>
              </a:highlight>
              <a:latin typeface="Spartan"/>
              <a:ea typeface="Spartan"/>
              <a:cs typeface="Spartan"/>
              <a:sym typeface="Spartan"/>
            </a:endParaRPr>
          </a:p>
        </p:txBody>
      </p:sp>
      <p:sp>
        <p:nvSpPr>
          <p:cNvPr id="1001" name="Google Shape;1001;p42"/>
          <p:cNvSpPr/>
          <p:nvPr/>
        </p:nvSpPr>
        <p:spPr>
          <a:xfrm>
            <a:off x="4168150" y="2272050"/>
            <a:ext cx="2046900" cy="825600"/>
          </a:xfrm>
          <a:prstGeom prst="roundRect">
            <a:avLst>
              <a:gd fmla="val 0" name="adj"/>
            </a:avLst>
          </a:prstGeom>
          <a:solidFill>
            <a:schemeClr val="accent1"/>
          </a:solidFill>
          <a:ln cap="flat" cmpd="sng" w="381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n">
                <a:highlight>
                  <a:schemeClr val="lt1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" sz="800">
                <a:highlight>
                  <a:schemeClr val="lt1"/>
                </a:highlight>
                <a:latin typeface="Oswald"/>
                <a:ea typeface="Oswald"/>
                <a:cs typeface="Oswald"/>
                <a:sym typeface="Oswald"/>
              </a:rPr>
              <a:t>С мая 1927 г. установленный срок выдачи пособия безработным был продлен с 6 до 9 месяцев, а для отдельных категорий безработных этот предельный срок с разрешения профсоюзов доходил до 27 и даже до 36 месяцев. </a:t>
            </a:r>
            <a:endParaRPr i="0" sz="800" u="none" cap="none" strike="noStrike">
              <a:solidFill>
                <a:schemeClr val="dk1"/>
              </a:solidFill>
              <a:highlight>
                <a:schemeClr val="lt1"/>
              </a:highlight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1002" name="Google Shape;1002;p42"/>
          <p:cNvSpPr/>
          <p:nvPr/>
        </p:nvSpPr>
        <p:spPr>
          <a:xfrm>
            <a:off x="4168145" y="3097567"/>
            <a:ext cx="2721300" cy="746100"/>
          </a:xfrm>
          <a:prstGeom prst="roundRect">
            <a:avLst>
              <a:gd fmla="val 0" name="adj"/>
            </a:avLst>
          </a:prstGeom>
          <a:solidFill>
            <a:schemeClr val="lt2"/>
          </a:solidFill>
          <a:ln cap="flat" cmpd="sng" w="381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1" lang="en" sz="800">
                <a:highlight>
                  <a:schemeClr val="dk2"/>
                </a:highlight>
                <a:latin typeface="Oswald"/>
                <a:ea typeface="Oswald"/>
                <a:cs typeface="Oswald"/>
                <a:sym typeface="Oswald"/>
              </a:rPr>
              <a:t>Материальная помощь безработным оказывалась также в виде предоставления им бесплатного питания и обеспечения ночлега. Например, в 1928/29 г. бесплатными обедами и ночлегом обеспечивалось 30,8 тыс. человек. </a:t>
            </a:r>
            <a:endParaRPr b="1" i="0" sz="800" u="none" cap="none" strike="noStrike">
              <a:solidFill>
                <a:schemeClr val="dk1"/>
              </a:solidFill>
              <a:highlight>
                <a:schemeClr val="dk2"/>
              </a:highlight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1003" name="Google Shape;1003;p42"/>
          <p:cNvSpPr/>
          <p:nvPr/>
        </p:nvSpPr>
        <p:spPr>
          <a:xfrm>
            <a:off x="4168152" y="3858300"/>
            <a:ext cx="3391200" cy="746100"/>
          </a:xfrm>
          <a:prstGeom prst="roundRect">
            <a:avLst>
              <a:gd fmla="val 0" name="adj"/>
            </a:avLst>
          </a:prstGeom>
          <a:solidFill>
            <a:schemeClr val="accent1"/>
          </a:solidFill>
          <a:ln cap="flat" cmpd="sng" w="381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t/>
            </a:r>
            <a:endParaRPr b="1" sz="800">
              <a:latin typeface="Oswald"/>
              <a:ea typeface="Oswald"/>
              <a:cs typeface="Oswald"/>
              <a:sym typeface="Oswald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1" lang="en" sz="800">
                <a:latin typeface="Oswald"/>
                <a:ea typeface="Oswald"/>
                <a:cs typeface="Oswald"/>
                <a:sym typeface="Oswald"/>
              </a:rPr>
              <a:t>По введенным в 1927 г. правилам выдачи пособий по линии социального страхования, пособия не работавших квалифицированных рабочих и специалистов</a:t>
            </a:r>
            <a:r>
              <a:rPr b="1" lang="en" sz="1200">
                <a:latin typeface="Oswald"/>
                <a:ea typeface="Oswald"/>
                <a:cs typeface="Oswald"/>
                <a:sym typeface="Oswald"/>
              </a:rPr>
              <a:t> </a:t>
            </a:r>
            <a:r>
              <a:rPr b="1" lang="en" sz="800">
                <a:latin typeface="Oswald"/>
                <a:ea typeface="Oswald"/>
                <a:cs typeface="Oswald"/>
                <a:sym typeface="Oswald"/>
              </a:rPr>
              <a:t>определялись в размере 33% к средней заработной плате в данной местности;</a:t>
            </a:r>
            <a:endParaRPr b="1" sz="1000">
              <a:solidFill>
                <a:schemeClr val="dk1"/>
              </a:solidFill>
              <a:latin typeface="Oswald"/>
              <a:ea typeface="Oswald"/>
              <a:cs typeface="Oswald"/>
              <a:sym typeface="Oswald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t/>
            </a:r>
            <a:endParaRPr b="1" sz="1700">
              <a:solidFill>
                <a:schemeClr val="dk1"/>
              </a:solidFill>
              <a:latin typeface="Spartan"/>
              <a:ea typeface="Spartan"/>
              <a:cs typeface="Spartan"/>
              <a:sym typeface="Spart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Financial Advisor Marketing Plan by Slidesgo">
  <a:themeElements>
    <a:clrScheme name="Simple Light">
      <a:dk1>
        <a:srgbClr val="362918"/>
      </a:dk1>
      <a:lt1>
        <a:srgbClr val="F7C320"/>
      </a:lt1>
      <a:dk2>
        <a:srgbClr val="F07C31"/>
      </a:dk2>
      <a:lt2>
        <a:srgbClr val="F07C31"/>
      </a:lt2>
      <a:accent1>
        <a:srgbClr val="F7C320"/>
      </a:accent1>
      <a:accent2>
        <a:srgbClr val="F7C320"/>
      </a:accent2>
      <a:accent3>
        <a:srgbClr val="626262"/>
      </a:accent3>
      <a:accent4>
        <a:srgbClr val="626262"/>
      </a:accent4>
      <a:accent5>
        <a:srgbClr val="362918"/>
      </a:accent5>
      <a:accent6>
        <a:srgbClr val="362918"/>
      </a:accent6>
      <a:hlink>
        <a:srgbClr val="F7C320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