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2B4F5-0BB8-4136-B01F-DC73FF153660}" type="datetimeFigureOut">
              <a:rPr lang="ru-RU" smtClean="0"/>
              <a:pPr/>
              <a:t>01.07.2018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2AD0-D602-4E80-85C1-07DC20D4D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12B4F5-0BB8-4136-B01F-DC73FF153660}" type="datetimeFigureOut">
              <a:rPr lang="ru-RU" smtClean="0"/>
              <a:pPr/>
              <a:t>01.07.2018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5582AD0-D602-4E80-85C1-07DC20D4D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3096344" cy="60487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Стрелы падали дождем, копья ломались, как солома, молниями сверкали на солнце мечи. Враги начали теснить русских ратников. И тогда внезапно из леса вылетела и ударила по врагу русская конница, находившаяся в засаде. Растерялся неприятель и вскоре обратился в бегство. Мамай стоял на высоком холме и в смятении наблюдал разгром своих полчищ.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5842" name="Picture 2" descr="Куликовская битва: интересные факт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0" y="764704"/>
            <a:ext cx="5905500" cy="4429126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203</TotalTime>
  <Words>61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Куликовская битва</dc:title>
  <dc:creator>User</dc:creator>
  <dc:description/>
  <cp:lastModifiedBy>User</cp:lastModifiedBy>
  <cp:revision>21</cp:revision>
  <dcterms:created xsi:type="dcterms:W3CDTF">2017-09-23T08:15:41Z</dcterms:created>
  <dcterms:modified xsi:type="dcterms:W3CDTF">2018-07-01T19:21:46Z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Куликовская битва</vt:lpwstr>
  </property>
  <property fmtid="{D5CDD505-2E9C-101B-9397-08002B2CF9AE}" pid="3" name="SlideDescription">
    <vt:lpwstr/>
  </property>
</Properties>
</file>