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14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91830-62ED-4551-8347-ACED2ABA7B9E}" type="datetimeFigureOut">
              <a:rPr lang="ru-RU" smtClean="0"/>
              <a:t>02.11.2017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A8BE8-1689-4AE7-8A5A-C305B696AE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8163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91830-62ED-4551-8347-ACED2ABA7B9E}" type="datetimeFigureOut">
              <a:rPr lang="ru-RU" smtClean="0"/>
              <a:t>02.11.2017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A8BE8-1689-4AE7-8A5A-C305B696AE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30720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91830-62ED-4551-8347-ACED2ABA7B9E}" type="datetimeFigureOut">
              <a:rPr lang="ru-RU" smtClean="0"/>
              <a:t>02.11.2017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A8BE8-1689-4AE7-8A5A-C305B696AE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2821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91830-62ED-4551-8347-ACED2ABA7B9E}" type="datetimeFigureOut">
              <a:rPr lang="ru-RU" smtClean="0"/>
              <a:t>02.11.2017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A8BE8-1689-4AE7-8A5A-C305B696AE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0276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91830-62ED-4551-8347-ACED2ABA7B9E}" type="datetimeFigureOut">
              <a:rPr lang="ru-RU" smtClean="0"/>
              <a:t>02.11.2017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A8BE8-1689-4AE7-8A5A-C305B696AE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56342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91830-62ED-4551-8347-ACED2ABA7B9E}" type="datetimeFigureOut">
              <a:rPr lang="ru-RU" smtClean="0"/>
              <a:t>02.11.2017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A8BE8-1689-4AE7-8A5A-C305B696AE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91650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91830-62ED-4551-8347-ACED2ABA7B9E}" type="datetimeFigureOut">
              <a:rPr lang="ru-RU" smtClean="0"/>
              <a:t>02.11.2017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A8BE8-1689-4AE7-8A5A-C305B696AE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3776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91830-62ED-4551-8347-ACED2ABA7B9E}" type="datetimeFigureOut">
              <a:rPr lang="ru-RU" smtClean="0"/>
              <a:t>02.11.2017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A8BE8-1689-4AE7-8A5A-C305B696AE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9380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91830-62ED-4551-8347-ACED2ABA7B9E}" type="datetimeFigureOut">
              <a:rPr lang="ru-RU" smtClean="0"/>
              <a:t>02.11.2017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A8BE8-1689-4AE7-8A5A-C305B696AE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51459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91830-62ED-4551-8347-ACED2ABA7B9E}" type="datetimeFigureOut">
              <a:rPr lang="ru-RU" smtClean="0"/>
              <a:t>02.11.2017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A8BE8-1689-4AE7-8A5A-C305B696AE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50100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91830-62ED-4551-8347-ACED2ABA7B9E}" type="datetimeFigureOut">
              <a:rPr lang="ru-RU" smtClean="0"/>
              <a:t>02.11.2017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A8BE8-1689-4AE7-8A5A-C305B696AE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8421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991830-62ED-4551-8347-ACED2ABA7B9E}" type="datetimeFigureOut">
              <a:rPr lang="ru-RU" smtClean="0"/>
              <a:t>02.11.2017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5A8BE8-1689-4AE7-8A5A-C305B696AE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4047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14345"/>
            <a:ext cx="7772400" cy="1470025"/>
          </a:xfrm>
        </p:spPr>
        <p:txBody>
          <a:bodyPr/>
          <a:lstStyle/>
          <a:p>
            <a:r>
              <a:rPr lang="ru-RU" dirty="0" smtClean="0"/>
              <a:t>По вертикали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286000" y="1305342"/>
            <a:ext cx="4572000" cy="424731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>1 - Щегольская повозка Минского.</a:t>
            </a:r>
          </a:p>
          <a:p>
            <a:r>
              <a:rPr lang="ru-RU" dirty="0" smtClean="0"/>
              <a:t>2 - Он управлял конной повозкой.</a:t>
            </a:r>
          </a:p>
          <a:p>
            <a:r>
              <a:rPr lang="ru-RU" dirty="0" smtClean="0"/>
              <a:t>3 - Комнатное растение в доме смотрителя.</a:t>
            </a:r>
          </a:p>
          <a:p>
            <a:r>
              <a:rPr lang="ru-RU" dirty="0" smtClean="0"/>
              <a:t>4 - Притворная болезнь офицера.</a:t>
            </a:r>
          </a:p>
          <a:p>
            <a:r>
              <a:rPr lang="ru-RU" dirty="0" smtClean="0"/>
              <a:t>7 - Офицерский чин Минского.</a:t>
            </a:r>
          </a:p>
          <a:p>
            <a:r>
              <a:rPr lang="ru-RU" dirty="0" smtClean="0"/>
              <a:t>9 - Эта родственница Дуни жила на соседней станции.</a:t>
            </a:r>
          </a:p>
          <a:p>
            <a:r>
              <a:rPr lang="ru-RU" dirty="0" smtClean="0"/>
              <a:t>10 - Он поселился в доме смотрителя после его смерти.</a:t>
            </a:r>
          </a:p>
          <a:p>
            <a:r>
              <a:rPr lang="ru-RU" dirty="0" smtClean="0"/>
              <a:t>12 - Его принесла рассказчику Дуня во время первой встречи.</a:t>
            </a:r>
          </a:p>
          <a:p>
            <a:r>
              <a:rPr lang="ru-RU" dirty="0" smtClean="0"/>
              <a:t>13 - Врач, приехавший лечить мнимую болезнь гусара.</a:t>
            </a:r>
          </a:p>
          <a:p>
            <a:r>
              <a:rPr lang="ru-RU" dirty="0" smtClean="0"/>
              <a:t>16 - Она была отгорожена пёстрой занавеской.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690250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1345"/>
            <a:ext cx="8229600" cy="651351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По горизонтали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316338" y="1124744"/>
            <a:ext cx="4572000" cy="563231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>1 - Дочь станционного смотрителя.</a:t>
            </a:r>
          </a:p>
          <a:p>
            <a:r>
              <a:rPr lang="ru-RU" dirty="0" smtClean="0"/>
              <a:t>5 - На этой улице смотритель увидел Минского.</a:t>
            </a:r>
          </a:p>
          <a:p>
            <a:r>
              <a:rPr lang="ru-RU" dirty="0" smtClean="0"/>
              <a:t>6 - С этим героем баллады Дмитриева рассказчик сравнивает смотрителя.</a:t>
            </a:r>
          </a:p>
          <a:p>
            <a:r>
              <a:rPr lang="ru-RU" dirty="0" smtClean="0"/>
              <a:t>8 - Этот медный предмет был на кресте в надгробии смотрителя.</a:t>
            </a:r>
          </a:p>
          <a:p>
            <a:r>
              <a:rPr lang="ru-RU" dirty="0" smtClean="0"/>
              <a:t>10 - Стакан этого напитка заставил смотрителя рассказать историю исчезновения Дуни.</a:t>
            </a:r>
          </a:p>
          <a:p>
            <a:r>
              <a:rPr lang="ru-RU" dirty="0" smtClean="0"/>
              <a:t>11 - Имя смотрителя.</a:t>
            </a:r>
          </a:p>
          <a:p>
            <a:r>
              <a:rPr lang="ru-RU" dirty="0" smtClean="0"/>
              <a:t>14 - Воскресная церковная служба, которую посещала Дуня.</a:t>
            </a:r>
          </a:p>
          <a:p>
            <a:r>
              <a:rPr lang="ru-RU" dirty="0" smtClean="0"/>
              <a:t>15 - Зеленая одежда смотрителя с медалями на полинялых лентах.</a:t>
            </a:r>
          </a:p>
          <a:p>
            <a:r>
              <a:rPr lang="ru-RU" dirty="0" smtClean="0"/>
              <a:t>17 - В этом месяце рассказчик впервые встретил смотрителя.</a:t>
            </a:r>
          </a:p>
          <a:p>
            <a:r>
              <a:rPr lang="ru-RU" dirty="0" smtClean="0"/>
              <a:t>18 - Это строение находилось на краю деревни.</a:t>
            </a:r>
          </a:p>
          <a:p>
            <a:r>
              <a:rPr lang="ru-RU" dirty="0" smtClean="0"/>
              <a:t>По вертикали: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038480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2" y="20100"/>
            <a:ext cx="9098552" cy="6837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95808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185</Words>
  <Application>Microsoft Office PowerPoint</Application>
  <PresentationFormat>Экран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По вертикали</vt:lpstr>
      <vt:lpstr>По горизонтали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 вертикали</dc:title>
  <dc:creator>vova</dc:creator>
  <cp:lastModifiedBy>vova</cp:lastModifiedBy>
  <cp:revision>1</cp:revision>
  <dcterms:created xsi:type="dcterms:W3CDTF">2017-11-02T15:47:30Z</dcterms:created>
  <dcterms:modified xsi:type="dcterms:W3CDTF">2017-11-02T15:52:37Z</dcterms:modified>
</cp:coreProperties>
</file>