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" initials="ЮА" lastIdx="1" clrIdx="0">
    <p:extLst>
      <p:ext uri="{19B8F6BF-5375-455C-9EA6-DF929625EA0E}">
        <p15:presenceInfo xmlns:p15="http://schemas.microsoft.com/office/powerpoint/2012/main" userId="4e0290eebaf38f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BAAA-00A2-4720-AB08-EBC404C7AA1E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y.wikireading.ru/23430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istrf.ru/lichnosti/biografii/p/ivan-iv-grozny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7784" y="2060848"/>
            <a:ext cx="4198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Иван Васильевич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Грозный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Иван Грозный многое сделал для России, но он совершенно не симпатичен мне как личность из-за его жестокости и мстительности, но, конечно в нём были и положительные черты, например его острый ум, который невероятно важен для правителя. 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01585"/>
            <a:ext cx="3528392" cy="45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history.wikireading.ru/234303</a:t>
            </a:r>
            <a:r>
              <a:rPr lang="ru-RU" b="1" dirty="0" smtClean="0"/>
              <a:t> </a:t>
            </a:r>
          </a:p>
          <a:p>
            <a:r>
              <a:rPr lang="en-US" b="1" dirty="0"/>
              <a:t>https://ru.wikipedia.org/wiki/%D0%98%D0%B2%D0%B0%D0%BD_%D0%93%D1%80%D0%BE%D0%B7%D0%BD%D1%8B%D0%B9#%D0%A5%D0%B0%D1%80%D0%B0%D0%BA%D1%82%D0%B5%D1%80_%D1%86%D0%B0%D1%80%D1%8F_%D0%BF%D0%BE_%D0%BE%D1%82%D0%B7%D1%8B%D0%B2%D0%B0%D0%BC_%</a:t>
            </a:r>
            <a:r>
              <a:rPr lang="en-US" b="1" dirty="0" smtClean="0"/>
              <a:t>D1%81%D0%BE%D0%B2%D1%80%D0%B5%D0%BC%D0%B5%D0%BD%D0%BD%D0%B8%D0%BA%D0%BE%D0%B2</a:t>
            </a:r>
            <a:endParaRPr lang="ru-RU" b="1" dirty="0" smtClean="0"/>
          </a:p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histrf.ru/lichnosti/biografii/p/ivan-iv-groznyi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7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Иван Васильевич Грозный (1530 – 1584 гг.) – Государь Вся Руси, первый русский царь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76872"/>
            <a:ext cx="3096344" cy="4334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5976664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ВНЕШНОСТЬ</a:t>
            </a:r>
            <a:endParaRPr lang="ru-RU" sz="4400" b="1" dirty="0"/>
          </a:p>
          <a:p>
            <a:r>
              <a:rPr lang="ru-RU" sz="2300" dirty="0" smtClean="0"/>
              <a:t>Германский </a:t>
            </a:r>
            <a:r>
              <a:rPr lang="ru-RU" sz="2300" dirty="0"/>
              <a:t>посол Даниил Принц, дважды бывавший в Москве у Ивана Грозного, описывал 46-летнего царя: «Он очень высокого роста. Тело имеет полное силы и довольно крепкое, большие узкие голубые глаза, которые все наблюдают самым тщательным образом. Челюсть выдающаяся вперед, мужественная. Борода у него рыжая, с небольшим оттенком черноты, довольно длинная и густая, вьющаяся, но волосы на голове, как большая часть русских, бреет бритвой. В руке посох с тяжелым </a:t>
            </a:r>
            <a:r>
              <a:rPr lang="ru-RU" sz="2300" dirty="0" smtClean="0"/>
              <a:t>набалдашником»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200800" cy="4788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44522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Герасимов использовал разработанную им методику для восстановления внешности Ивана Грозного по сохранившемуся черепу и </a:t>
            </a:r>
            <a:r>
              <a:rPr lang="ru-RU" dirty="0" smtClean="0"/>
              <a:t>скелету.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1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Иван сам не раз наблюдал или слышал об убийствах и избиениях. А зачастую и сам подвергался словесным и физическим нападкам</a:t>
            </a:r>
            <a:r>
              <a:rPr lang="ru-RU" sz="2400" dirty="0" smtClean="0"/>
              <a:t>. Это способствовало тому, что он стал</a:t>
            </a:r>
            <a:r>
              <a:rPr lang="ru-RU" sz="2400" dirty="0"/>
              <a:t> </a:t>
            </a:r>
            <a:r>
              <a:rPr lang="ru-RU" sz="2400" dirty="0" smtClean="0"/>
              <a:t>подозрительным ,</a:t>
            </a:r>
            <a:r>
              <a:rPr lang="ru-RU" sz="2400" dirty="0"/>
              <a:t> </a:t>
            </a:r>
            <a:r>
              <a:rPr lang="ru-RU" sz="2400" dirty="0" smtClean="0"/>
              <a:t>мстительным и</a:t>
            </a:r>
            <a:r>
              <a:rPr lang="ru-RU" sz="2400" dirty="0"/>
              <a:t> </a:t>
            </a:r>
            <a:r>
              <a:rPr lang="ru-RU" sz="2400" dirty="0" smtClean="0"/>
              <a:t>жестоким, неуравновешенным. Так же он был весьма умен, энергичен.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2348880"/>
            <a:ext cx="3333002" cy="4067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06896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ХАРАКТЕР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6003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04664"/>
            <a:ext cx="58326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Иван родился в </a:t>
            </a:r>
            <a:r>
              <a:rPr lang="ru-RU" sz="2000" dirty="0" smtClean="0"/>
              <a:t>семье Государя Всея Руси Василия </a:t>
            </a:r>
            <a:r>
              <a:rPr lang="ru-RU" sz="2000" dirty="0"/>
              <a:t>III </a:t>
            </a:r>
            <a:r>
              <a:rPr lang="ru-RU" sz="2000" dirty="0" smtClean="0"/>
              <a:t>и </a:t>
            </a:r>
            <a:r>
              <a:rPr lang="ru-RU" sz="2000" dirty="0"/>
              <a:t>литовской княжны Елены Глинской в 1530 году, но уже в 1533 году Иван потерял отца, а в 1538 году умерла и мать. После смерти отца маленький Иван IV был свидетелем ожесточенной борьбы между </a:t>
            </a:r>
            <a:r>
              <a:rPr lang="ru-RU" sz="2000" dirty="0" smtClean="0"/>
              <a:t>боярами. Когда </a:t>
            </a:r>
            <a:r>
              <a:rPr lang="ru-RU" sz="2000" dirty="0"/>
              <a:t>Иван стал совершеннолетним в 1545 году, он стал правителем Руси. В 1547 </a:t>
            </a:r>
            <a:r>
              <a:rPr lang="ru-RU" sz="2000" dirty="0" smtClean="0"/>
              <a:t>году, </a:t>
            </a:r>
            <a:r>
              <a:rPr lang="ru-RU" sz="2000" dirty="0"/>
              <a:t>в Московском Кремле в Успенском соборе было его венчание на царство. </a:t>
            </a:r>
            <a:endParaRPr lang="ru-RU" sz="2000" dirty="0" smtClean="0"/>
          </a:p>
          <a:p>
            <a:r>
              <a:rPr lang="ru-RU" sz="2000" dirty="0"/>
              <a:t>За времена своего </a:t>
            </a:r>
            <a:r>
              <a:rPr lang="ru-RU" sz="2000" dirty="0" smtClean="0"/>
              <a:t>правления Иван </a:t>
            </a:r>
            <a:r>
              <a:rPr lang="ru-RU" sz="2000" dirty="0"/>
              <a:t>IV провел множество </a:t>
            </a:r>
            <a:r>
              <a:rPr lang="ru-RU" sz="2000" dirty="0" smtClean="0"/>
              <a:t>реформ. </a:t>
            </a:r>
            <a:r>
              <a:rPr lang="ru-RU" sz="2000" dirty="0"/>
              <a:t>В 1565 году первый русский царь Иван IV создал опричнину, и его после этого стали называть Грозным. Террором он хотел утверждать свою </a:t>
            </a:r>
            <a:r>
              <a:rPr lang="ru-RU" sz="2000" dirty="0" smtClean="0"/>
              <a:t>власть.</a:t>
            </a:r>
          </a:p>
          <a:p>
            <a:r>
              <a:rPr lang="ru-RU" sz="2000" dirty="0" err="1" smtClean="0"/>
              <a:t>Ондажды</a:t>
            </a:r>
            <a:r>
              <a:rPr lang="ru-RU" sz="2000" dirty="0"/>
              <a:t> </a:t>
            </a:r>
            <a:r>
              <a:rPr lang="ru-RU" sz="2000" dirty="0" smtClean="0"/>
              <a:t>Иван Грозный в </a:t>
            </a:r>
            <a:r>
              <a:rPr lang="ru-RU" sz="2000" dirty="0"/>
              <a:t>припадке гнева нанёс смертельный удар своему </a:t>
            </a:r>
            <a:r>
              <a:rPr lang="ru-RU" sz="2000" dirty="0" smtClean="0"/>
              <a:t>сыну</a:t>
            </a:r>
            <a:r>
              <a:rPr lang="en-US" sz="2000" dirty="0" smtClean="0"/>
              <a:t> </a:t>
            </a:r>
            <a:r>
              <a:rPr lang="ru-RU" sz="2000" dirty="0" smtClean="0"/>
              <a:t>Ивану</a:t>
            </a:r>
            <a:r>
              <a:rPr lang="ru-RU" sz="2000" dirty="0"/>
              <a:t>. Царь Иван Грозный умер 18 марта 1584 года в Москве. Похоронили его в Архангельском соборе Московского Кремля.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066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32656"/>
            <a:ext cx="831845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92696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Иван Грозный совершал значимые военные походы, в результате которых к российским территориям было присоединено Казанское ханство, Астраханское ханство, земли </a:t>
            </a:r>
            <a:r>
              <a:rPr lang="ru-RU" dirty="0" err="1"/>
              <a:t>Приуралья</a:t>
            </a:r>
            <a:r>
              <a:rPr lang="ru-RU" dirty="0"/>
              <a:t> и Поволжья. В 1556 году российские войска разрушили столицу Золотой Орды Сарай-Бату.</a:t>
            </a:r>
            <a:br>
              <a:rPr lang="ru-RU" dirty="0"/>
            </a:br>
            <a:r>
              <a:rPr lang="ru-RU" dirty="0"/>
              <a:t>Так же войска царя одержали победу в войне со Швецией, потерпели неудачу в Ливонской.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2780928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Оформилась сословно-представительная монархия</a:t>
            </a:r>
            <a:r>
              <a:rPr lang="ru-RU" b="1" dirty="0" smtClean="0"/>
              <a:t>. </a:t>
            </a:r>
            <a:r>
              <a:rPr lang="ru-RU" b="1" dirty="0"/>
              <a:t>Принятие Судебника Ивана IV Грозного</a:t>
            </a:r>
          </a:p>
          <a:p>
            <a:r>
              <a:rPr lang="ru-RU" b="1" dirty="0"/>
              <a:t>Тысяча лучших слуг</a:t>
            </a:r>
          </a:p>
          <a:p>
            <a:r>
              <a:rPr lang="ru-RU" b="1" dirty="0"/>
              <a:t>1 октября 1550 года</a:t>
            </a:r>
            <a:r>
              <a:rPr lang="ru-RU" dirty="0"/>
              <a:t> Иван IV Грозный подписал указ о переселении «тысячи лучших слуг» из различных городов и областей Русского царства и выделении им поместий для проживания в пределах 60-70 километров от Москвы.</a:t>
            </a:r>
          </a:p>
          <a:p>
            <a:r>
              <a:rPr lang="ru-RU" b="1" dirty="0"/>
              <a:t>Стрелецкие полки</a:t>
            </a:r>
          </a:p>
          <a:p>
            <a:r>
              <a:rPr lang="ru-RU" dirty="0"/>
              <a:t>На пожизненную службу были набраны 3000 стрельцов, разделены на 6 приказов по 500 человек.</a:t>
            </a:r>
          </a:p>
          <a:p>
            <a:r>
              <a:rPr lang="ru-RU" b="1" dirty="0"/>
              <a:t>Стоглавый собор</a:t>
            </a:r>
          </a:p>
          <a:p>
            <a:r>
              <a:rPr lang="ru-RU" b="1" dirty="0"/>
              <a:t>Первое черемисское восстание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49206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ВНЕШНЯЯ</a:t>
            </a:r>
          </a:p>
          <a:p>
            <a:r>
              <a:rPr lang="ru-RU" sz="2400" b="1" dirty="0" smtClean="0"/>
              <a:t>И ВНУТРЕННЯЯ ПОЛИТИКА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564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19675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Уложение о </a:t>
            </a:r>
            <a:r>
              <a:rPr lang="ru-RU" b="1" dirty="0" smtClean="0"/>
              <a:t>службе - </a:t>
            </a:r>
            <a:r>
              <a:rPr lang="ru-RU" dirty="0" smtClean="0"/>
              <a:t>Законодательный </a:t>
            </a:r>
            <a:r>
              <a:rPr lang="ru-RU" dirty="0"/>
              <a:t>акт, определивший порядок службы в России XVI </a:t>
            </a:r>
            <a:r>
              <a:rPr lang="ru-RU" dirty="0" smtClean="0"/>
              <a:t>века.</a:t>
            </a:r>
          </a:p>
          <a:p>
            <a:r>
              <a:rPr lang="ru-RU" b="1" dirty="0"/>
              <a:t>Падение «Избранной рады»</a:t>
            </a:r>
          </a:p>
          <a:p>
            <a:r>
              <a:rPr lang="ru-RU" b="1" dirty="0"/>
              <a:t>Попытка ограничения княжеского землевладения 1562</a:t>
            </a:r>
          </a:p>
          <a:p>
            <a:r>
              <a:rPr lang="ru-RU" dirty="0"/>
              <a:t>15 января 1562 г., издается закон о княжеском землевладении, ограничивающий право князей продавать, менять и давать «в </a:t>
            </a:r>
            <a:r>
              <a:rPr lang="ru-RU" dirty="0" err="1"/>
              <a:t>приданые</a:t>
            </a:r>
            <a:r>
              <a:rPr lang="ru-RU" dirty="0"/>
              <a:t>» их вотчины под угрозой конфискации земли, а также передающий, в случае отсутствия прямых наследников, княжеские вотчины к государю.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872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459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Юлия Чеснокова</cp:lastModifiedBy>
  <cp:revision>14</cp:revision>
  <dcterms:created xsi:type="dcterms:W3CDTF">2014-10-18T09:08:13Z</dcterms:created>
  <dcterms:modified xsi:type="dcterms:W3CDTF">2019-10-29T15:34:19Z</dcterms:modified>
</cp:coreProperties>
</file>