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45B55-7AA3-4C87-A065-B5D72F5AD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9E08481-CAF2-42B2-9184-3448EAC44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D76779-3128-4144-A57A-43D23AE4D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6DF6B7-B359-438E-AD49-673D6D270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FA1867-054D-4131-A010-80C0D689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58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C1642-9872-4F08-8DF9-C093BB2D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BF886D-A7B5-45A8-92FF-EDA1218DE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254064-E677-4834-8FD4-EC728BDCA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72B87C-2EC4-49C3-A361-BA27C3CE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6E43BD-A8DA-4F96-AC27-DC4AF07E5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38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AB6489D-C931-415F-827B-8A7605DE6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BC09BE-A404-4241-BCEF-2486EEB7C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DEB984-54FC-401B-B5C7-497973F1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7A8BA2-F89F-4025-AEF9-C641D0C8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512D0-16B3-4792-9F1E-780F8B661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627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E94CE-4EBA-4CBB-827C-0DA70EC3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E0614A-1509-4427-897C-144AFFBB5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D19BBD-8DC7-4E7A-A061-97FB8691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755AB4-E94C-44E0-8CBA-8E9E902D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820E30-D5B5-4843-8310-1B06D7E5F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798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C7C0A-FA79-40F0-9F5E-E8005871F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374487-17E9-4DBB-A35A-C21443104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485310-A2E6-4572-B143-14BEF45BD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9483FC-E81B-47F6-AE1E-0AF01F280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3ABF8C-F52A-466E-9C26-22F41906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075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7CDC2-B442-4E11-B53D-2D14DC24A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A11AC8-4068-4EC4-A245-88380CD49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16F67E-69B4-40F9-8577-35357A4BE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B48A1B-3E90-40A9-A3E4-83D4740B3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85DB04-9908-4E3D-B706-A8B1A4DA8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57C0AE-0197-41BD-8055-ABF76750B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04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0B82B-5E1F-4EED-9D5D-131A03F2D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76D6B6-9E63-4648-B0AC-C01E2B874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43A6A3-FA77-460E-A8D4-4F28C00E6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AA10B2B-9F05-4FEF-A5B0-C5C1064FD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5E323D5-8370-4051-B8CF-4DD5446D22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4819562-2C0A-4F6F-B5B1-FE564F8A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8991AD9-7646-4EA4-A5C8-EAA18A16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67B9D6-C86A-4584-A40B-CF074475C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0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31F5C8-DA4B-4E55-AE1D-700326720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A9CC73-8380-45BE-B4E2-04D20B0EF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9C8DD4B-156B-4010-9DFE-79E95A6E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AC1F6FF-0BBF-4705-8703-52E7FF9DC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00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6815727-CAD1-4316-9874-9F68B5E33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FF04427-94AD-4B7A-8AE1-3F1640C0E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989F9D-382A-4325-8E3F-0DCDE8AC9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456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2177DA-1A2A-419C-825A-A2F63A177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EFC4A8-0C6E-40E0-B3CA-D6D4EA6B0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E5EA6AA-E7C8-4EA2-9458-7CA09A9EE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B954F5-D6D1-40BD-86B1-BF9F8F66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B0DBAAA-93D4-421C-A067-ADC6ECC34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846607-CF96-4824-A1F7-CB8FEBD37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94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0D345-4FC6-48E0-A0EF-668EC3AFE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07273D4-F8F8-46E0-8AB3-8CC8695EAA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7DA8C6F-6995-4AE3-8563-E91DFC616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FD0420-4938-4AB3-B06C-4A40A717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D15631-84C4-484F-BB01-ABFCC35C2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E0C345-871C-482C-98D7-996BD12E4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12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F1EF8F-742D-4996-905B-2DA598A0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BB92C-103F-4771-ABF6-3C1B85752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84317E-F8C2-48EF-9AE5-45C9267AD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19431-9871-4EB2-BB39-12E73A0E9A91}" type="datetimeFigureOut">
              <a:rPr lang="ru-RU" smtClean="0"/>
              <a:t>12.12.2021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8EADEB-45CD-4CCB-A365-9E0A0C46C0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7D9694-A36F-44B3-91C3-672BF2145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3C7F7-038D-4365-929E-5920250EA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76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F80146-2815-401D-916F-591D16A72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878" y="980872"/>
            <a:ext cx="6900325" cy="533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916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gorinez@mail.ru</cp:lastModifiedBy>
  <cp:revision>3</cp:revision>
  <dcterms:created xsi:type="dcterms:W3CDTF">2021-11-10T16:42:36Z</dcterms:created>
  <dcterms:modified xsi:type="dcterms:W3CDTF">2021-12-12T15:14:27Z</dcterms:modified>
</cp:coreProperties>
</file>