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2910-85E3-478F-B450-2D085CB69494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4253-BE19-41AC-BE2E-BC08F595D3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2910-85E3-478F-B450-2D085CB69494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4253-BE19-41AC-BE2E-BC08F595D3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2910-85E3-478F-B450-2D085CB69494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4253-BE19-41AC-BE2E-BC08F595D3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2910-85E3-478F-B450-2D085CB69494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4253-BE19-41AC-BE2E-BC08F595D3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2910-85E3-478F-B450-2D085CB69494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4253-BE19-41AC-BE2E-BC08F595D3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2910-85E3-478F-B450-2D085CB69494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4253-BE19-41AC-BE2E-BC08F595D3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2910-85E3-478F-B450-2D085CB69494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4253-BE19-41AC-BE2E-BC08F595D3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2910-85E3-478F-B450-2D085CB69494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4253-BE19-41AC-BE2E-BC08F595D3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2910-85E3-478F-B450-2D085CB69494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4253-BE19-41AC-BE2E-BC08F595D3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2910-85E3-478F-B450-2D085CB69494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4253-BE19-41AC-BE2E-BC08F595D3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2910-85E3-478F-B450-2D085CB69494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9A4253-BE19-41AC-BE2E-BC08F595D34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82910-85E3-478F-B450-2D085CB69494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A4253-BE19-41AC-BE2E-BC08F595D34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87624" y="1772816"/>
            <a:ext cx="720080" cy="86409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051720" y="1772816"/>
            <a:ext cx="720080" cy="86409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43808" y="1772816"/>
            <a:ext cx="720080" cy="86409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635896" y="1772816"/>
            <a:ext cx="720080" cy="86409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499992" y="1772816"/>
            <a:ext cx="720080" cy="86409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292080" y="1772816"/>
            <a:ext cx="720080" cy="86409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187624" y="2708920"/>
            <a:ext cx="720080" cy="86409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051720" y="2708920"/>
            <a:ext cx="720080" cy="86409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915816" y="2708920"/>
            <a:ext cx="720080" cy="86409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59632" y="3645024"/>
            <a:ext cx="720080" cy="8640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259632" y="4509120"/>
            <a:ext cx="720080" cy="8640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051720" y="4509120"/>
            <a:ext cx="720080" cy="8640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915816" y="4509120"/>
            <a:ext cx="720080" cy="8640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707904" y="4509120"/>
            <a:ext cx="720080" cy="8640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499992" y="4509120"/>
            <a:ext cx="720080" cy="8640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364088" y="4509120"/>
            <a:ext cx="720080" cy="8640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364088" y="3645024"/>
            <a:ext cx="720080" cy="8640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499992" y="3645024"/>
            <a:ext cx="720080" cy="8640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707904" y="3645024"/>
            <a:ext cx="720080" cy="8640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915816" y="3645024"/>
            <a:ext cx="720080" cy="8640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2051720" y="3645024"/>
            <a:ext cx="720080" cy="8640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292080" y="2708920"/>
            <a:ext cx="720080" cy="86409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499992" y="2708920"/>
            <a:ext cx="720080" cy="86409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707904" y="2708920"/>
            <a:ext cx="720080" cy="86409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</cp:revision>
  <dcterms:created xsi:type="dcterms:W3CDTF">2020-02-28T11:04:37Z</dcterms:created>
  <dcterms:modified xsi:type="dcterms:W3CDTF">2020-02-28T11:09:15Z</dcterms:modified>
</cp:coreProperties>
</file>